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C00-CC84-420A-BF9C-92AF976C498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924D-F9D6-4871-8C32-AEF5A428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0AD0-054F-4620-B344-7927CAFB57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A9AD-496A-4098-B8BF-319BD30D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4655" y="570665"/>
            <a:ext cx="846571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Єдиний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</a:t>
            </a:r>
          </a:p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Безпечна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дорога </a:t>
            </a:r>
          </a:p>
          <a:p>
            <a:pPr algn="ctr"/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додому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2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402"/>
            <a:ext cx="10515600" cy="6820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b="1" dirty="0"/>
              <a:t>Обходити трамвай треба попереду, але не поспішати</a:t>
            </a:r>
            <a:endParaRPr lang="en-US" sz="3600" b="1" dirty="0"/>
          </a:p>
        </p:txBody>
      </p:sp>
      <p:pic>
        <p:nvPicPr>
          <p:cNvPr id="6146" name="Picture 2" descr="Який вид транспорту треба оминати спереду. Як перейти дорогу, вийшовши з  автобуса. Автомобілі завжди повинні поступатися дорогою пішоход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7" y="1297858"/>
            <a:ext cx="6481496" cy="5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51" y="-254307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/>
              <a:t>Не можна кататися з </a:t>
            </a:r>
            <a:r>
              <a:rPr lang="uk-UA" sz="3600" b="1" dirty="0" err="1"/>
              <a:t>гірки</a:t>
            </a:r>
            <a:r>
              <a:rPr lang="uk-UA" sz="3600" b="1" dirty="0"/>
              <a:t> на дорогу.</a:t>
            </a:r>
            <a:endParaRPr lang="en-US" sz="3600" b="1" dirty="0"/>
          </a:p>
        </p:txBody>
      </p:sp>
      <p:pic>
        <p:nvPicPr>
          <p:cNvPr id="4098" name="Picture 2" descr="ЖИТТЯ І ЗДОРОВ'Я ЛЮДИНИ. ДОСЛІДЖУЄМО РИЗИКИ І НЕБЕЗПЕКИ (параграфи 1-2) |  Тест з основ зров'я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879663"/>
            <a:ext cx="8350046" cy="48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Обережно обходити транспорт, який стоїть</a:t>
            </a:r>
            <a:r>
              <a:rPr lang="uk-UA" sz="36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Зупинка — місце підвищеної небезпеки - Підручник з Основ здоров'я. 5 клас.  Бех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4" y="1469462"/>
            <a:ext cx="7728156" cy="51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135711"/>
            <a:ext cx="7639665" cy="57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і як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5" y="1144997"/>
            <a:ext cx="7627269" cy="57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9" y="1106930"/>
            <a:ext cx="7678089" cy="5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7853" r="5638" b="8212"/>
          <a:stretch/>
        </p:blipFill>
        <p:spPr>
          <a:xfrm>
            <a:off x="387960" y="1469462"/>
            <a:ext cx="9817924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2165" r="2909" b="13178"/>
          <a:stretch/>
        </p:blipFill>
        <p:spPr>
          <a:xfrm>
            <a:off x="309716" y="1469462"/>
            <a:ext cx="9910917" cy="51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2900" r="3124" b="11549"/>
          <a:stretch/>
        </p:blipFill>
        <p:spPr>
          <a:xfrm>
            <a:off x="294467" y="1469462"/>
            <a:ext cx="9949912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514" y="1720064"/>
            <a:ext cx="10625380" cy="258959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Мета: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познайомити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здобувачів освіти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правилами дорожнього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руху;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обґрунтувати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важливість дотримання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безпечної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та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відповідальної поведінки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дорозі додому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задля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збереження життя та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здоров’я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учнів.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бережи своє життя! Дотримуйся правил дорожнього руху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2" y="1165122"/>
            <a:ext cx="7634596" cy="5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1527498"/>
            <a:ext cx="5040663" cy="3493953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ми живемо,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дороги.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проїжджій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транспорт. Які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рухатись?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проїжджої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– тротуар.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0" y="272134"/>
            <a:ext cx="6535280" cy="6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692" y="-565689"/>
            <a:ext cx="5448946" cy="8237349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4746" r="5858" b="10508"/>
          <a:stretch/>
        </p:blipFill>
        <p:spPr>
          <a:xfrm>
            <a:off x="216977" y="573437"/>
            <a:ext cx="7175715" cy="56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7075" y="1322640"/>
            <a:ext cx="73945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таке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безпека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1589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Безпека –</a:t>
            </a:r>
            <a:r>
              <a:rPr lang="uk-UA" i="1" dirty="0"/>
              <a:t> </a:t>
            </a:r>
            <a:r>
              <a:rPr lang="uk-UA" b="1" i="1" dirty="0"/>
              <a:t>це стан, при якому ніщо кому - небудь  або чому-небудь не загрожує.  </a:t>
            </a:r>
            <a:r>
              <a:rPr lang="uk-UA" i="1" dirty="0"/>
              <a:t>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</a:t>
            </a:r>
            <a:r>
              <a:rPr lang="uk-UA" i="1" dirty="0" smtClean="0"/>
              <a:t>додому!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606" y="155115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Не можна перебігати вулицю перед транспортом</a:t>
            </a:r>
            <a:endParaRPr lang="en-US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7" y="1401097"/>
            <a:ext cx="7041165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9" y="-254307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uk-UA" sz="4000" b="1" dirty="0"/>
              <a:t>Обходити тролейбуси та автобуси позаду, але не поспішати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5122" name="Picture 2" descr="Картинки &quot;Как обходить автобус, троллейбус, трамвай&quot; (8 фото) 🔥 Прикольные 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0" y="1250720"/>
            <a:ext cx="7226710" cy="56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164</Words>
  <Application>Microsoft Office PowerPoint</Application>
  <PresentationFormat>Широкоэкранный</PresentationFormat>
  <Paragraphs>24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Ink Free</vt:lpstr>
      <vt:lpstr>Times New Roman</vt:lpstr>
      <vt:lpstr>Тема Office</vt:lpstr>
      <vt:lpstr>Презентация PowerPoint</vt:lpstr>
      <vt:lpstr>Мета: познайомити здобувачів освіти з  правилами дорожнього руху; обґрунтувати  важливість дотримання безпечної та  відповідальної поведінки на дорозі додому  задля збереження життя та  здоров’я учнів.  </vt:lpstr>
      <vt:lpstr>-Наша школа і будинки,  в яких ми живемо,  розташовані біля дороги.  По проїжджій частині  рухається транспорт. Які транспортні засоби  можуть там рухатись?  - А вздовж проїжджої  частини – тротуар.  Для чого він необхідний?</vt:lpstr>
      <vt:lpstr>Ані транспорт, ані пішоходи не заважають одне одному. Це тому,  що є чіткі правила, для всіх учасників  дорожнього руху. Порушуючи ці правила,  ми наражаємо себе на небезпеку. Якою ж має бути наша поведінка на дорозі? (Безпечною.) </vt:lpstr>
      <vt:lpstr>Презентация PowerPoint</vt:lpstr>
      <vt:lpstr>Безпека – це стан, при якому ніщо кому - небудь  або чому-небудь не загрожує.  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додому! </vt:lpstr>
      <vt:lpstr>Презентация PowerPoint</vt:lpstr>
      <vt:lpstr> </vt:lpstr>
      <vt:lpstr> Обходити тролейбуси та автобуси позаду, але не поспішати.</vt:lpstr>
      <vt:lpstr> Обходити трамвай треба попереду, але не поспішати</vt:lpstr>
      <vt:lpstr>Не можна кататися з гірки на дорогу.</vt:lpstr>
      <vt:lpstr>Обережно обходити транспорт, який стоїть. </vt:lpstr>
      <vt:lpstr>Де ми можемо переходити дорогу? </vt:lpstr>
      <vt:lpstr>Де і як ми можемо переходити дорогу? </vt:lpstr>
      <vt:lpstr>Де ми можемо переходити дорогу? </vt:lpstr>
      <vt:lpstr>Де ми можемо переходити дорогу? </vt:lpstr>
      <vt:lpstr>Як правильно переходити дорогу? </vt:lpstr>
      <vt:lpstr>Як правильно переходити дорогу? </vt:lpstr>
      <vt:lpstr>Як правильно переходити дорогу?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Deniska Si4ev</dc:creator>
  <cp:lastModifiedBy>Света</cp:lastModifiedBy>
  <cp:revision>21</cp:revision>
  <dcterms:created xsi:type="dcterms:W3CDTF">2022-11-15T11:16:57Z</dcterms:created>
  <dcterms:modified xsi:type="dcterms:W3CDTF">2022-11-17T14:57:10Z</dcterms:modified>
</cp:coreProperties>
</file>