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8" r:id="rId3"/>
    <p:sldId id="257" r:id="rId4"/>
    <p:sldId id="262" r:id="rId5"/>
    <p:sldId id="260" r:id="rId6"/>
    <p:sldId id="261" r:id="rId7"/>
  </p:sldIdLst>
  <p:sldSz cx="12192000" cy="6858000"/>
  <p:notesSz cx="6858000" cy="9144000"/>
  <p:defaultTextStyle>
    <a:defPPr>
      <a:defRPr lang="uk-UA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6" autoAdjust="0"/>
    <p:restoredTop sz="94660"/>
  </p:normalViewPr>
  <p:slideViewPr>
    <p:cSldViewPr snapToGrid="0">
      <p:cViewPr varScale="1">
        <p:scale>
          <a:sx n="43" d="100"/>
          <a:sy n="43" d="100"/>
        </p:scale>
        <p:origin x="82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9/17/2022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‹№›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454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9/17/2022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622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9/17/2022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‹№›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38841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9/17/2022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791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9/17/2022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589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9/17/2022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190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9/17/2022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419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9/17/2022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41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9/17/2022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‹№›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26539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9/17/2022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428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9/17/2022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385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381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45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Vector background of vibrant colours splashing">
            <a:extLst>
              <a:ext uri="{FF2B5EF4-FFF2-40B4-BE49-F238E27FC236}">
                <a16:creationId xmlns:a16="http://schemas.microsoft.com/office/drawing/2014/main" id="{EDAC6602-D72A-D36E-FB42-5BE55E43AD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279"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FEE9BF6-EFAC-451B-B550-EE941BD207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 fontScale="90000"/>
          </a:bodyPr>
          <a:lstStyle/>
          <a:p>
            <a:r>
              <a:rPr lang="uk-UA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Робота з дитячою книгою №3 </a:t>
            </a:r>
            <a:r>
              <a:rPr lang="uk-UA" b="1" dirty="0">
                <a:solidFill>
                  <a:schemeClr val="accent6">
                    <a:lumMod val="50000"/>
                  </a:schemeClr>
                </a:solidFill>
              </a:rPr>
              <a:t>І.Андрусяк </a:t>
            </a:r>
            <a:r>
              <a:rPr lang="uk-UA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П’єса</a:t>
            </a:r>
            <a:r>
              <a:rPr lang="uk-UA" b="1" dirty="0"/>
              <a:t> </a:t>
            </a:r>
            <a:r>
              <a:rPr lang="uk-UA" b="1" dirty="0">
                <a:solidFill>
                  <a:srgbClr val="FF0000"/>
                </a:solidFill>
              </a:rPr>
              <a:t>«Як подружитисяі з Чакалкою</a:t>
            </a:r>
            <a:endParaRPr lang="uk-UA" dirty="0">
              <a:solidFill>
                <a:srgbClr val="FF0000"/>
              </a:solidFill>
            </a:endParaRPr>
          </a:p>
        </p:txBody>
      </p:sp>
      <p:sp>
        <p:nvSpPr>
          <p:cNvPr id="3" name="Підзаголовок 2">
            <a:extLst>
              <a:ext uri="{FF2B5EF4-FFF2-40B4-BE49-F238E27FC236}">
                <a16:creationId xmlns:a16="http://schemas.microsoft.com/office/drawing/2014/main" id="{8398E48C-768E-41C6-A217-49CA6F5F0D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1130" y="4682062"/>
            <a:ext cx="8652788" cy="457201"/>
          </a:xfrm>
        </p:spPr>
        <p:txBody>
          <a:bodyPr>
            <a:normAutofit/>
          </a:bodyPr>
          <a:lstStyle/>
          <a:p>
            <a:endParaRPr lang="uk-UA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" name="Straight Connector 14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16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1224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D9AC083-427F-4B8F-977C-6CC0A67FB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540747"/>
          </a:xfrm>
        </p:spPr>
        <p:txBody>
          <a:bodyPr>
            <a:normAutofit fontScale="90000"/>
          </a:bodyPr>
          <a:lstStyle/>
          <a:p>
            <a:r>
              <a:rPr lang="uk-UA" sz="2800" b="1" dirty="0">
                <a:solidFill>
                  <a:schemeClr val="accent6">
                    <a:lumMod val="75000"/>
                  </a:schemeClr>
                </a:solidFill>
              </a:rPr>
              <a:t>Перегляньте перше відео, де Іван Андрусяк розповість вам про свої книжки.</a:t>
            </a:r>
            <a:br>
              <a:rPr lang="uk-UA" sz="2800" dirty="0">
                <a:solidFill>
                  <a:schemeClr val="accent6">
                    <a:lumMod val="75000"/>
                  </a:schemeClr>
                </a:solidFill>
              </a:rPr>
            </a:br>
            <a:endParaRPr lang="uk-UA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Літературне читання. Іван Андрусяк">
            <a:hlinkClick r:id="" action="ppaction://media"/>
            <a:extLst>
              <a:ext uri="{FF2B5EF4-FFF2-40B4-BE49-F238E27FC236}">
                <a16:creationId xmlns:a16="http://schemas.microsoft.com/office/drawing/2014/main" id="{EF454758-A90A-42FC-B229-05D75C3E851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8235" y="1183341"/>
            <a:ext cx="11331389" cy="5178930"/>
          </a:xfrm>
        </p:spPr>
      </p:pic>
    </p:spTree>
    <p:extLst>
      <p:ext uri="{BB962C8B-B14F-4D97-AF65-F5344CB8AC3E}">
        <p14:creationId xmlns:p14="http://schemas.microsoft.com/office/powerpoint/2010/main" val="78651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5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7579EA2-8FC1-4B5A-AC9B-62244E5FE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023" y="717176"/>
            <a:ext cx="11367247" cy="251012"/>
          </a:xfrm>
        </p:spPr>
        <p:txBody>
          <a:bodyPr>
            <a:noAutofit/>
          </a:bodyPr>
          <a:lstStyle/>
          <a:p>
            <a:r>
              <a:rPr lang="ru-RU" sz="2400" b="1" dirty="0">
                <a:solidFill>
                  <a:schemeClr val="accent6">
                    <a:lumMod val="75000"/>
                  </a:schemeClr>
                </a:solidFill>
              </a:rPr>
              <a:t>Прослухайте друге відео, щоб дізнатися про що йдеться в повісті - казці "Як подружитися з Чакалкою"</a:t>
            </a:r>
            <a:br>
              <a:rPr lang="ru-RU" sz="2400" dirty="0">
                <a:solidFill>
                  <a:schemeClr val="accent6">
                    <a:lumMod val="75000"/>
                  </a:schemeClr>
                </a:solidFill>
              </a:rPr>
            </a:br>
            <a:endParaRPr lang="uk-UA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videoplayback (8)">
            <a:hlinkClick r:id="" action="ppaction://media"/>
            <a:extLst>
              <a:ext uri="{FF2B5EF4-FFF2-40B4-BE49-F238E27FC236}">
                <a16:creationId xmlns:a16="http://schemas.microsoft.com/office/drawing/2014/main" id="{A6163F2A-1734-4487-ABEC-D3F33AD1BF8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2023" y="968188"/>
            <a:ext cx="11367247" cy="5446597"/>
          </a:xfrm>
        </p:spPr>
      </p:pic>
    </p:spTree>
    <p:extLst>
      <p:ext uri="{BB962C8B-B14F-4D97-AF65-F5344CB8AC3E}">
        <p14:creationId xmlns:p14="http://schemas.microsoft.com/office/powerpoint/2010/main" val="1364800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2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0512365-FC16-4CEF-AD10-101256580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262281"/>
          </a:xfrm>
        </p:spPr>
        <p:txBody>
          <a:bodyPr>
            <a:normAutofit fontScale="90000"/>
          </a:bodyPr>
          <a:lstStyle/>
          <a:p>
            <a:r>
              <a:rPr lang="ru-RU" sz="2400" b="1" dirty="0">
                <a:solidFill>
                  <a:schemeClr val="accent6">
                    <a:lumMod val="75000"/>
                  </a:schemeClr>
                </a:solidFill>
              </a:rPr>
              <a:t>Третє відео містить аудіозапис уривків казки. </a:t>
            </a:r>
            <a:endParaRPr lang="uk-UA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Іван Андрусяк _Як подружитися з Чакалкою_ (Уривок з Хрестоматії для 3-4 класів) аудіокнига">
            <a:hlinkClick r:id="" action="ppaction://media"/>
            <a:extLst>
              <a:ext uri="{FF2B5EF4-FFF2-40B4-BE49-F238E27FC236}">
                <a16:creationId xmlns:a16="http://schemas.microsoft.com/office/drawing/2014/main" id="{0B4E1548-ABAB-464B-84D0-F81FF508A1A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2377" y="945216"/>
            <a:ext cx="11385176" cy="5509372"/>
          </a:xfrm>
        </p:spPr>
      </p:pic>
    </p:spTree>
    <p:extLst>
      <p:ext uri="{BB962C8B-B14F-4D97-AF65-F5344CB8AC3E}">
        <p14:creationId xmlns:p14="http://schemas.microsoft.com/office/powerpoint/2010/main" val="4001141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02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кутник 1">
            <a:extLst>
              <a:ext uri="{FF2B5EF4-FFF2-40B4-BE49-F238E27FC236}">
                <a16:creationId xmlns:a16="http://schemas.microsoft.com/office/drawing/2014/main" id="{D41AC18D-EA49-4796-A730-F2B790899AC8}"/>
              </a:ext>
            </a:extLst>
          </p:cNvPr>
          <p:cNvSpPr/>
          <p:nvPr/>
        </p:nvSpPr>
        <p:spPr>
          <a:xfrm>
            <a:off x="555812" y="502025"/>
            <a:ext cx="858818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4000" b="1" i="0" dirty="0" err="1">
                <a:solidFill>
                  <a:schemeClr val="accent6">
                    <a:lumMod val="75000"/>
                  </a:schemeClr>
                </a:solidFill>
                <a:effectLst/>
                <a:latin typeface="roboto"/>
              </a:rPr>
              <a:t>Домашнє</a:t>
            </a:r>
            <a:r>
              <a:rPr lang="ru-RU" sz="4000" b="1" i="0" dirty="0">
                <a:solidFill>
                  <a:schemeClr val="accent6">
                    <a:lumMod val="75000"/>
                  </a:schemeClr>
                </a:solidFill>
                <a:effectLst/>
                <a:latin typeface="roboto"/>
              </a:rPr>
              <a:t> </a:t>
            </a:r>
            <a:r>
              <a:rPr lang="ru-RU" sz="4000" b="1" i="0" dirty="0" err="1">
                <a:solidFill>
                  <a:schemeClr val="accent6">
                    <a:lumMod val="75000"/>
                  </a:schemeClr>
                </a:solidFill>
                <a:effectLst/>
                <a:latin typeface="roboto"/>
              </a:rPr>
              <a:t>завдання</a:t>
            </a:r>
            <a:r>
              <a:rPr lang="ru-RU" sz="4000" b="1" i="0" dirty="0">
                <a:solidFill>
                  <a:schemeClr val="accent6">
                    <a:lumMod val="75000"/>
                  </a:schemeClr>
                </a:solidFill>
                <a:effectLst/>
                <a:latin typeface="roboto"/>
              </a:rPr>
              <a:t>: Прочитай с. 20-31 (</a:t>
            </a:r>
            <a:r>
              <a:rPr lang="ru-RU" sz="4000" b="1" i="0" dirty="0" err="1">
                <a:solidFill>
                  <a:schemeClr val="accent6">
                    <a:lumMod val="75000"/>
                  </a:schemeClr>
                </a:solidFill>
                <a:effectLst/>
                <a:latin typeface="roboto"/>
              </a:rPr>
              <a:t>хрестоматія</a:t>
            </a:r>
            <a:r>
              <a:rPr lang="ru-RU" sz="4000" b="1" i="0" dirty="0">
                <a:solidFill>
                  <a:schemeClr val="accent6">
                    <a:lumMod val="75000"/>
                  </a:schemeClr>
                </a:solidFill>
                <a:effectLst/>
                <a:latin typeface="roboto"/>
              </a:rPr>
              <a:t>)</a:t>
            </a:r>
            <a:r>
              <a:rPr lang="en-US" sz="4000" b="1">
                <a:solidFill>
                  <a:schemeClr val="accent6">
                    <a:lumMod val="75000"/>
                  </a:schemeClr>
                </a:solidFill>
                <a:latin typeface="roboto"/>
              </a:rPr>
              <a:t>.</a:t>
            </a:r>
            <a:endParaRPr lang="uk-UA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399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799438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RegularSeedRightStep">
      <a:dk1>
        <a:srgbClr val="000000"/>
      </a:dk1>
      <a:lt1>
        <a:srgbClr val="FFFFFF"/>
      </a:lt1>
      <a:dk2>
        <a:srgbClr val="1C2732"/>
      </a:dk2>
      <a:lt2>
        <a:srgbClr val="F3F0F1"/>
      </a:lt2>
      <a:accent1>
        <a:srgbClr val="21B782"/>
      </a:accent1>
      <a:accent2>
        <a:srgbClr val="14B1BC"/>
      </a:accent2>
      <a:accent3>
        <a:srgbClr val="298CE7"/>
      </a:accent3>
      <a:accent4>
        <a:srgbClr val="2E40D9"/>
      </a:accent4>
      <a:accent5>
        <a:srgbClr val="6529E7"/>
      </a:accent5>
      <a:accent6>
        <a:srgbClr val="A217D5"/>
      </a:accent6>
      <a:hlink>
        <a:srgbClr val="BF3F6C"/>
      </a:hlink>
      <a:folHlink>
        <a:srgbClr val="7F7F7F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67</Words>
  <Application>Microsoft Office PowerPoint</Application>
  <PresentationFormat>Широкий екран</PresentationFormat>
  <Paragraphs>5</Paragraphs>
  <Slides>6</Slides>
  <Notes>0</Notes>
  <HiddenSlides>0</HiddenSlides>
  <MMClips>3</MMClips>
  <ScaleCrop>false</ScaleCrop>
  <HeadingPairs>
    <vt:vector size="6" baseType="variant">
      <vt:variant>
        <vt:lpstr>Використані шрифти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слайдів</vt:lpstr>
      </vt:variant>
      <vt:variant>
        <vt:i4>6</vt:i4>
      </vt:variant>
    </vt:vector>
  </HeadingPairs>
  <TitlesOfParts>
    <vt:vector size="11" baseType="lpstr">
      <vt:lpstr>Avenir Next LT Pro</vt:lpstr>
      <vt:lpstr>Avenir Next LT Pro Light</vt:lpstr>
      <vt:lpstr>Garamond</vt:lpstr>
      <vt:lpstr>roboto</vt:lpstr>
      <vt:lpstr>SavonVTI</vt:lpstr>
      <vt:lpstr>Робота з дитячою книгою №3 І.Андрусяк П’єса «Як подружитисяі з Чакалкою</vt:lpstr>
      <vt:lpstr>Перегляньте перше відео, де Іван Андрусяк розповість вам про свої книжки. </vt:lpstr>
      <vt:lpstr>Прослухайте друге відео, щоб дізнатися про що йдеться в повісті - казці "Як подружитися з Чакалкою" </vt:lpstr>
      <vt:lpstr>Третє відео містить аудіозапис уривків казки. </vt:lpstr>
      <vt:lpstr>Презентація PowerPoint</vt:lpstr>
      <vt:lpstr>Презентація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Робота з дитячою книгою №3 І.Андрусяк П’єса «Як подружитисяі з Чакалкою</dc:title>
  <dc:creator>B-pro</dc:creator>
  <cp:lastModifiedBy>B-pro</cp:lastModifiedBy>
  <cp:revision>1</cp:revision>
  <dcterms:created xsi:type="dcterms:W3CDTF">2022-09-17T18:25:47Z</dcterms:created>
  <dcterms:modified xsi:type="dcterms:W3CDTF">2022-09-17T18:54:30Z</dcterms:modified>
</cp:coreProperties>
</file>