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6" r:id="rId5"/>
    <p:sldId id="259" r:id="rId6"/>
    <p:sldId id="257" r:id="rId7"/>
    <p:sldId id="258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75" autoAdjust="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2D25A2-4708-4119-B94D-4F7C76F0C9F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467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71ACC-329C-4A43-8A0F-DBD82528669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479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6D857-C100-4952-9301-DC40C4916BA1}" type="slidenum">
              <a:rPr lang="uk-UA"/>
              <a:pPr/>
              <a:t>1</a:t>
            </a:fld>
            <a:endParaRPr lang="uk-UA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uk-UA" noProof="0"/>
              <a:t>Клацніть, щоб редагувати стиль зразка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uk-UA" noProof="0"/>
              <a:t>Клацніть, щоб редагувати стиль зразка підзаголовка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DB4753A-6D9D-46D7-843E-4087DE796D65}" type="slidenum">
              <a:rPr lang="uk-UA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BCF41-1472-4FF3-B81B-F28B1EF47A8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08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216BF-146F-447D-8D70-4579A7726A9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14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F04AE-A4ED-491B-B2CA-2D5575A4FE0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292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B71B-82B3-48A0-8BE8-BA0D21E7042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0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5119-8DFE-44AF-8059-CD368D390B5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96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DE689-D8CB-4589-9E1F-287E7D148990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51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BE3B2-2BC7-42B2-B2D9-29ACB32EC1B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8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B5D6-7D82-4D95-B23A-41C1219D7BE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151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D59D2-585E-4187-A7A6-AEDA2C49155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39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F032F-4C70-46F9-90DF-2A51D9D59D7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23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0F8553-72C2-4AA3-BCF0-7036AEC31F17}" type="slidenum">
              <a:rPr lang="uk-UA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cxtxlPiNJ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/>
          <a:lstStyle/>
          <a:p>
            <a:r>
              <a:rPr lang="ru-RU" b="1" dirty="0"/>
              <a:t>Робота з </a:t>
            </a:r>
            <a:r>
              <a:rPr lang="ru-RU" b="1" dirty="0" err="1"/>
              <a:t>дитячою</a:t>
            </a:r>
            <a:r>
              <a:rPr lang="ru-RU" b="1" dirty="0"/>
              <a:t> книгою №4 </a:t>
            </a:r>
            <a:r>
              <a:rPr lang="ru-RU" b="1" dirty="0" err="1">
                <a:solidFill>
                  <a:srgbClr val="7030A0"/>
                </a:solidFill>
              </a:rPr>
              <a:t>Тетяна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Стус</a:t>
            </a:r>
            <a:r>
              <a:rPr lang="ru-RU" b="1" dirty="0">
                <a:solidFill>
                  <a:srgbClr val="7030A0"/>
                </a:solidFill>
              </a:rPr>
              <a:t> (Щербаченко) </a:t>
            </a:r>
            <a:r>
              <a:rPr lang="ru-RU" b="1" dirty="0">
                <a:solidFill>
                  <a:srgbClr val="00B0F0"/>
                </a:solidFill>
              </a:rPr>
              <a:t>«Як </a:t>
            </a:r>
            <a:r>
              <a:rPr lang="ru-RU" b="1" dirty="0" err="1">
                <a:solidFill>
                  <a:srgbClr val="00B0F0"/>
                </a:solidFill>
              </a:rPr>
              <a:t>пасує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краватка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або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чому</a:t>
            </a:r>
            <a:r>
              <a:rPr lang="ru-RU" b="1" dirty="0">
                <a:solidFill>
                  <a:srgbClr val="00B0F0"/>
                </a:solidFill>
              </a:rPr>
              <a:t> не </a:t>
            </a:r>
            <a:r>
              <a:rPr lang="ru-RU" b="1" dirty="0" err="1">
                <a:solidFill>
                  <a:srgbClr val="00B0F0"/>
                </a:solidFill>
              </a:rPr>
              <a:t>всі</a:t>
            </a:r>
            <a:r>
              <a:rPr lang="ru-RU" b="1" dirty="0">
                <a:solidFill>
                  <a:srgbClr val="00B0F0"/>
                </a:solidFill>
              </a:rPr>
              <a:t> поросята </a:t>
            </a:r>
            <a:r>
              <a:rPr lang="ru-RU" b="1" dirty="0" err="1">
                <a:solidFill>
                  <a:srgbClr val="00B0F0"/>
                </a:solidFill>
              </a:rPr>
              <a:t>брудні</a:t>
            </a:r>
            <a:r>
              <a:rPr lang="ru-RU" b="1" dirty="0">
                <a:solidFill>
                  <a:srgbClr val="00B0F0"/>
                </a:solidFill>
              </a:rPr>
              <a:t>»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тяна Стус (Щербаченко) _Смугастик_  (Уривок з Хрестоматії дитячого читання для 1-2 класів)">
            <a:hlinkClick r:id="" action="ppaction://media"/>
            <a:extLst>
              <a:ext uri="{FF2B5EF4-FFF2-40B4-BE49-F238E27FC236}">
                <a16:creationId xmlns:a16="http://schemas.microsoft.com/office/drawing/2014/main" id="{8B6A08EF-C95F-4C3D-83EA-2D553CC1B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916832"/>
            <a:ext cx="7516327" cy="396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330B8-E930-40F6-B9CD-3C0DD891271C}"/>
              </a:ext>
            </a:extLst>
          </p:cNvPr>
          <p:cNvSpPr txBox="1"/>
          <p:nvPr/>
        </p:nvSpPr>
        <p:spPr>
          <a:xfrm>
            <a:off x="2411760" y="79606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4000" dirty="0">
                <a:solidFill>
                  <a:srgbClr val="00B050"/>
                </a:solidFill>
              </a:rPr>
              <a:t>Тетяна Стус</a:t>
            </a:r>
          </a:p>
        </p:txBody>
      </p:sp>
    </p:spTree>
    <p:extLst>
      <p:ext uri="{BB962C8B-B14F-4D97-AF65-F5344CB8AC3E}">
        <p14:creationId xmlns:p14="http://schemas.microsoft.com/office/powerpoint/2010/main" val="193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35E53-B9D8-48ED-9B4D-93D88D63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67408"/>
          </a:xfrm>
        </p:spPr>
        <p:txBody>
          <a:bodyPr/>
          <a:lstStyle/>
          <a:p>
            <a:r>
              <a:rPr lang="uk-UA" sz="3200" dirty="0"/>
              <a:t>Послухайте що про це оповідання </a:t>
            </a:r>
            <a:r>
              <a:rPr lang="uk-UA" sz="3200" dirty="0">
                <a:hlinkClick r:id="rId2"/>
              </a:rPr>
              <a:t>розказує</a:t>
            </a:r>
            <a:r>
              <a:rPr lang="uk-UA" sz="3200" dirty="0"/>
              <a:t> сама письменниця.</a:t>
            </a:r>
          </a:p>
        </p:txBody>
      </p:sp>
    </p:spTree>
    <p:extLst>
      <p:ext uri="{BB962C8B-B14F-4D97-AF65-F5344CB8AC3E}">
        <p14:creationId xmlns:p14="http://schemas.microsoft.com/office/powerpoint/2010/main" val="279796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EF1AD-5AA0-41BD-A82E-AB1542C3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Слухання оповідання</a:t>
            </a:r>
          </a:p>
        </p:txBody>
      </p:sp>
      <p:pic>
        <p:nvPicPr>
          <p:cNvPr id="3" name="Оповідання _Як пасує краватка або Чому не всі поросята брудні_ (Тетяна Стус (Щербаченко))">
            <a:hlinkClick r:id="" action="ppaction://media"/>
            <a:extLst>
              <a:ext uri="{FF2B5EF4-FFF2-40B4-BE49-F238E27FC236}">
                <a16:creationId xmlns:a16="http://schemas.microsoft.com/office/drawing/2014/main" id="{DA7E7F0D-D57A-4B1F-932D-38546D05E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988839"/>
            <a:ext cx="7488832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5A867B"/>
      </a:dk2>
      <a:lt2>
        <a:srgbClr val="B7D760"/>
      </a:lt2>
      <a:accent1>
        <a:srgbClr val="F1F3CF"/>
      </a:accent1>
      <a:accent2>
        <a:srgbClr val="E9CC7A"/>
      </a:accent2>
      <a:accent3>
        <a:srgbClr val="FFFFFF"/>
      </a:accent3>
      <a:accent4>
        <a:srgbClr val="000000"/>
      </a:accent4>
      <a:accent5>
        <a:srgbClr val="F7F8E4"/>
      </a:accent5>
      <a:accent6>
        <a:srgbClr val="D3B96E"/>
      </a:accent6>
      <a:hlink>
        <a:srgbClr val="D1B4C8"/>
      </a:hlink>
      <a:folHlink>
        <a:srgbClr val="96C8D1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360401dd-760e-448c-b001-b4002b6d12d2">false</MarketSpecific>
    <ApprovalStatus xmlns="360401dd-760e-448c-b001-b4002b6d12d2">InProgress</ApprovalStatus>
    <LocComments xmlns="360401dd-760e-448c-b001-b4002b6d12d2" xsi:nil="true"/>
    <DirectSourceMarket xmlns="360401dd-760e-448c-b001-b4002b6d12d2">english</DirectSourceMarket>
    <ThumbnailAssetId xmlns="360401dd-760e-448c-b001-b4002b6d12d2" xsi:nil="true"/>
    <PrimaryImageGen xmlns="360401dd-760e-448c-b001-b4002b6d12d2">true</PrimaryImageGen>
    <LegacyData xmlns="360401dd-760e-448c-b001-b4002b6d12d2" xsi:nil="true"/>
    <TPFriendlyName xmlns="360401dd-760e-448c-b001-b4002b6d12d2" xsi:nil="true"/>
    <NumericId xmlns="360401dd-760e-448c-b001-b4002b6d12d2" xsi:nil="true"/>
    <LocRecommendedHandoff xmlns="360401dd-760e-448c-b001-b4002b6d12d2" xsi:nil="true"/>
    <BlockPublish xmlns="360401dd-760e-448c-b001-b4002b6d12d2">false</BlockPublish>
    <BusinessGroup xmlns="360401dd-760e-448c-b001-b4002b6d12d2" xsi:nil="true"/>
    <OpenTemplate xmlns="360401dd-760e-448c-b001-b4002b6d12d2">true</OpenTemplate>
    <SourceTitle xmlns="360401dd-760e-448c-b001-b4002b6d12d2">Playpen design template</SourceTitle>
    <APEditor xmlns="360401dd-760e-448c-b001-b4002b6d12d2">
      <UserInfo>
        <DisplayName/>
        <AccountId xsi:nil="true"/>
        <AccountType/>
      </UserInfo>
    </APEditor>
    <UALocComments xmlns="360401dd-760e-448c-b001-b4002b6d12d2">2007 Template UpLeveling Do Not HandOff</UALocComments>
    <IntlLangReviewDate xmlns="360401dd-760e-448c-b001-b4002b6d12d2" xsi:nil="true"/>
    <PublishStatusLookup xmlns="360401dd-760e-448c-b001-b4002b6d12d2">
      <Value>219377</Value>
      <Value>219380</Value>
    </PublishStatusLookup>
    <ParentAssetId xmlns="360401dd-760e-448c-b001-b4002b6d12d2" xsi:nil="true"/>
    <FeatureTagsTaxHTField0 xmlns="360401dd-760e-448c-b001-b4002b6d12d2">
      <Terms xmlns="http://schemas.microsoft.com/office/infopath/2007/PartnerControls"/>
    </FeatureTagsTaxHTField0>
    <MachineTranslated xmlns="360401dd-760e-448c-b001-b4002b6d12d2">false</MachineTranslated>
    <Providers xmlns="360401dd-760e-448c-b001-b4002b6d12d2" xsi:nil="true"/>
    <OriginalSourceMarket xmlns="360401dd-760e-448c-b001-b4002b6d12d2">english</OriginalSourceMarket>
    <APDescription xmlns="360401dd-760e-448c-b001-b4002b6d12d2" xsi:nil="true"/>
    <ContentItem xmlns="360401dd-760e-448c-b001-b4002b6d12d2" xsi:nil="true"/>
    <ClipArtFilename xmlns="360401dd-760e-448c-b001-b4002b6d12d2" xsi:nil="true"/>
    <TPInstallLocation xmlns="360401dd-760e-448c-b001-b4002b6d12d2" xsi:nil="true"/>
    <TimesCloned xmlns="360401dd-760e-448c-b001-b4002b6d12d2" xsi:nil="true"/>
    <PublishTargets xmlns="360401dd-760e-448c-b001-b4002b6d12d2">OfficeOnline,OfficeOnlineVNext</PublishTargets>
    <AcquiredFrom xmlns="360401dd-760e-448c-b001-b4002b6d12d2">Internal MS</AcquiredFrom>
    <AssetStart xmlns="360401dd-760e-448c-b001-b4002b6d12d2">2012-01-11T20:33:00+00:00</AssetStart>
    <FriendlyTitle xmlns="360401dd-760e-448c-b001-b4002b6d12d2" xsi:nil="true"/>
    <Provider xmlns="360401dd-760e-448c-b001-b4002b6d12d2" xsi:nil="true"/>
    <LastHandOff xmlns="360401dd-760e-448c-b001-b4002b6d12d2" xsi:nil="true"/>
    <Manager xmlns="360401dd-760e-448c-b001-b4002b6d12d2" xsi:nil="true"/>
    <UALocRecommendation xmlns="360401dd-760e-448c-b001-b4002b6d12d2">Localize</UALocRecommendation>
    <ArtSampleDocs xmlns="360401dd-760e-448c-b001-b4002b6d12d2" xsi:nil="true"/>
    <UACurrentWords xmlns="360401dd-760e-448c-b001-b4002b6d12d2" xsi:nil="true"/>
    <TPClientViewer xmlns="360401dd-760e-448c-b001-b4002b6d12d2" xsi:nil="true"/>
    <TemplateStatus xmlns="360401dd-760e-448c-b001-b4002b6d12d2">Complete</TemplateStatus>
    <ShowIn xmlns="360401dd-760e-448c-b001-b4002b6d12d2">Show everywhere</ShowIn>
    <CSXHash xmlns="360401dd-760e-448c-b001-b4002b6d12d2" xsi:nil="true"/>
    <Downloads xmlns="360401dd-760e-448c-b001-b4002b6d12d2">0</Downloads>
    <VoteCount xmlns="360401dd-760e-448c-b001-b4002b6d12d2" xsi:nil="true"/>
    <OOCacheId xmlns="360401dd-760e-448c-b001-b4002b6d12d2" xsi:nil="true"/>
    <IsDeleted xmlns="360401dd-760e-448c-b001-b4002b6d12d2">false</IsDeleted>
    <InternalTagsTaxHTField0 xmlns="360401dd-760e-448c-b001-b4002b6d12d2">
      <Terms xmlns="http://schemas.microsoft.com/office/infopath/2007/PartnerControls"/>
    </InternalTagsTaxHTField0>
    <UANotes xmlns="360401dd-760e-448c-b001-b4002b6d12d2">2003 to 2007 conversion</UANotes>
    <AssetExpire xmlns="360401dd-760e-448c-b001-b4002b6d12d2">2035-01-01T08:00:00+00:00</AssetExpire>
    <CSXSubmissionMarket xmlns="360401dd-760e-448c-b001-b4002b6d12d2" xsi:nil="true"/>
    <DSATActionTaken xmlns="360401dd-760e-448c-b001-b4002b6d12d2" xsi:nil="true"/>
    <SubmitterId xmlns="360401dd-760e-448c-b001-b4002b6d12d2" xsi:nil="true"/>
    <EditorialTags xmlns="360401dd-760e-448c-b001-b4002b6d12d2" xsi:nil="true"/>
    <TPExecutable xmlns="360401dd-760e-448c-b001-b4002b6d12d2" xsi:nil="true"/>
    <CSXSubmissionDate xmlns="360401dd-760e-448c-b001-b4002b6d12d2" xsi:nil="true"/>
    <CSXUpdate xmlns="360401dd-760e-448c-b001-b4002b6d12d2">false</CSXUpdate>
    <AssetType xmlns="360401dd-760e-448c-b001-b4002b6d12d2">TP</AssetType>
    <ApprovalLog xmlns="360401dd-760e-448c-b001-b4002b6d12d2" xsi:nil="true"/>
    <BugNumber xmlns="360401dd-760e-448c-b001-b4002b6d12d2" xsi:nil="true"/>
    <OriginAsset xmlns="360401dd-760e-448c-b001-b4002b6d12d2" xsi:nil="true"/>
    <TPComponent xmlns="360401dd-760e-448c-b001-b4002b6d12d2" xsi:nil="true"/>
    <Milestone xmlns="360401dd-760e-448c-b001-b4002b6d12d2" xsi:nil="true"/>
    <RecommendationsModifier xmlns="360401dd-760e-448c-b001-b4002b6d12d2" xsi:nil="true"/>
    <AssetId xmlns="360401dd-760e-448c-b001-b4002b6d12d2">TP102814490</AssetId>
    <PolicheckWords xmlns="360401dd-760e-448c-b001-b4002b6d12d2" xsi:nil="true"/>
    <TPLaunchHelpLink xmlns="360401dd-760e-448c-b001-b4002b6d12d2" xsi:nil="true"/>
    <IntlLocPriority xmlns="360401dd-760e-448c-b001-b4002b6d12d2" xsi:nil="true"/>
    <TPApplication xmlns="360401dd-760e-448c-b001-b4002b6d12d2" xsi:nil="true"/>
    <IntlLangReviewer xmlns="360401dd-760e-448c-b001-b4002b6d12d2" xsi:nil="true"/>
    <HandoffToMSDN xmlns="360401dd-760e-448c-b001-b4002b6d12d2" xsi:nil="true"/>
    <PlannedPubDate xmlns="360401dd-760e-448c-b001-b4002b6d12d2" xsi:nil="true"/>
    <CrawlForDependencies xmlns="360401dd-760e-448c-b001-b4002b6d12d2">false</CrawlForDependencies>
    <LocLastLocAttemptVersionLookup xmlns="360401dd-760e-448c-b001-b4002b6d12d2">770525</LocLastLocAttemptVersionLookup>
    <TrustLevel xmlns="360401dd-760e-448c-b001-b4002b6d12d2">1 Microsoft Managed Content</TrustLevel>
    <CampaignTagsTaxHTField0 xmlns="360401dd-760e-448c-b001-b4002b6d12d2">
      <Terms xmlns="http://schemas.microsoft.com/office/infopath/2007/PartnerControls"/>
    </CampaignTagsTaxHTField0>
    <TPNamespace xmlns="360401dd-760e-448c-b001-b4002b6d12d2" xsi:nil="true"/>
    <TaxCatchAll xmlns="360401dd-760e-448c-b001-b4002b6d12d2"/>
    <IsSearchable xmlns="360401dd-760e-448c-b001-b4002b6d12d2">true</IsSearchable>
    <TemplateTemplateType xmlns="360401dd-760e-448c-b001-b4002b6d12d2">PowerPoint 12 Default</TemplateTemplateType>
    <Markets xmlns="360401dd-760e-448c-b001-b4002b6d12d2"/>
    <IntlLangReview xmlns="360401dd-760e-448c-b001-b4002b6d12d2">false</IntlLangReview>
    <UAProjectedTotalWords xmlns="360401dd-760e-448c-b001-b4002b6d12d2" xsi:nil="true"/>
    <OutputCachingOn xmlns="360401dd-760e-448c-b001-b4002b6d12d2">false</OutputCachingOn>
    <LocMarketGroupTiers2 xmlns="360401dd-760e-448c-b001-b4002b6d12d2">,t:Tier 1,t:Tier 2,t:Tier 3,</LocMarketGroupTiers2>
    <APAuthor xmlns="360401dd-760e-448c-b001-b4002b6d12d2">
      <UserInfo>
        <DisplayName/>
        <AccountId>1928</AccountId>
        <AccountType/>
      </UserInfo>
    </APAuthor>
    <TPCommandLine xmlns="360401dd-760e-448c-b001-b4002b6d12d2" xsi:nil="true"/>
    <LocManualTestRequired xmlns="360401dd-760e-448c-b001-b4002b6d12d2">false</LocManualTestRequired>
    <TPAppVersion xmlns="360401dd-760e-448c-b001-b4002b6d12d2" xsi:nil="true"/>
    <EditorialStatus xmlns="360401dd-760e-448c-b001-b4002b6d12d2" xsi:nil="true"/>
    <LastModifiedDateTime xmlns="360401dd-760e-448c-b001-b4002b6d12d2" xsi:nil="true"/>
    <TPLaunchHelpLinkType xmlns="360401dd-760e-448c-b001-b4002b6d12d2">Template</TPLaunchHelpLinkType>
    <OriginalRelease xmlns="360401dd-760e-448c-b001-b4002b6d12d2">14</OriginalRelease>
    <ScenarioTagsTaxHTField0 xmlns="360401dd-760e-448c-b001-b4002b6d12d2">
      <Terms xmlns="http://schemas.microsoft.com/office/infopath/2007/PartnerControls"/>
    </ScenarioTagsTaxHTField0>
    <LocalizationTagsTaxHTField0 xmlns="360401dd-760e-448c-b001-b4002b6d12d2">
      <Terms xmlns="http://schemas.microsoft.com/office/infopath/2007/PartnerControls"/>
    </LocalizationTags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98F566CBBF44DA4180A6A1C2AF3AC0E104001C4FC99F8281AF45831A18891735BEB6" ma:contentTypeVersion="56" ma:contentTypeDescription="Create a new document." ma:contentTypeScope="" ma:versionID="b7173fa2c26ba86d94d6d27ce81b110f">
  <xsd:schema xmlns:xsd="http://www.w3.org/2001/XMLSchema" xmlns:xs="http://www.w3.org/2001/XMLSchema" xmlns:p="http://schemas.microsoft.com/office/2006/metadata/properties" xmlns:ns2="360401dd-760e-448c-b001-b4002b6d12d2" targetNamespace="http://schemas.microsoft.com/office/2006/metadata/properties" ma:root="true" ma:fieldsID="d16d50da2b575352b2e7d1822738bf13" ns2:_="">
    <xsd:import namespace="360401dd-760e-448c-b001-b4002b6d12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401dd-760e-448c-b001-b4002b6d12d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e291684f-a575-4d2a-8581-55941586852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B6C589C3-3D56-4FD6-8F98-0F9A787DEEB7}" ma:internalName="CSXSubmissionMarket" ma:readOnly="false" ma:showField="MarketName" ma:web="360401dd-760e-448c-b001-b4002b6d12d2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1abb3a9a-b7ee-4322-bd60-6ec3d570fe67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05613A9F-690E-47A3-AFA9-4EF05BD38A9E}" ma:internalName="InProjectListLookup" ma:readOnly="true" ma:showField="InProjectLis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6a228ecf-473b-4323-b0cc-83b2fdc4e093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05613A9F-690E-47A3-AFA9-4EF05BD38A9E}" ma:internalName="LastCompleteVersionLookup" ma:readOnly="true" ma:showField="LastComplete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05613A9F-690E-47A3-AFA9-4EF05BD38A9E}" ma:internalName="LastPreviewErrorLookup" ma:readOnly="true" ma:showField="LastPreview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05613A9F-690E-47A3-AFA9-4EF05BD38A9E}" ma:internalName="LastPreviewResultLookup" ma:readOnly="true" ma:showField="LastPreview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05613A9F-690E-47A3-AFA9-4EF05BD38A9E}" ma:internalName="LastPreviewAttemptDateLookup" ma:readOnly="true" ma:showField="LastPreview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05613A9F-690E-47A3-AFA9-4EF05BD38A9E}" ma:internalName="LastPreviewedByLookup" ma:readOnly="true" ma:showField="LastPreview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05613A9F-690E-47A3-AFA9-4EF05BD38A9E}" ma:internalName="LastPreviewTimeLookup" ma:readOnly="true" ma:showField="LastPreview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05613A9F-690E-47A3-AFA9-4EF05BD38A9E}" ma:internalName="LastPreviewVersionLookup" ma:readOnly="true" ma:showField="LastPreview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05613A9F-690E-47A3-AFA9-4EF05BD38A9E}" ma:internalName="LastPublishErrorLookup" ma:readOnly="true" ma:showField="LastPublish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05613A9F-690E-47A3-AFA9-4EF05BD38A9E}" ma:internalName="LastPublishResultLookup" ma:readOnly="true" ma:showField="LastPublish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05613A9F-690E-47A3-AFA9-4EF05BD38A9E}" ma:internalName="LastPublishAttemptDateLookup" ma:readOnly="true" ma:showField="LastPublish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05613A9F-690E-47A3-AFA9-4EF05BD38A9E}" ma:internalName="LastPublishedByLookup" ma:readOnly="true" ma:showField="LastPublish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05613A9F-690E-47A3-AFA9-4EF05BD38A9E}" ma:internalName="LastPublishTimeLookup" ma:readOnly="true" ma:showField="LastPublish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05613A9F-690E-47A3-AFA9-4EF05BD38A9E}" ma:internalName="LastPublishVersionLookup" ma:readOnly="true" ma:showField="LastPublish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9C267394-8C53-48FF-B8CE-2725993CFF14}" ma:internalName="LocLastLocAttemptVersionLookup" ma:readOnly="false" ma:showField="LastLocAttemptVersion" ma:web="360401dd-760e-448c-b001-b4002b6d12d2">
      <xsd:simpleType>
        <xsd:restriction base="dms:Lookup"/>
      </xsd:simpleType>
    </xsd:element>
    <xsd:element name="LocLastLocAttemptVersionTypeLookup" ma:index="71" nillable="true" ma:displayName="Loc Last Loc Attempt Version Type" ma:default="" ma:list="{9C267394-8C53-48FF-B8CE-2725993CFF14}" ma:internalName="LocLastLocAttemptVersionTypeLookup" ma:readOnly="true" ma:showField="LastLocAttemptVersionType" ma:web="360401dd-760e-448c-b001-b4002b6d12d2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9C267394-8C53-48FF-B8CE-2725993CFF14}" ma:internalName="LocNewPublishedVersionLookup" ma:readOnly="true" ma:showField="NewPublishedVersion" ma:web="360401dd-760e-448c-b001-b4002b6d12d2">
      <xsd:simpleType>
        <xsd:restriction base="dms:Lookup"/>
      </xsd:simpleType>
    </xsd:element>
    <xsd:element name="LocOverallHandbackStatusLookup" ma:index="75" nillable="true" ma:displayName="Loc Overall Handback Status" ma:default="" ma:list="{9C267394-8C53-48FF-B8CE-2725993CFF14}" ma:internalName="LocOverallHandbackStatusLookup" ma:readOnly="true" ma:showField="OverallHandbackStatus" ma:web="360401dd-760e-448c-b001-b4002b6d12d2">
      <xsd:simpleType>
        <xsd:restriction base="dms:Lookup"/>
      </xsd:simpleType>
    </xsd:element>
    <xsd:element name="LocOverallLocStatusLookup" ma:index="76" nillable="true" ma:displayName="Loc Overall Localize Status" ma:default="" ma:list="{9C267394-8C53-48FF-B8CE-2725993CFF14}" ma:internalName="LocOverallLocStatusLookup" ma:readOnly="true" ma:showField="OverallLocStatus" ma:web="360401dd-760e-448c-b001-b4002b6d12d2">
      <xsd:simpleType>
        <xsd:restriction base="dms:Lookup"/>
      </xsd:simpleType>
    </xsd:element>
    <xsd:element name="LocOverallPreviewStatusLookup" ma:index="77" nillable="true" ma:displayName="Loc Overall Preview Status" ma:default="" ma:list="{9C267394-8C53-48FF-B8CE-2725993CFF14}" ma:internalName="LocOverallPreviewStatusLookup" ma:readOnly="true" ma:showField="OverallPreviewStatus" ma:web="360401dd-760e-448c-b001-b4002b6d12d2">
      <xsd:simpleType>
        <xsd:restriction base="dms:Lookup"/>
      </xsd:simpleType>
    </xsd:element>
    <xsd:element name="LocOverallPublishStatusLookup" ma:index="78" nillable="true" ma:displayName="Loc Overall Publish Status" ma:default="" ma:list="{9C267394-8C53-48FF-B8CE-2725993CFF14}" ma:internalName="LocOverallPublishStatusLookup" ma:readOnly="true" ma:showField="OverallPublishStatus" ma:web="360401dd-760e-448c-b001-b4002b6d12d2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9C267394-8C53-48FF-B8CE-2725993CFF14}" ma:internalName="LocProcessedForHandoffsLookup" ma:readOnly="true" ma:showField="ProcessedForHandoffs" ma:web="360401dd-760e-448c-b001-b4002b6d12d2">
      <xsd:simpleType>
        <xsd:restriction base="dms:Lookup"/>
      </xsd:simpleType>
    </xsd:element>
    <xsd:element name="LocProcessedForMarketsLookup" ma:index="81" nillable="true" ma:displayName="Loc Processed For Markets" ma:default="" ma:list="{9C267394-8C53-48FF-B8CE-2725993CFF14}" ma:internalName="LocProcessedForMarketsLookup" ma:readOnly="true" ma:showField="ProcessedForMarkets" ma:web="360401dd-760e-448c-b001-b4002b6d12d2">
      <xsd:simpleType>
        <xsd:restriction base="dms:Lookup"/>
      </xsd:simpleType>
    </xsd:element>
    <xsd:element name="LocPublishedDependentAssetsLookup" ma:index="82" nillable="true" ma:displayName="Loc Published Dependent Assets" ma:default="" ma:list="{9C267394-8C53-48FF-B8CE-2725993CFF14}" ma:internalName="LocPublishedDependentAssetsLookup" ma:readOnly="true" ma:showField="PublishedDependentAssets" ma:web="360401dd-760e-448c-b001-b4002b6d12d2">
      <xsd:simpleType>
        <xsd:restriction base="dms:Lookup"/>
      </xsd:simpleType>
    </xsd:element>
    <xsd:element name="LocPublishedLinkedAssetsLookup" ma:index="83" nillable="true" ma:displayName="Loc Published Linked Assets" ma:default="" ma:list="{9C267394-8C53-48FF-B8CE-2725993CFF14}" ma:internalName="LocPublishedLinkedAssetsLookup" ma:readOnly="true" ma:showField="PublishedLinkedAssets" ma:web="360401dd-760e-448c-b001-b4002b6d12d2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97b61706-47a0-414d-b446-69da6b820605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B6C589C3-3D56-4FD6-8F98-0F9A787DEEB7}" ma:internalName="Markets" ma:readOnly="false" ma:showField="MarketNa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05613A9F-690E-47A3-AFA9-4EF05BD38A9E}" ma:internalName="NumOfRatingsLookup" ma:readOnly="true" ma:showField="NumOfRating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05613A9F-690E-47A3-AFA9-4EF05BD38A9E}" ma:internalName="PublishStatusLookup" ma:readOnly="false" ma:showField="PublishStatu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61ed4a50-5893-45d9-8a2e-7533c7e8710a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3ab5541-2daf-4611-96fd-62a823f4d569}" ma:internalName="TaxCatchAll" ma:showField="CatchAllData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3ab5541-2daf-4611-96fd-62a823f4d569}" ma:internalName="TaxCatchAllLabel" ma:readOnly="true" ma:showField="CatchAllDataLabel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105714-4865-4B82-8E76-8ACF71563D35}">
  <ds:schemaRefs>
    <ds:schemaRef ds:uri="http://schemas.microsoft.com/office/2006/metadata/properties"/>
    <ds:schemaRef ds:uri="http://schemas.microsoft.com/office/infopath/2007/PartnerControls"/>
    <ds:schemaRef ds:uri="360401dd-760e-448c-b001-b4002b6d12d2"/>
  </ds:schemaRefs>
</ds:datastoreItem>
</file>

<file path=customXml/itemProps2.xml><?xml version="1.0" encoding="utf-8"?>
<ds:datastoreItem xmlns:ds="http://schemas.openxmlformats.org/officeDocument/2006/customXml" ds:itemID="{3683F24B-3E25-4D4B-80CB-1A40DF05D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146BF8-5654-41AE-86D1-13091EB92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401dd-760e-448c-b001-b4002b6d1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оформлення «Дитячий манеж»</Template>
  <TotalTime>30</TotalTime>
  <Words>37</Words>
  <Application>Microsoft Office PowerPoint</Application>
  <PresentationFormat>Екран (4:3)</PresentationFormat>
  <Paragraphs>5</Paragraphs>
  <Slides>4</Slides>
  <Notes>1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</vt:i4>
      </vt:variant>
    </vt:vector>
  </HeadingPairs>
  <TitlesOfParts>
    <vt:vector size="7" baseType="lpstr">
      <vt:lpstr>Arial</vt:lpstr>
      <vt:lpstr>Tahoma</vt:lpstr>
      <vt:lpstr>Default Design</vt:lpstr>
      <vt:lpstr>Робота з дитячою книгою №4 Тетяна Стус (Щербаченко) «Як пасує краватка або чому не всі поросята брудні»</vt:lpstr>
      <vt:lpstr>Презентація PowerPoint</vt:lpstr>
      <vt:lpstr>Послухайте що про це оповідання розказує сама письменниця.</vt:lpstr>
      <vt:lpstr>Слухання оповідання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з дитячою книгою №4 Тетяна Стус (Щербаченко) «Як пасує краватка або чому не всі поросята брудні»</dc:title>
  <dc:subject/>
  <dc:creator>B-pro</dc:creator>
  <cp:keywords/>
  <dc:description/>
  <cp:lastModifiedBy>B-pro</cp:lastModifiedBy>
  <cp:revision>1</cp:revision>
  <dcterms:created xsi:type="dcterms:W3CDTF">2022-09-17T19:28:11Z</dcterms:created>
  <dcterms:modified xsi:type="dcterms:W3CDTF">2022-09-17T19:58:48Z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TC100690461058</vt:lpwstr>
  </property>
  <property fmtid="{D5CDD505-2E9C-101B-9397-08002B2CF9AE}" pid="3" name="InternalTags">
    <vt:lpwstr/>
  </property>
  <property fmtid="{D5CDD505-2E9C-101B-9397-08002B2CF9AE}" pid="4" name="ContentTypeId">
    <vt:lpwstr>0x01010098F566CBBF44DA4180A6A1C2AF3AC0E104001C4FC99F8281AF45831A18891735BEB6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5373500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