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9" r:id="rId6"/>
    <p:sldId id="260" r:id="rId7"/>
    <p:sldId id="261" r:id="rId8"/>
    <p:sldId id="258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75" autoAdjust="0"/>
  </p:normalViewPr>
  <p:slideViewPr>
    <p:cSldViewPr>
      <p:cViewPr varScale="1">
        <p:scale>
          <a:sx n="58" d="100"/>
          <a:sy n="58" d="100"/>
        </p:scale>
        <p:origin x="67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uk-UA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2D25A2-4708-4119-B94D-4F7C76F0C9FF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9467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uk-UA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Click to edit Master text styles</a:t>
            </a:r>
          </a:p>
          <a:p>
            <a:pPr lvl="1"/>
            <a:r>
              <a:rPr lang="uk-UA"/>
              <a:t>Second level</a:t>
            </a:r>
          </a:p>
          <a:p>
            <a:pPr lvl="2"/>
            <a:r>
              <a:rPr lang="uk-UA"/>
              <a:t>Third level</a:t>
            </a:r>
          </a:p>
          <a:p>
            <a:pPr lvl="3"/>
            <a:r>
              <a:rPr lang="uk-UA"/>
              <a:t>Fourth level</a:t>
            </a:r>
          </a:p>
          <a:p>
            <a:pPr lvl="4"/>
            <a:r>
              <a:rPr lang="uk-UA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B71ACC-329C-4A43-8A0F-DBD82528669E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8479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46D857-C100-4952-9301-DC40C4916BA1}" type="slidenum">
              <a:rPr lang="uk-UA"/>
              <a:pPr/>
              <a:t>1</a:t>
            </a:fld>
            <a:endParaRPr lang="uk-UA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uk-UA" noProof="0"/>
              <a:t>Клацніть, щоб редагувати стиль зразка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uk-UA" noProof="0"/>
              <a:t>Клацніть, щоб редагувати стиль зразка підзаголовка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DB4753A-6D9D-46D7-843E-4087DE796D65}" type="slidenum">
              <a:rPr lang="uk-UA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BCF41-1472-4FF3-B81B-F28B1EF47A85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508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2763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2763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216BF-146F-447D-8D70-4579A7726A9A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914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F04AE-A4ED-491B-B2CA-2D5575A4FE0F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292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6B71B-82B3-48A0-8BE8-BA0D21E7042F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409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45119-8DFE-44AF-8059-CD368D390B57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796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DE689-D8CB-4589-9E1F-287E7D148990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51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BE3B2-2BC7-42B2-B2D9-29ACB32EC1B7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58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9B5D6-7D82-4D95-B23A-41C1219D7BE5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1517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D59D2-585E-4187-A7A6-AEDA2C49155E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639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F032F-4C70-46F9-90DF-2A51D9D59D7A}" type="slidenum">
              <a:rPr lang="uk-UA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323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84860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C0F8553-72C2-4AA3-BCF0-7036AEC31F17}" type="slidenum">
              <a:rPr lang="uk-UA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В. </a:t>
            </a:r>
            <a:r>
              <a:rPr lang="uk-UA" dirty="0" err="1"/>
              <a:t>Вздульська</a:t>
            </a:r>
            <a:r>
              <a:rPr lang="uk-UA" dirty="0"/>
              <a:t> «Потяги»</a:t>
            </a:r>
            <a:br>
              <a:rPr lang="uk-UA" dirty="0"/>
            </a:br>
            <a:br>
              <a:rPr lang="uk-UA" dirty="0"/>
            </a:br>
            <a:endParaRPr lang="uk-UA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Робота з </a:t>
            </a:r>
            <a:r>
              <a:rPr lang="ru-RU" dirty="0" err="1">
                <a:solidFill>
                  <a:srgbClr val="7030A0"/>
                </a:solidFill>
              </a:rPr>
              <a:t>дитячою</a:t>
            </a:r>
            <a:r>
              <a:rPr lang="ru-RU" dirty="0">
                <a:solidFill>
                  <a:srgbClr val="7030A0"/>
                </a:solidFill>
              </a:rPr>
              <a:t> книгою №6.</a:t>
            </a:r>
            <a:br>
              <a:rPr lang="en-US" dirty="0">
                <a:solidFill>
                  <a:srgbClr val="7030A0"/>
                </a:solidFill>
              </a:rPr>
            </a:br>
            <a:endParaRPr lang="uk-UA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E5658BB6-2FE9-4F19-BEA6-42E526CD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Знайомство з письменницею</a:t>
            </a:r>
          </a:p>
        </p:txBody>
      </p:sp>
      <p:pic>
        <p:nvPicPr>
          <p:cNvPr id="13" name="Валентина Вздульська _ #ЖивіПисьменники">
            <a:hlinkClick r:id="" action="ppaction://media"/>
            <a:extLst>
              <a:ext uri="{FF2B5EF4-FFF2-40B4-BE49-F238E27FC236}">
                <a16:creationId xmlns:a16="http://schemas.microsoft.com/office/drawing/2014/main" id="{C91900C0-293C-4F2A-B2C3-07E146ADD9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981200"/>
            <a:ext cx="7848600" cy="4144963"/>
          </a:xfrm>
        </p:spPr>
      </p:pic>
    </p:spTree>
    <p:extLst>
      <p:ext uri="{BB962C8B-B14F-4D97-AF65-F5344CB8AC3E}">
        <p14:creationId xmlns:p14="http://schemas.microsoft.com/office/powerpoint/2010/main" val="37935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34764-3E75-4B5F-9895-A7F36B375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Коротко про зміст оповідання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A343D-53D6-48B5-B594-3313CA88AF98}"/>
              </a:ext>
            </a:extLst>
          </p:cNvPr>
          <p:cNvSpPr txBox="1"/>
          <p:nvPr/>
        </p:nvSpPr>
        <p:spPr>
          <a:xfrm>
            <a:off x="863588" y="1988840"/>
            <a:ext cx="74168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«Потяги» - </a:t>
            </a:r>
            <a:r>
              <a:rPr lang="ru-RU" sz="1600" dirty="0" err="1"/>
              <a:t>зворушливе</a:t>
            </a:r>
            <a:r>
              <a:rPr lang="ru-RU" sz="1600" dirty="0"/>
              <a:t> </a:t>
            </a:r>
            <a:r>
              <a:rPr lang="ru-RU" sz="1600" dirty="0" err="1"/>
              <a:t>оповідання</a:t>
            </a:r>
            <a:r>
              <a:rPr lang="ru-RU" sz="1600" dirty="0"/>
              <a:t> </a:t>
            </a:r>
            <a:r>
              <a:rPr lang="ru-RU" sz="1600" dirty="0" err="1"/>
              <a:t>Валентини</a:t>
            </a:r>
            <a:r>
              <a:rPr lang="ru-RU" sz="1600" dirty="0"/>
              <a:t> </a:t>
            </a:r>
            <a:r>
              <a:rPr lang="ru-RU" sz="1600" dirty="0" err="1"/>
              <a:t>Вздульської</a:t>
            </a:r>
            <a:r>
              <a:rPr lang="ru-RU" sz="1600" dirty="0"/>
              <a:t>, в </a:t>
            </a:r>
            <a:r>
              <a:rPr lang="ru-RU" sz="1600" dirty="0" err="1"/>
              <a:t>якому</a:t>
            </a:r>
            <a:r>
              <a:rPr lang="ru-RU" sz="1600" dirty="0"/>
              <a:t> </a:t>
            </a:r>
            <a:r>
              <a:rPr lang="ru-RU" sz="1600" dirty="0" err="1"/>
              <a:t>дуже</a:t>
            </a:r>
            <a:endParaRPr lang="ru-RU" sz="1600" dirty="0"/>
          </a:p>
          <a:p>
            <a:r>
              <a:rPr lang="ru-RU" sz="1600" dirty="0" err="1"/>
              <a:t>відчутною</a:t>
            </a:r>
            <a:r>
              <a:rPr lang="ru-RU" sz="1600" dirty="0"/>
              <a:t> є туга </a:t>
            </a:r>
            <a:r>
              <a:rPr lang="ru-RU" sz="1600" dirty="0" err="1"/>
              <a:t>двох</a:t>
            </a:r>
            <a:r>
              <a:rPr lang="ru-RU" sz="1600" dirty="0"/>
              <a:t> </a:t>
            </a:r>
            <a:r>
              <a:rPr lang="ru-RU" sz="1600" dirty="0" err="1"/>
              <a:t>братів</a:t>
            </a:r>
            <a:r>
              <a:rPr lang="ru-RU" sz="1600" dirty="0"/>
              <a:t> за </a:t>
            </a:r>
            <a:r>
              <a:rPr lang="ru-RU" sz="1600" dirty="0" err="1"/>
              <a:t>своїм</a:t>
            </a:r>
            <a:r>
              <a:rPr lang="ru-RU" sz="1600" dirty="0"/>
              <a:t> татом, </a:t>
            </a:r>
            <a:r>
              <a:rPr lang="ru-RU" sz="1600" dirty="0" err="1"/>
              <a:t>який</a:t>
            </a:r>
            <a:r>
              <a:rPr lang="ru-RU" sz="1600" dirty="0"/>
              <a:t> </a:t>
            </a:r>
            <a:r>
              <a:rPr lang="ru-RU" sz="1600" dirty="0" err="1"/>
              <a:t>тепер</a:t>
            </a:r>
            <a:r>
              <a:rPr lang="ru-RU" sz="1600" dirty="0"/>
              <a:t> не </a:t>
            </a:r>
            <a:r>
              <a:rPr lang="ru-RU" sz="1600" dirty="0" err="1"/>
              <a:t>живе</a:t>
            </a:r>
            <a:r>
              <a:rPr lang="ru-RU" sz="1600" dirty="0"/>
              <a:t> з ними</a:t>
            </a:r>
          </a:p>
          <a:p>
            <a:endParaRPr lang="ru-RU" sz="1600" dirty="0"/>
          </a:p>
          <a:p>
            <a:r>
              <a:rPr lang="ru-RU" sz="1600" dirty="0"/>
              <a:t>разом, </a:t>
            </a:r>
            <a:r>
              <a:rPr lang="ru-RU" sz="1600" dirty="0" err="1"/>
              <a:t>оскільки</a:t>
            </a:r>
            <a:r>
              <a:rPr lang="ru-RU" sz="1600" dirty="0"/>
              <a:t> вони не </a:t>
            </a:r>
            <a:r>
              <a:rPr lang="ru-RU" sz="1600" dirty="0" err="1"/>
              <a:t>порозумілися</a:t>
            </a:r>
            <a:r>
              <a:rPr lang="ru-RU" sz="1600" dirty="0"/>
              <a:t> з мамою. Старший брат </a:t>
            </a:r>
            <a:r>
              <a:rPr lang="ru-RU" sz="1600" dirty="0" err="1"/>
              <a:t>підтримує</a:t>
            </a:r>
            <a:endParaRPr lang="ru-RU" sz="1600" dirty="0"/>
          </a:p>
          <a:p>
            <a:r>
              <a:rPr lang="ru-RU" sz="1600" dirty="0" err="1"/>
              <a:t>молодшого</a:t>
            </a:r>
            <a:r>
              <a:rPr lang="ru-RU" sz="1600" dirty="0"/>
              <a:t>, в них є </a:t>
            </a:r>
            <a:r>
              <a:rPr lang="ru-RU" sz="1600" dirty="0" err="1"/>
              <a:t>спільна</a:t>
            </a:r>
            <a:r>
              <a:rPr lang="ru-RU" sz="1600" dirty="0"/>
              <a:t> </a:t>
            </a:r>
            <a:r>
              <a:rPr lang="ru-RU" sz="1600" dirty="0" err="1"/>
              <a:t>гра</a:t>
            </a:r>
            <a:r>
              <a:rPr lang="ru-RU" sz="1600" dirty="0"/>
              <a:t>, в яку вони </a:t>
            </a:r>
            <a:r>
              <a:rPr lang="ru-RU" sz="1600" dirty="0" err="1"/>
              <a:t>грають</a:t>
            </a:r>
            <a:r>
              <a:rPr lang="ru-RU" sz="1600" dirty="0"/>
              <a:t> по </a:t>
            </a:r>
            <a:r>
              <a:rPr lang="ru-RU" sz="1600" dirty="0" err="1"/>
              <a:t>дорозі</a:t>
            </a:r>
            <a:r>
              <a:rPr lang="ru-RU" sz="1600" dirty="0"/>
              <a:t> </a:t>
            </a:r>
            <a:r>
              <a:rPr lang="ru-RU" sz="1600" dirty="0" err="1"/>
              <a:t>зі</a:t>
            </a:r>
            <a:r>
              <a:rPr lang="ru-RU" sz="1600" dirty="0"/>
              <a:t> </a:t>
            </a:r>
            <a:r>
              <a:rPr lang="ru-RU" sz="1600" dirty="0" err="1"/>
              <a:t>школи</a:t>
            </a:r>
            <a:r>
              <a:rPr lang="ru-RU" sz="1600" dirty="0"/>
              <a:t>, а </a:t>
            </a:r>
            <a:r>
              <a:rPr lang="ru-RU" sz="1600" dirty="0" err="1"/>
              <a:t>ще</a:t>
            </a:r>
            <a:r>
              <a:rPr lang="ru-RU" sz="1600" dirty="0"/>
              <a:t> в</a:t>
            </a:r>
          </a:p>
          <a:p>
            <a:r>
              <a:rPr lang="ru-RU" sz="1600" dirty="0"/>
              <a:t>них є </a:t>
            </a:r>
            <a:r>
              <a:rPr lang="ru-RU" sz="1600" dirty="0" err="1"/>
              <a:t>спільне</a:t>
            </a:r>
            <a:r>
              <a:rPr lang="ru-RU" sz="1600" dirty="0"/>
              <a:t> </a:t>
            </a:r>
            <a:r>
              <a:rPr lang="ru-RU" sz="1600" dirty="0" err="1"/>
              <a:t>бажання</a:t>
            </a:r>
            <a:r>
              <a:rPr lang="ru-RU" sz="1600" dirty="0"/>
              <a:t>, </a:t>
            </a:r>
            <a:r>
              <a:rPr lang="ru-RU" sz="1600" dirty="0" err="1"/>
              <a:t>щоб</a:t>
            </a:r>
            <a:r>
              <a:rPr lang="ru-RU" sz="1600" dirty="0"/>
              <a:t> </a:t>
            </a:r>
            <a:r>
              <a:rPr lang="ru-RU" sz="1600" dirty="0" err="1"/>
              <a:t>тато</a:t>
            </a:r>
            <a:r>
              <a:rPr lang="ru-RU" sz="1600" dirty="0"/>
              <a:t> і мама </a:t>
            </a:r>
            <a:r>
              <a:rPr lang="ru-RU" sz="1600" dirty="0" err="1"/>
              <a:t>помирилися</a:t>
            </a:r>
            <a:r>
              <a:rPr lang="ru-RU" sz="1600" dirty="0"/>
              <a:t>… </a:t>
            </a:r>
            <a:r>
              <a:rPr lang="ru-RU" sz="1600" dirty="0" err="1"/>
              <a:t>Така</a:t>
            </a:r>
            <a:r>
              <a:rPr lang="ru-RU" sz="1600" dirty="0"/>
              <a:t> туга й </a:t>
            </a:r>
            <a:r>
              <a:rPr lang="ru-RU" sz="1600" dirty="0" err="1"/>
              <a:t>таке</a:t>
            </a:r>
            <a:endParaRPr lang="ru-RU" sz="1600" dirty="0"/>
          </a:p>
          <a:p>
            <a:r>
              <a:rPr lang="ru-RU" sz="1600" dirty="0" err="1"/>
              <a:t>бажання</a:t>
            </a:r>
            <a:r>
              <a:rPr lang="ru-RU" sz="1600" dirty="0"/>
              <a:t> </a:t>
            </a:r>
            <a:r>
              <a:rPr lang="ru-RU" sz="1600" dirty="0" err="1"/>
              <a:t>може</a:t>
            </a:r>
            <a:r>
              <a:rPr lang="ru-RU" sz="1600" dirty="0"/>
              <a:t> </a:t>
            </a:r>
            <a:r>
              <a:rPr lang="ru-RU" sz="1600" dirty="0" err="1"/>
              <a:t>об’єднувати</a:t>
            </a:r>
            <a:r>
              <a:rPr lang="ru-RU" sz="1600" dirty="0"/>
              <a:t> </a:t>
            </a:r>
            <a:r>
              <a:rPr lang="ru-RU" sz="1600" dirty="0" err="1"/>
              <a:t>всіх</a:t>
            </a:r>
            <a:r>
              <a:rPr lang="ru-RU" sz="1600" dirty="0"/>
              <a:t> тих </a:t>
            </a:r>
            <a:r>
              <a:rPr lang="ru-RU" sz="1600" dirty="0" err="1"/>
              <a:t>дітей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переживають</a:t>
            </a:r>
            <a:r>
              <a:rPr lang="ru-RU" sz="1600" dirty="0"/>
              <a:t> </a:t>
            </a:r>
            <a:r>
              <a:rPr lang="ru-RU" sz="1600" dirty="0" err="1"/>
              <a:t>розлучення</a:t>
            </a:r>
            <a:endParaRPr lang="ru-RU" sz="1600" dirty="0"/>
          </a:p>
          <a:p>
            <a:r>
              <a:rPr lang="ru-RU" sz="1600" dirty="0" err="1"/>
              <a:t>батьків</a:t>
            </a:r>
            <a:r>
              <a:rPr lang="ru-RU" sz="1600" dirty="0"/>
              <a:t>. </a:t>
            </a:r>
            <a:r>
              <a:rPr lang="ru-RU" sz="1600" dirty="0" err="1"/>
              <a:t>Дорослим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будуть</a:t>
            </a:r>
            <a:r>
              <a:rPr lang="ru-RU" sz="1600" dirty="0"/>
              <a:t> </a:t>
            </a:r>
            <a:r>
              <a:rPr lang="ru-RU" sz="1600" dirty="0" err="1"/>
              <a:t>читати</a:t>
            </a:r>
            <a:r>
              <a:rPr lang="ru-RU" sz="1600" dirty="0"/>
              <a:t>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оповідання</a:t>
            </a:r>
            <a:r>
              <a:rPr lang="ru-RU" sz="1600" dirty="0"/>
              <a:t> разом </a:t>
            </a:r>
            <a:r>
              <a:rPr lang="ru-RU" sz="1600" dirty="0" err="1"/>
              <a:t>із</a:t>
            </a:r>
            <a:r>
              <a:rPr lang="ru-RU" sz="1600" dirty="0"/>
              <a:t> </a:t>
            </a:r>
            <a:r>
              <a:rPr lang="ru-RU" sz="1600" dirty="0" err="1"/>
              <a:t>дітьми</a:t>
            </a:r>
            <a:r>
              <a:rPr lang="ru-RU" sz="1600" dirty="0"/>
              <a:t>, батьки</a:t>
            </a:r>
          </a:p>
          <a:p>
            <a:r>
              <a:rPr lang="ru-RU" sz="1600" dirty="0" err="1"/>
              <a:t>яких</a:t>
            </a:r>
            <a:r>
              <a:rPr lang="ru-RU" sz="1600" dirty="0"/>
              <a:t> </a:t>
            </a:r>
            <a:r>
              <a:rPr lang="ru-RU" sz="1600" dirty="0" err="1"/>
              <a:t>розлучилися</a:t>
            </a:r>
            <a:r>
              <a:rPr lang="ru-RU" sz="1600" dirty="0"/>
              <a:t>, </a:t>
            </a:r>
            <a:r>
              <a:rPr lang="ru-RU" sz="1600" dirty="0" err="1"/>
              <a:t>варто</a:t>
            </a:r>
            <a:r>
              <a:rPr lang="ru-RU" sz="1600" dirty="0"/>
              <a:t> бути </a:t>
            </a:r>
            <a:r>
              <a:rPr lang="ru-RU" sz="1600" dirty="0" err="1"/>
              <a:t>чутливими</a:t>
            </a:r>
            <a:r>
              <a:rPr lang="ru-RU" sz="1600" dirty="0"/>
              <a:t> до </a:t>
            </a:r>
            <a:r>
              <a:rPr lang="ru-RU" sz="1600" dirty="0" err="1"/>
              <a:t>емоцій</a:t>
            </a:r>
            <a:r>
              <a:rPr lang="ru-RU" sz="1600" dirty="0"/>
              <a:t> таких </a:t>
            </a:r>
            <a:r>
              <a:rPr lang="ru-RU" sz="1600" dirty="0" err="1"/>
              <a:t>дітей</a:t>
            </a:r>
            <a:r>
              <a:rPr lang="ru-RU" sz="1600" dirty="0"/>
              <a:t> і </a:t>
            </a:r>
            <a:r>
              <a:rPr lang="ru-RU" sz="1600" dirty="0" err="1"/>
              <a:t>надати</a:t>
            </a:r>
            <a:r>
              <a:rPr lang="ru-RU" sz="1600" dirty="0"/>
              <a:t> </a:t>
            </a:r>
            <a:r>
              <a:rPr lang="ru-RU" sz="1600" dirty="0" err="1"/>
              <a:t>їм</a:t>
            </a:r>
            <a:endParaRPr lang="ru-RU" sz="1600" dirty="0"/>
          </a:p>
          <a:p>
            <a:r>
              <a:rPr lang="ru-RU" sz="1600" dirty="0" err="1"/>
              <a:t>підтримку</a:t>
            </a:r>
            <a:r>
              <a:rPr lang="ru-RU" sz="1600" dirty="0"/>
              <a:t>. Будь-</a:t>
            </a:r>
            <a:r>
              <a:rPr lang="ru-RU" sz="1600" dirty="0" err="1"/>
              <a:t>якій</a:t>
            </a:r>
            <a:r>
              <a:rPr lang="ru-RU" sz="1600" dirty="0"/>
              <a:t> </a:t>
            </a:r>
            <a:r>
              <a:rPr lang="ru-RU" sz="1600" dirty="0" err="1"/>
              <a:t>дитині</a:t>
            </a:r>
            <a:r>
              <a:rPr lang="ru-RU" sz="1600" dirty="0"/>
              <a:t> </a:t>
            </a:r>
            <a:r>
              <a:rPr lang="ru-RU" sz="1600" dirty="0" err="1"/>
              <a:t>важливо</a:t>
            </a:r>
            <a:r>
              <a:rPr lang="ru-RU" sz="1600" dirty="0"/>
              <a:t> знати про те,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стосунки</a:t>
            </a:r>
            <a:r>
              <a:rPr lang="ru-RU" sz="1600" dirty="0"/>
              <a:t> в </a:t>
            </a:r>
            <a:r>
              <a:rPr lang="ru-RU" sz="1600" dirty="0" err="1"/>
              <a:t>різних</a:t>
            </a:r>
            <a:endParaRPr lang="ru-RU" sz="1600" dirty="0"/>
          </a:p>
          <a:p>
            <a:r>
              <a:rPr lang="ru-RU" sz="1600" dirty="0"/>
              <a:t>родинах </a:t>
            </a:r>
            <a:r>
              <a:rPr lang="ru-RU" sz="1600" dirty="0" err="1"/>
              <a:t>бувають</a:t>
            </a:r>
            <a:r>
              <a:rPr lang="ru-RU" sz="1600" dirty="0"/>
              <a:t> </a:t>
            </a:r>
            <a:r>
              <a:rPr lang="ru-RU" sz="1600" dirty="0" err="1"/>
              <a:t>різними</a:t>
            </a:r>
            <a:r>
              <a:rPr lang="ru-RU" sz="1600" dirty="0"/>
              <a:t>, і про те,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посварені</a:t>
            </a:r>
            <a:r>
              <a:rPr lang="ru-RU" sz="1600" dirty="0"/>
              <a:t> </a:t>
            </a:r>
            <a:r>
              <a:rPr lang="ru-RU" sz="1600" dirty="0" err="1"/>
              <a:t>між</a:t>
            </a:r>
            <a:r>
              <a:rPr lang="ru-RU" sz="1600" dirty="0"/>
              <a:t> собою батьки все одно</a:t>
            </a:r>
          </a:p>
          <a:p>
            <a:r>
              <a:rPr lang="ru-RU" sz="1600" dirty="0" err="1"/>
              <a:t>люблять</a:t>
            </a:r>
            <a:r>
              <a:rPr lang="ru-RU" sz="1600" dirty="0"/>
              <a:t> </a:t>
            </a:r>
            <a:r>
              <a:rPr lang="ru-RU" sz="1600" dirty="0" err="1"/>
              <a:t>своїх</a:t>
            </a:r>
            <a:r>
              <a:rPr lang="ru-RU" sz="1600" dirty="0"/>
              <a:t> </a:t>
            </a:r>
            <a:r>
              <a:rPr lang="ru-RU" sz="1600" dirty="0" err="1"/>
              <a:t>дітей</a:t>
            </a:r>
            <a:r>
              <a:rPr lang="ru-RU" sz="1600" dirty="0"/>
              <a:t> і </a:t>
            </a:r>
            <a:r>
              <a:rPr lang="ru-RU" sz="1600" dirty="0" err="1"/>
              <a:t>дбають</a:t>
            </a:r>
            <a:r>
              <a:rPr lang="ru-RU" sz="1600" dirty="0"/>
              <a:t> про них, а </a:t>
            </a:r>
            <a:r>
              <a:rPr lang="ru-RU" sz="1600" dirty="0" err="1"/>
              <a:t>дорослим</a:t>
            </a:r>
            <a:r>
              <a:rPr lang="ru-RU" sz="1600" dirty="0"/>
              <a:t> </a:t>
            </a:r>
            <a:r>
              <a:rPr lang="ru-RU" sz="1600" dirty="0" err="1"/>
              <a:t>варто</a:t>
            </a:r>
            <a:r>
              <a:rPr lang="ru-RU" sz="1600" dirty="0"/>
              <a:t> </a:t>
            </a:r>
            <a:r>
              <a:rPr lang="ru-RU" sz="1600" dirty="0" err="1"/>
              <a:t>цю</a:t>
            </a:r>
            <a:r>
              <a:rPr lang="ru-RU" sz="1600" dirty="0"/>
              <a:t> </a:t>
            </a:r>
            <a:r>
              <a:rPr lang="ru-RU" sz="1600" dirty="0" err="1"/>
              <a:t>любов</a:t>
            </a:r>
            <a:r>
              <a:rPr lang="ru-RU" sz="1600" dirty="0"/>
              <a:t> до </a:t>
            </a:r>
            <a:r>
              <a:rPr lang="ru-RU" sz="1600" dirty="0" err="1"/>
              <a:t>дітей</a:t>
            </a:r>
            <a:endParaRPr lang="ru-RU" sz="1600" dirty="0"/>
          </a:p>
          <a:p>
            <a:r>
              <a:rPr lang="ru-RU" sz="1600" dirty="0" err="1"/>
              <a:t>проявляти</a:t>
            </a:r>
            <a:r>
              <a:rPr lang="ru-RU" sz="1600" dirty="0"/>
              <a:t> словами, </a:t>
            </a:r>
            <a:r>
              <a:rPr lang="ru-RU" sz="1600" dirty="0" err="1"/>
              <a:t>турботою</a:t>
            </a:r>
            <a:r>
              <a:rPr lang="ru-RU" sz="1600" dirty="0"/>
              <a:t>, </a:t>
            </a:r>
            <a:r>
              <a:rPr lang="ru-RU" sz="1600" dirty="0" err="1"/>
              <a:t>дотиками</a:t>
            </a:r>
            <a:r>
              <a:rPr lang="ru-RU" sz="1600" dirty="0"/>
              <a:t>, </a:t>
            </a:r>
            <a:r>
              <a:rPr lang="ru-RU" sz="1600" dirty="0" err="1"/>
              <a:t>подарунками</a:t>
            </a:r>
            <a:r>
              <a:rPr lang="ru-RU" sz="1600" dirty="0"/>
              <a:t> та </a:t>
            </a:r>
            <a:r>
              <a:rPr lang="ru-RU" sz="1600" dirty="0" err="1"/>
              <a:t>проведеним</a:t>
            </a:r>
            <a:r>
              <a:rPr lang="ru-RU" sz="1600" dirty="0"/>
              <a:t> разом</a:t>
            </a:r>
          </a:p>
          <a:p>
            <a:r>
              <a:rPr lang="ru-RU" sz="1600" dirty="0"/>
              <a:t>часом.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527910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672CD-B8AE-4884-8512-278498F9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Слухання оповідання «Потяги»</a:t>
            </a:r>
          </a:p>
        </p:txBody>
      </p:sp>
      <p:pic>
        <p:nvPicPr>
          <p:cNvPr id="4" name="Валентина Вздульська _Потяги_ (Хрестоматія української літератури для 3-4 класів)">
            <a:hlinkClick r:id="" action="ppaction://media"/>
            <a:extLst>
              <a:ext uri="{FF2B5EF4-FFF2-40B4-BE49-F238E27FC236}">
                <a16:creationId xmlns:a16="http://schemas.microsoft.com/office/drawing/2014/main" id="{235375DE-4CC7-4AE9-9043-FEF556F0C2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13" y="1981200"/>
            <a:ext cx="7369175" cy="4144963"/>
          </a:xfrm>
        </p:spPr>
      </p:pic>
    </p:spTree>
    <p:extLst>
      <p:ext uri="{BB962C8B-B14F-4D97-AF65-F5344CB8AC3E}">
        <p14:creationId xmlns:p14="http://schemas.microsoft.com/office/powerpoint/2010/main" val="5341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3A6D5A9-8C0A-4AED-8B89-685685516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Дайте відповідь на запитання за змістом твору.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AE82E7-0132-48E1-B586-1613518455C1}"/>
              </a:ext>
            </a:extLst>
          </p:cNvPr>
          <p:cNvSpPr txBox="1"/>
          <p:nvPr/>
        </p:nvSpPr>
        <p:spPr>
          <a:xfrm>
            <a:off x="791580" y="1916832"/>
            <a:ext cx="7560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/>
              <a:t>1.Визнач жанр прочитаного твору:</a:t>
            </a:r>
          </a:p>
          <a:p>
            <a:r>
              <a:rPr lang="uk-UA"/>
              <a:t>Оповідання, казка, вірш.</a:t>
            </a:r>
          </a:p>
          <a:p>
            <a:r>
              <a:rPr lang="uk-UA"/>
              <a:t>2. Хто автор оповідання &amp;</a:t>
            </a:r>
            <a:r>
              <a:rPr lang="en-US"/>
              <a:t>quot;</a:t>
            </a:r>
            <a:r>
              <a:rPr lang="uk-UA"/>
              <a:t>Потяги&amp;</a:t>
            </a:r>
            <a:r>
              <a:rPr lang="en-US"/>
              <a:t>quot;?</a:t>
            </a:r>
          </a:p>
          <a:p>
            <a:r>
              <a:rPr lang="uk-UA"/>
              <a:t>Тетяна Стус, Катерина Бабкіна, Валентина Вздульська</a:t>
            </a:r>
          </a:p>
          <a:p>
            <a:r>
              <a:rPr lang="uk-UA"/>
              <a:t> 3.Хто головні дійові особи оповідання?</a:t>
            </a:r>
          </a:p>
          <a:p>
            <a:r>
              <a:rPr lang="uk-UA"/>
              <a:t>Дмитрик і Матвій, Павлик і Матвій, Михайлик і Матвій.</a:t>
            </a:r>
          </a:p>
          <a:p>
            <a:r>
              <a:rPr lang="uk-UA"/>
              <a:t>4. Від чийого імені йде розповідь у тексті?</a:t>
            </a:r>
          </a:p>
          <a:p>
            <a:r>
              <a:rPr lang="uk-UA"/>
              <a:t>Дмитрика, матвія, тата.</a:t>
            </a:r>
          </a:p>
          <a:p>
            <a:r>
              <a:rPr lang="uk-UA"/>
              <a:t>5. Коли хлопчики ставали потягами?</a:t>
            </a:r>
          </a:p>
          <a:p>
            <a:r>
              <a:rPr lang="uk-UA"/>
              <a:t>Кожного вихідного,щодня увечері,щодня пообіді.</a:t>
            </a:r>
          </a:p>
          <a:p>
            <a:r>
              <a:rPr lang="uk-UA"/>
              <a:t>6. Чому сумували хлопчики?</a:t>
            </a:r>
          </a:p>
          <a:p>
            <a:r>
              <a:rPr lang="uk-UA"/>
              <a:t>Від них поїхала бабуся,</a:t>
            </a:r>
          </a:p>
          <a:p>
            <a:r>
              <a:rPr lang="uk-UA"/>
              <a:t>Від них поїхала тато,</a:t>
            </a:r>
          </a:p>
          <a:p>
            <a:r>
              <a:rPr lang="uk-UA"/>
              <a:t>Від них поїхала мама.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48051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6A96C-1ABF-4610-9219-A538103E380E}"/>
              </a:ext>
            </a:extLst>
          </p:cNvPr>
          <p:cNvSpPr txBox="1"/>
          <p:nvPr/>
        </p:nvSpPr>
        <p:spPr>
          <a:xfrm>
            <a:off x="683568" y="620688"/>
            <a:ext cx="77768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7.Яке </a:t>
            </a:r>
            <a:r>
              <a:rPr lang="ru-RU" sz="1400" dirty="0" err="1"/>
              <a:t>доручення</a:t>
            </a:r>
            <a:r>
              <a:rPr lang="ru-RU" sz="1400" dirty="0"/>
              <a:t> </a:t>
            </a:r>
            <a:r>
              <a:rPr lang="ru-RU" sz="1400" dirty="0" err="1"/>
              <a:t>мав</a:t>
            </a:r>
            <a:r>
              <a:rPr lang="ru-RU" sz="1400" dirty="0"/>
              <a:t> </a:t>
            </a:r>
            <a:r>
              <a:rPr lang="ru-RU" sz="1400" dirty="0" err="1"/>
              <a:t>Дмитрик</a:t>
            </a:r>
            <a:r>
              <a:rPr lang="ru-RU" sz="1400" dirty="0"/>
              <a:t>?</a:t>
            </a:r>
          </a:p>
          <a:p>
            <a:r>
              <a:rPr lang="ru-RU" sz="1400" dirty="0" err="1"/>
              <a:t>Забирати</a:t>
            </a:r>
            <a:r>
              <a:rPr lang="ru-RU" sz="1400" dirty="0"/>
              <a:t> брата </a:t>
            </a:r>
            <a:r>
              <a:rPr lang="ru-RU" sz="1400" dirty="0" err="1"/>
              <a:t>зі</a:t>
            </a:r>
            <a:r>
              <a:rPr lang="ru-RU" sz="1400" dirty="0"/>
              <a:t> </a:t>
            </a:r>
            <a:r>
              <a:rPr lang="ru-RU" sz="1400" dirty="0" err="1"/>
              <a:t>школи</a:t>
            </a:r>
            <a:r>
              <a:rPr lang="ru-RU" sz="1400" dirty="0"/>
              <a:t>, </a:t>
            </a:r>
            <a:r>
              <a:rPr lang="ru-RU" sz="1400" dirty="0" err="1"/>
              <a:t>прибирати</a:t>
            </a:r>
            <a:r>
              <a:rPr lang="ru-RU" sz="1400" dirty="0"/>
              <a:t> у </a:t>
            </a:r>
            <a:r>
              <a:rPr lang="ru-RU" sz="1400" dirty="0" err="1"/>
              <a:t>кімнаті</a:t>
            </a:r>
            <a:r>
              <a:rPr lang="ru-RU" sz="1400" dirty="0"/>
              <a:t>, </a:t>
            </a:r>
            <a:r>
              <a:rPr lang="ru-RU" sz="1400" dirty="0" err="1"/>
              <a:t>ходити</a:t>
            </a:r>
            <a:r>
              <a:rPr lang="ru-RU" sz="1400" dirty="0"/>
              <a:t> до магазину.</a:t>
            </a:r>
          </a:p>
          <a:p>
            <a:r>
              <a:rPr lang="ru-RU" sz="1400" dirty="0"/>
              <a:t>8.Що </a:t>
            </a:r>
            <a:r>
              <a:rPr lang="ru-RU" sz="1400" dirty="0" err="1"/>
              <a:t>збирав</a:t>
            </a:r>
            <a:r>
              <a:rPr lang="ru-RU" sz="1400" dirty="0"/>
              <a:t> </a:t>
            </a:r>
            <a:r>
              <a:rPr lang="ru-RU" sz="1400" dirty="0" err="1"/>
              <a:t>Матвійко</a:t>
            </a:r>
            <a:r>
              <a:rPr lang="ru-RU" sz="1400" dirty="0"/>
              <a:t>?</a:t>
            </a:r>
          </a:p>
          <a:p>
            <a:r>
              <a:rPr lang="ru-RU" sz="1400" dirty="0"/>
              <a:t>Шишки, </a:t>
            </a:r>
            <a:r>
              <a:rPr lang="ru-RU" sz="1400" dirty="0" err="1"/>
              <a:t>каштани</a:t>
            </a:r>
            <a:r>
              <a:rPr lang="ru-RU" sz="1400" dirty="0"/>
              <a:t>, </a:t>
            </a:r>
            <a:r>
              <a:rPr lang="ru-RU" sz="1400" dirty="0" err="1"/>
              <a:t>жолуді</a:t>
            </a:r>
            <a:r>
              <a:rPr lang="ru-RU" sz="1400" dirty="0"/>
              <a:t>.</a:t>
            </a:r>
          </a:p>
          <a:p>
            <a:r>
              <a:rPr lang="ru-RU" sz="1400" dirty="0"/>
              <a:t>9.На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був</a:t>
            </a:r>
            <a:r>
              <a:rPr lang="ru-RU" sz="1400" dirty="0"/>
              <a:t> схожий рюкзак на </a:t>
            </a:r>
            <a:r>
              <a:rPr lang="ru-RU" sz="1400" dirty="0" err="1"/>
              <a:t>спині</a:t>
            </a:r>
            <a:r>
              <a:rPr lang="ru-RU" sz="1400" dirty="0"/>
              <a:t> </a:t>
            </a:r>
            <a:r>
              <a:rPr lang="ru-RU" sz="1400" dirty="0" err="1"/>
              <a:t>Матвія</a:t>
            </a:r>
            <a:r>
              <a:rPr lang="ru-RU" sz="1400" dirty="0"/>
              <a:t>?</a:t>
            </a:r>
          </a:p>
          <a:p>
            <a:r>
              <a:rPr lang="ru-RU" sz="1400" dirty="0" err="1"/>
              <a:t>Будинок</a:t>
            </a:r>
            <a:r>
              <a:rPr lang="ru-RU" sz="1400" dirty="0"/>
              <a:t> черепашки, сумка кенгуру, хатка </a:t>
            </a:r>
            <a:r>
              <a:rPr lang="ru-RU" sz="1400" dirty="0" err="1"/>
              <a:t>равлика</a:t>
            </a:r>
            <a:endParaRPr lang="ru-RU" sz="1400" dirty="0"/>
          </a:p>
          <a:p>
            <a:r>
              <a:rPr lang="ru-RU" sz="1400" dirty="0"/>
              <a:t>10. До </a:t>
            </a:r>
            <a:r>
              <a:rPr lang="ru-RU" sz="1400" dirty="0" err="1"/>
              <a:t>скількох</a:t>
            </a:r>
            <a:r>
              <a:rPr lang="ru-RU" sz="1400" dirty="0"/>
              <a:t> </a:t>
            </a:r>
            <a:r>
              <a:rPr lang="ru-RU" sz="1400" dirty="0" err="1"/>
              <a:t>рахували</a:t>
            </a:r>
            <a:r>
              <a:rPr lang="ru-RU" sz="1400" dirty="0"/>
              <a:t> </a:t>
            </a:r>
            <a:r>
              <a:rPr lang="ru-RU" sz="1400" dirty="0" err="1"/>
              <a:t>брати</a:t>
            </a:r>
            <a:r>
              <a:rPr lang="ru-RU" sz="1400" dirty="0"/>
              <a:t> </a:t>
            </a:r>
            <a:r>
              <a:rPr lang="ru-RU" sz="1400" dirty="0" err="1"/>
              <a:t>чекаючи</a:t>
            </a:r>
            <a:r>
              <a:rPr lang="ru-RU" sz="1400" dirty="0"/>
              <a:t> на потяг?</a:t>
            </a:r>
          </a:p>
          <a:p>
            <a:r>
              <a:rPr lang="ru-RU" sz="1400" dirty="0"/>
              <a:t>До 10, 20, 100.</a:t>
            </a:r>
          </a:p>
          <a:p>
            <a:r>
              <a:rPr lang="ru-RU" sz="1400" dirty="0"/>
              <a:t>11. На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був</a:t>
            </a:r>
            <a:r>
              <a:rPr lang="ru-RU" sz="1400" dirty="0"/>
              <a:t> схожий маленький </a:t>
            </a:r>
            <a:r>
              <a:rPr lang="ru-RU" sz="1400" dirty="0" err="1"/>
              <a:t>маневровий</a:t>
            </a:r>
            <a:r>
              <a:rPr lang="ru-RU" sz="1400" dirty="0"/>
              <a:t> тепловоз?</a:t>
            </a:r>
          </a:p>
          <a:p>
            <a:r>
              <a:rPr lang="ru-RU" sz="1400" dirty="0"/>
              <a:t>На хатку </a:t>
            </a:r>
            <a:r>
              <a:rPr lang="ru-RU" sz="1400" dirty="0" err="1"/>
              <a:t>равлика</a:t>
            </a:r>
            <a:r>
              <a:rPr lang="ru-RU" sz="1400" dirty="0"/>
              <a:t>, на коника-</a:t>
            </a:r>
            <a:r>
              <a:rPr lang="ru-RU" sz="1400" dirty="0" err="1"/>
              <a:t>стрибунця</a:t>
            </a:r>
            <a:r>
              <a:rPr lang="ru-RU" sz="1400" dirty="0"/>
              <a:t>, на </a:t>
            </a:r>
            <a:r>
              <a:rPr lang="ru-RU" sz="1400" dirty="0" err="1"/>
              <a:t>сріблясту</a:t>
            </a:r>
            <a:r>
              <a:rPr lang="ru-RU" sz="1400" dirty="0"/>
              <a:t> </a:t>
            </a:r>
            <a:r>
              <a:rPr lang="ru-RU" sz="1400" dirty="0" err="1"/>
              <a:t>блискавку</a:t>
            </a:r>
            <a:r>
              <a:rPr lang="ru-RU" sz="1400" dirty="0"/>
              <a:t>.</a:t>
            </a:r>
          </a:p>
          <a:p>
            <a:r>
              <a:rPr lang="ru-RU" sz="1400" dirty="0"/>
              <a:t>12. Куди </a:t>
            </a:r>
            <a:r>
              <a:rPr lang="ru-RU" sz="1400" dirty="0" err="1"/>
              <a:t>хотів</a:t>
            </a:r>
            <a:r>
              <a:rPr lang="ru-RU" sz="1400" dirty="0"/>
              <a:t> </a:t>
            </a:r>
            <a:r>
              <a:rPr lang="ru-RU" sz="1400" dirty="0" err="1"/>
              <a:t>поїхати</a:t>
            </a:r>
            <a:r>
              <a:rPr lang="ru-RU" sz="1400" dirty="0"/>
              <a:t> </a:t>
            </a:r>
            <a:r>
              <a:rPr lang="ru-RU" sz="1400" dirty="0" err="1"/>
              <a:t>Дмитрик</a:t>
            </a:r>
            <a:r>
              <a:rPr lang="ru-RU" sz="1400" dirty="0"/>
              <a:t>?</a:t>
            </a:r>
          </a:p>
          <a:p>
            <a:r>
              <a:rPr lang="ru-RU" sz="1400" dirty="0"/>
              <a:t>У гори, до тата, до моря.</a:t>
            </a:r>
          </a:p>
          <a:p>
            <a:r>
              <a:rPr lang="ru-RU" sz="1400" dirty="0"/>
              <a:t>13.У кого </a:t>
            </a:r>
            <a:r>
              <a:rPr lang="ru-RU" sz="1400" dirty="0" err="1"/>
              <a:t>врізався</a:t>
            </a:r>
            <a:r>
              <a:rPr lang="ru-RU" sz="1400" dirty="0"/>
              <a:t> </a:t>
            </a:r>
            <a:r>
              <a:rPr lang="ru-RU" sz="1400" dirty="0" err="1"/>
              <a:t>Матвій</a:t>
            </a:r>
            <a:r>
              <a:rPr lang="ru-RU" sz="1400" dirty="0"/>
              <a:t>, коли </a:t>
            </a:r>
            <a:r>
              <a:rPr lang="ru-RU" sz="1400" dirty="0" err="1"/>
              <a:t>біг</a:t>
            </a:r>
            <a:r>
              <a:rPr lang="ru-RU" sz="1400" dirty="0"/>
              <a:t> </a:t>
            </a:r>
            <a:r>
              <a:rPr lang="ru-RU" sz="1400" dirty="0" err="1"/>
              <a:t>додому</a:t>
            </a:r>
            <a:r>
              <a:rPr lang="ru-RU" sz="1400" dirty="0"/>
              <a:t>?</a:t>
            </a:r>
          </a:p>
          <a:p>
            <a:r>
              <a:rPr lang="ru-RU" sz="1400" dirty="0"/>
              <a:t>У тата, у </a:t>
            </a:r>
            <a:r>
              <a:rPr lang="ru-RU" sz="1400" dirty="0" err="1"/>
              <a:t>незнайомого</a:t>
            </a:r>
            <a:r>
              <a:rPr lang="ru-RU" sz="1400" dirty="0"/>
              <a:t> </a:t>
            </a:r>
            <a:r>
              <a:rPr lang="ru-RU" sz="1400" dirty="0" err="1"/>
              <a:t>чоловіка</a:t>
            </a:r>
            <a:r>
              <a:rPr lang="ru-RU" sz="1400" dirty="0"/>
              <a:t>, у братика.</a:t>
            </a:r>
          </a:p>
          <a:p>
            <a:r>
              <a:rPr lang="ru-RU" sz="1400" dirty="0"/>
              <a:t>14.З </a:t>
            </a:r>
            <a:r>
              <a:rPr lang="ru-RU" sz="1400" dirty="0" err="1"/>
              <a:t>чим</a:t>
            </a:r>
            <a:r>
              <a:rPr lang="ru-RU" sz="1400" dirty="0"/>
              <a:t> </a:t>
            </a:r>
            <a:r>
              <a:rPr lang="ru-RU" sz="1400" dirty="0" err="1"/>
              <a:t>порівняв</a:t>
            </a:r>
            <a:r>
              <a:rPr lang="ru-RU" sz="1400" dirty="0"/>
              <a:t> себе </a:t>
            </a:r>
            <a:r>
              <a:rPr lang="ru-RU" sz="1400" dirty="0" err="1"/>
              <a:t>тато</a:t>
            </a:r>
            <a:r>
              <a:rPr lang="ru-RU" sz="1400" dirty="0"/>
              <a:t>?</a:t>
            </a:r>
          </a:p>
          <a:p>
            <a:r>
              <a:rPr lang="ru-RU" sz="1400" dirty="0"/>
              <a:t>З </a:t>
            </a:r>
            <a:r>
              <a:rPr lang="ru-RU" sz="1400" dirty="0" err="1"/>
              <a:t>швидкісним</a:t>
            </a:r>
            <a:r>
              <a:rPr lang="ru-RU" sz="1400" dirty="0"/>
              <a:t> потягом, з </a:t>
            </a:r>
            <a:r>
              <a:rPr lang="ru-RU" sz="1400" dirty="0" err="1"/>
              <a:t>маневровим</a:t>
            </a:r>
            <a:r>
              <a:rPr lang="ru-RU" sz="1400" dirty="0"/>
              <a:t> тепловозом, з </a:t>
            </a:r>
            <a:r>
              <a:rPr lang="ru-RU" sz="1400" dirty="0" err="1"/>
              <a:t>швидкісним</a:t>
            </a:r>
            <a:endParaRPr lang="ru-RU" sz="1400" dirty="0"/>
          </a:p>
          <a:p>
            <a:r>
              <a:rPr lang="ru-RU" sz="1400" dirty="0" err="1"/>
              <a:t>інтерсіті</a:t>
            </a:r>
            <a:r>
              <a:rPr lang="ru-RU" sz="1400" dirty="0"/>
              <a:t>.</a:t>
            </a:r>
          </a:p>
          <a:p>
            <a:r>
              <a:rPr lang="ru-RU" sz="1400" dirty="0"/>
              <a:t>15.Чому?</a:t>
            </a:r>
          </a:p>
          <a:p>
            <a:r>
              <a:rPr lang="ru-RU" sz="1400" dirty="0"/>
              <a:t>Не </a:t>
            </a:r>
            <a:r>
              <a:rPr lang="ru-RU" sz="1400" dirty="0" err="1"/>
              <a:t>може</a:t>
            </a:r>
            <a:r>
              <a:rPr lang="ru-RU" sz="1400" dirty="0"/>
              <a:t> далеко </a:t>
            </a:r>
            <a:r>
              <a:rPr lang="ru-RU" sz="1400" dirty="0" err="1"/>
              <a:t>від’їхати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своєї</a:t>
            </a:r>
            <a:r>
              <a:rPr lang="ru-RU" sz="1400" dirty="0"/>
              <a:t> </a:t>
            </a:r>
            <a:r>
              <a:rPr lang="ru-RU" sz="1400" dirty="0" err="1"/>
              <a:t>станції</a:t>
            </a:r>
            <a:r>
              <a:rPr lang="ru-RU" sz="1400" dirty="0"/>
              <a:t>,</a:t>
            </a:r>
          </a:p>
          <a:p>
            <a:r>
              <a:rPr lang="ru-RU" sz="1400" dirty="0" err="1"/>
              <a:t>Хоче</a:t>
            </a:r>
            <a:r>
              <a:rPr lang="ru-RU" sz="1400" dirty="0"/>
              <a:t> </a:t>
            </a:r>
            <a:r>
              <a:rPr lang="ru-RU" sz="1400" dirty="0" err="1"/>
              <a:t>працювати</a:t>
            </a:r>
            <a:r>
              <a:rPr lang="ru-RU" sz="1400" dirty="0"/>
              <a:t> в депо,</a:t>
            </a:r>
          </a:p>
          <a:p>
            <a:r>
              <a:rPr lang="ru-RU" sz="1400" dirty="0"/>
              <a:t>3) Характеристика </a:t>
            </a:r>
            <a:r>
              <a:rPr lang="ru-RU" sz="1400" dirty="0" err="1"/>
              <a:t>братиків</a:t>
            </a:r>
            <a:r>
              <a:rPr lang="ru-RU" sz="1400" dirty="0"/>
              <a:t> «Портрет </a:t>
            </a:r>
            <a:r>
              <a:rPr lang="ru-RU" sz="1400" dirty="0" err="1"/>
              <a:t>братиків</a:t>
            </a:r>
            <a:r>
              <a:rPr lang="ru-RU" sz="1400" dirty="0"/>
              <a:t>»</a:t>
            </a:r>
          </a:p>
          <a:p>
            <a:r>
              <a:rPr lang="ru-RU" sz="1400" dirty="0"/>
              <a:t>-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можна</a:t>
            </a:r>
            <a:r>
              <a:rPr lang="ru-RU" sz="1400" dirty="0"/>
              <a:t> </a:t>
            </a:r>
            <a:r>
              <a:rPr lang="ru-RU" sz="1400" dirty="0" err="1"/>
              <a:t>сказати</a:t>
            </a:r>
            <a:r>
              <a:rPr lang="ru-RU" sz="1400" dirty="0"/>
              <a:t> про </a:t>
            </a:r>
            <a:r>
              <a:rPr lang="ru-RU" sz="1400" dirty="0" err="1"/>
              <a:t>Дмитрика</a:t>
            </a:r>
            <a:r>
              <a:rPr lang="ru-RU" sz="1400" dirty="0"/>
              <a:t> – </a:t>
            </a:r>
            <a:r>
              <a:rPr lang="ru-RU" sz="1400" dirty="0" err="1"/>
              <a:t>відповідальний</a:t>
            </a:r>
            <a:r>
              <a:rPr lang="ru-RU" sz="1400" dirty="0"/>
              <a:t>, </a:t>
            </a:r>
            <a:r>
              <a:rPr lang="ru-RU" sz="1400" dirty="0" err="1"/>
              <a:t>терплячий</a:t>
            </a:r>
            <a:r>
              <a:rPr lang="ru-RU" sz="1400" dirty="0"/>
              <a:t>, </a:t>
            </a:r>
            <a:r>
              <a:rPr lang="ru-RU" sz="1400" dirty="0" err="1"/>
              <a:t>добрий</a:t>
            </a:r>
            <a:r>
              <a:rPr lang="ru-RU" sz="1400" dirty="0"/>
              <a:t>,</a:t>
            </a:r>
          </a:p>
          <a:p>
            <a:r>
              <a:rPr lang="ru-RU" sz="1400" dirty="0" err="1"/>
              <a:t>стриманий</a:t>
            </a:r>
            <a:r>
              <a:rPr lang="ru-RU" sz="1400" dirty="0"/>
              <a:t>, </a:t>
            </a:r>
            <a:r>
              <a:rPr lang="ru-RU" sz="1400" dirty="0" err="1"/>
              <a:t>уважний</a:t>
            </a:r>
            <a:r>
              <a:rPr lang="ru-RU" sz="1400" dirty="0"/>
              <a:t>.</a:t>
            </a:r>
          </a:p>
          <a:p>
            <a:r>
              <a:rPr lang="ru-RU" sz="1400" dirty="0"/>
              <a:t>Про </a:t>
            </a:r>
            <a:r>
              <a:rPr lang="ru-RU" sz="1400" dirty="0" err="1"/>
              <a:t>Матвія</a:t>
            </a:r>
            <a:r>
              <a:rPr lang="ru-RU" sz="1400" dirty="0"/>
              <a:t> – </a:t>
            </a:r>
            <a:r>
              <a:rPr lang="ru-RU" sz="1400" dirty="0" err="1"/>
              <a:t>наполегливий</a:t>
            </a:r>
            <a:r>
              <a:rPr lang="ru-RU" sz="1400" dirty="0"/>
              <a:t>, </a:t>
            </a:r>
            <a:r>
              <a:rPr lang="ru-RU" sz="1400" dirty="0" err="1"/>
              <a:t>витривалий</a:t>
            </a:r>
            <a:r>
              <a:rPr lang="ru-RU" sz="1400" dirty="0"/>
              <a:t>, </a:t>
            </a:r>
            <a:r>
              <a:rPr lang="ru-RU" sz="1400" dirty="0" err="1"/>
              <a:t>чесний</a:t>
            </a:r>
            <a:r>
              <a:rPr lang="ru-RU" sz="1400" dirty="0"/>
              <a:t>, </a:t>
            </a:r>
            <a:r>
              <a:rPr lang="ru-RU" sz="1400" dirty="0" err="1"/>
              <a:t>добрий</a:t>
            </a:r>
            <a:r>
              <a:rPr lang="ru-RU" sz="1400" dirty="0"/>
              <a:t>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337245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7D3487-F07E-4436-882E-17D66B39090E}"/>
              </a:ext>
            </a:extLst>
          </p:cNvPr>
          <p:cNvSpPr txBox="1"/>
          <p:nvPr/>
        </p:nvSpPr>
        <p:spPr>
          <a:xfrm>
            <a:off x="683568" y="692696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err="1">
                <a:solidFill>
                  <a:srgbClr val="92D050"/>
                </a:solidFill>
              </a:rPr>
              <a:t>Обери</a:t>
            </a:r>
            <a:r>
              <a:rPr lang="uk-UA" sz="3200" dirty="0">
                <a:solidFill>
                  <a:srgbClr val="92D050"/>
                </a:solidFill>
              </a:rPr>
              <a:t> капелюх із запитанням і дай відповідь</a:t>
            </a:r>
            <a:r>
              <a:rPr lang="uk-UA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63B57F-2E44-47AF-A443-F194D0BFA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916832"/>
            <a:ext cx="7315771" cy="392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58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2E6411-0DD6-4ECC-97F1-5FB36202DF55}"/>
              </a:ext>
            </a:extLst>
          </p:cNvPr>
          <p:cNvSpPr txBox="1"/>
          <p:nvPr/>
        </p:nvSpPr>
        <p:spPr>
          <a:xfrm>
            <a:off x="683568" y="692696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92D050"/>
                </a:solidFill>
              </a:rPr>
              <a:t>                                                     Рефлексія</a:t>
            </a:r>
          </a:p>
          <a:p>
            <a:r>
              <a:rPr lang="ru-RU" dirty="0"/>
              <a:t>-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цікавого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для вас на </a:t>
            </a:r>
            <a:r>
              <a:rPr lang="ru-RU" dirty="0" err="1"/>
              <a:t>уроці</a:t>
            </a:r>
            <a:r>
              <a:rPr lang="ru-RU" dirty="0"/>
              <a:t>?</a:t>
            </a:r>
          </a:p>
          <a:p>
            <a:r>
              <a:rPr lang="ru-RU" dirty="0"/>
              <a:t>-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порадите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батькам?</a:t>
            </a:r>
          </a:p>
          <a:p>
            <a:r>
              <a:rPr lang="ru-RU" dirty="0"/>
              <a:t>-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візмете</a:t>
            </a:r>
            <a:r>
              <a:rPr lang="ru-RU" dirty="0"/>
              <a:t> </a:t>
            </a:r>
            <a:r>
              <a:rPr lang="ru-RU" dirty="0" err="1"/>
              <a:t>собі</a:t>
            </a:r>
            <a:r>
              <a:rPr lang="ru-RU" dirty="0"/>
              <a:t> на </a:t>
            </a:r>
            <a:r>
              <a:rPr lang="ru-RU" dirty="0" err="1"/>
              <a:t>замітку</a:t>
            </a:r>
            <a:r>
              <a:rPr lang="ru-RU" dirty="0"/>
              <a:t>?</a:t>
            </a:r>
            <a:endParaRPr lang="uk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1E69E-07AB-480A-BE27-57D0BED37413}"/>
              </a:ext>
            </a:extLst>
          </p:cNvPr>
          <p:cNvSpPr txBox="1"/>
          <p:nvPr/>
        </p:nvSpPr>
        <p:spPr>
          <a:xfrm>
            <a:off x="975791" y="2240361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92D050"/>
                </a:solidFill>
              </a:rPr>
              <a:t>                               Домашнє завдання.</a:t>
            </a:r>
          </a:p>
          <a:p>
            <a:r>
              <a:rPr lang="uk-UA" dirty="0">
                <a:solidFill>
                  <a:srgbClr val="92D050"/>
                </a:solidFill>
              </a:rPr>
              <a:t>Хрестоматія с.50-55 – виразно читати, переказувати.</a:t>
            </a:r>
          </a:p>
        </p:txBody>
      </p:sp>
    </p:spTree>
    <p:extLst>
      <p:ext uri="{BB962C8B-B14F-4D97-AF65-F5344CB8AC3E}">
        <p14:creationId xmlns:p14="http://schemas.microsoft.com/office/powerpoint/2010/main" val="223920622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FF"/>
      </a:lt1>
      <a:dk2>
        <a:srgbClr val="5A867B"/>
      </a:dk2>
      <a:lt2>
        <a:srgbClr val="B7D760"/>
      </a:lt2>
      <a:accent1>
        <a:srgbClr val="F1F3CF"/>
      </a:accent1>
      <a:accent2>
        <a:srgbClr val="E9CC7A"/>
      </a:accent2>
      <a:accent3>
        <a:srgbClr val="FFFFFF"/>
      </a:accent3>
      <a:accent4>
        <a:srgbClr val="000000"/>
      </a:accent4>
      <a:accent5>
        <a:srgbClr val="F7F8E4"/>
      </a:accent5>
      <a:accent6>
        <a:srgbClr val="D3B96E"/>
      </a:accent6>
      <a:hlink>
        <a:srgbClr val="D1B4C8"/>
      </a:hlink>
      <a:folHlink>
        <a:srgbClr val="96C8D1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5A867B"/>
        </a:dk2>
        <a:lt2>
          <a:srgbClr val="B7D760"/>
        </a:lt2>
        <a:accent1>
          <a:srgbClr val="F1F3CF"/>
        </a:accent1>
        <a:accent2>
          <a:srgbClr val="E9CC7A"/>
        </a:accent2>
        <a:accent3>
          <a:srgbClr val="FFFFFF"/>
        </a:accent3>
        <a:accent4>
          <a:srgbClr val="000000"/>
        </a:accent4>
        <a:accent5>
          <a:srgbClr val="F7F8E4"/>
        </a:accent5>
        <a:accent6>
          <a:srgbClr val="D3B96E"/>
        </a:accent6>
        <a:hlink>
          <a:srgbClr val="D1B4C8"/>
        </a:hlink>
        <a:folHlink>
          <a:srgbClr val="96C8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98F566CBBF44DA4180A6A1C2AF3AC0E104001C4FC99F8281AF45831A18891735BEB6" ma:contentTypeVersion="56" ma:contentTypeDescription="Create a new document." ma:contentTypeScope="" ma:versionID="b7173fa2c26ba86d94d6d27ce81b110f">
  <xsd:schema xmlns:xsd="http://www.w3.org/2001/XMLSchema" xmlns:xs="http://www.w3.org/2001/XMLSchema" xmlns:p="http://schemas.microsoft.com/office/2006/metadata/properties" xmlns:ns2="360401dd-760e-448c-b001-b4002b6d12d2" targetNamespace="http://schemas.microsoft.com/office/2006/metadata/properties" ma:root="true" ma:fieldsID="d16d50da2b575352b2e7d1822738bf13" ns2:_="">
    <xsd:import namespace="360401dd-760e-448c-b001-b4002b6d12d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0401dd-760e-448c-b001-b4002b6d12d2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e291684f-a575-4d2a-8581-55941586852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B6C589C3-3D56-4FD6-8F98-0F9A787DEEB7}" ma:internalName="CSXSubmissionMarket" ma:readOnly="false" ma:showField="MarketName" ma:web="360401dd-760e-448c-b001-b4002b6d12d2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1abb3a9a-b7ee-4322-bd60-6ec3d570fe67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05613A9F-690E-47A3-AFA9-4EF05BD38A9E}" ma:internalName="InProjectListLookup" ma:readOnly="true" ma:showField="InProjectList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6a228ecf-473b-4323-b0cc-83b2fdc4e093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05613A9F-690E-47A3-AFA9-4EF05BD38A9E}" ma:internalName="LastCompleteVersionLookup" ma:readOnly="true" ma:showField="LastCompleteVersion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05613A9F-690E-47A3-AFA9-4EF05BD38A9E}" ma:internalName="LastPreviewErrorLookup" ma:readOnly="true" ma:showField="LastPreviewError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05613A9F-690E-47A3-AFA9-4EF05BD38A9E}" ma:internalName="LastPreviewResultLookup" ma:readOnly="true" ma:showField="LastPreviewResult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05613A9F-690E-47A3-AFA9-4EF05BD38A9E}" ma:internalName="LastPreviewAttemptDateLookup" ma:readOnly="true" ma:showField="LastPreviewAttemptDat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05613A9F-690E-47A3-AFA9-4EF05BD38A9E}" ma:internalName="LastPreviewedByLookup" ma:readOnly="true" ma:showField="LastPreviewedBy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05613A9F-690E-47A3-AFA9-4EF05BD38A9E}" ma:internalName="LastPreviewTimeLookup" ma:readOnly="true" ma:showField="LastPreviewTim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05613A9F-690E-47A3-AFA9-4EF05BD38A9E}" ma:internalName="LastPreviewVersionLookup" ma:readOnly="true" ma:showField="LastPreviewVersion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05613A9F-690E-47A3-AFA9-4EF05BD38A9E}" ma:internalName="LastPublishErrorLookup" ma:readOnly="true" ma:showField="LastPublishError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05613A9F-690E-47A3-AFA9-4EF05BD38A9E}" ma:internalName="LastPublishResultLookup" ma:readOnly="true" ma:showField="LastPublishResult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05613A9F-690E-47A3-AFA9-4EF05BD38A9E}" ma:internalName="LastPublishAttemptDateLookup" ma:readOnly="true" ma:showField="LastPublishAttemptDat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05613A9F-690E-47A3-AFA9-4EF05BD38A9E}" ma:internalName="LastPublishedByLookup" ma:readOnly="true" ma:showField="LastPublishedBy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05613A9F-690E-47A3-AFA9-4EF05BD38A9E}" ma:internalName="LastPublishTimeLookup" ma:readOnly="true" ma:showField="LastPublishTim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05613A9F-690E-47A3-AFA9-4EF05BD38A9E}" ma:internalName="LastPublishVersionLookup" ma:readOnly="true" ma:showField="LastPublishVersion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9C267394-8C53-48FF-B8CE-2725993CFF14}" ma:internalName="LocLastLocAttemptVersionLookup" ma:readOnly="false" ma:showField="LastLocAttemptVersion" ma:web="360401dd-760e-448c-b001-b4002b6d12d2">
      <xsd:simpleType>
        <xsd:restriction base="dms:Lookup"/>
      </xsd:simpleType>
    </xsd:element>
    <xsd:element name="LocLastLocAttemptVersionTypeLookup" ma:index="71" nillable="true" ma:displayName="Loc Last Loc Attempt Version Type" ma:default="" ma:list="{9C267394-8C53-48FF-B8CE-2725993CFF14}" ma:internalName="LocLastLocAttemptVersionTypeLookup" ma:readOnly="true" ma:showField="LastLocAttemptVersionType" ma:web="360401dd-760e-448c-b001-b4002b6d12d2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9C267394-8C53-48FF-B8CE-2725993CFF14}" ma:internalName="LocNewPublishedVersionLookup" ma:readOnly="true" ma:showField="NewPublishedVersion" ma:web="360401dd-760e-448c-b001-b4002b6d12d2">
      <xsd:simpleType>
        <xsd:restriction base="dms:Lookup"/>
      </xsd:simpleType>
    </xsd:element>
    <xsd:element name="LocOverallHandbackStatusLookup" ma:index="75" nillable="true" ma:displayName="Loc Overall Handback Status" ma:default="" ma:list="{9C267394-8C53-48FF-B8CE-2725993CFF14}" ma:internalName="LocOverallHandbackStatusLookup" ma:readOnly="true" ma:showField="OverallHandbackStatus" ma:web="360401dd-760e-448c-b001-b4002b6d12d2">
      <xsd:simpleType>
        <xsd:restriction base="dms:Lookup"/>
      </xsd:simpleType>
    </xsd:element>
    <xsd:element name="LocOverallLocStatusLookup" ma:index="76" nillable="true" ma:displayName="Loc Overall Localize Status" ma:default="" ma:list="{9C267394-8C53-48FF-B8CE-2725993CFF14}" ma:internalName="LocOverallLocStatusLookup" ma:readOnly="true" ma:showField="OverallLocStatus" ma:web="360401dd-760e-448c-b001-b4002b6d12d2">
      <xsd:simpleType>
        <xsd:restriction base="dms:Lookup"/>
      </xsd:simpleType>
    </xsd:element>
    <xsd:element name="LocOverallPreviewStatusLookup" ma:index="77" nillable="true" ma:displayName="Loc Overall Preview Status" ma:default="" ma:list="{9C267394-8C53-48FF-B8CE-2725993CFF14}" ma:internalName="LocOverallPreviewStatusLookup" ma:readOnly="true" ma:showField="OverallPreviewStatus" ma:web="360401dd-760e-448c-b001-b4002b6d12d2">
      <xsd:simpleType>
        <xsd:restriction base="dms:Lookup"/>
      </xsd:simpleType>
    </xsd:element>
    <xsd:element name="LocOverallPublishStatusLookup" ma:index="78" nillable="true" ma:displayName="Loc Overall Publish Status" ma:default="" ma:list="{9C267394-8C53-48FF-B8CE-2725993CFF14}" ma:internalName="LocOverallPublishStatusLookup" ma:readOnly="true" ma:showField="OverallPublishStatus" ma:web="360401dd-760e-448c-b001-b4002b6d12d2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9C267394-8C53-48FF-B8CE-2725993CFF14}" ma:internalName="LocProcessedForHandoffsLookup" ma:readOnly="true" ma:showField="ProcessedForHandoffs" ma:web="360401dd-760e-448c-b001-b4002b6d12d2">
      <xsd:simpleType>
        <xsd:restriction base="dms:Lookup"/>
      </xsd:simpleType>
    </xsd:element>
    <xsd:element name="LocProcessedForMarketsLookup" ma:index="81" nillable="true" ma:displayName="Loc Processed For Markets" ma:default="" ma:list="{9C267394-8C53-48FF-B8CE-2725993CFF14}" ma:internalName="LocProcessedForMarketsLookup" ma:readOnly="true" ma:showField="ProcessedForMarkets" ma:web="360401dd-760e-448c-b001-b4002b6d12d2">
      <xsd:simpleType>
        <xsd:restriction base="dms:Lookup"/>
      </xsd:simpleType>
    </xsd:element>
    <xsd:element name="LocPublishedDependentAssetsLookup" ma:index="82" nillable="true" ma:displayName="Loc Published Dependent Assets" ma:default="" ma:list="{9C267394-8C53-48FF-B8CE-2725993CFF14}" ma:internalName="LocPublishedDependentAssetsLookup" ma:readOnly="true" ma:showField="PublishedDependentAssets" ma:web="360401dd-760e-448c-b001-b4002b6d12d2">
      <xsd:simpleType>
        <xsd:restriction base="dms:Lookup"/>
      </xsd:simpleType>
    </xsd:element>
    <xsd:element name="LocPublishedLinkedAssetsLookup" ma:index="83" nillable="true" ma:displayName="Loc Published Linked Assets" ma:default="" ma:list="{9C267394-8C53-48FF-B8CE-2725993CFF14}" ma:internalName="LocPublishedLinkedAssetsLookup" ma:readOnly="true" ma:showField="PublishedLinkedAssets" ma:web="360401dd-760e-448c-b001-b4002b6d12d2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97b61706-47a0-414d-b446-69da6b820605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B6C589C3-3D56-4FD6-8F98-0F9A787DEEB7}" ma:internalName="Markets" ma:readOnly="false" ma:showField="MarketName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05613A9F-690E-47A3-AFA9-4EF05BD38A9E}" ma:internalName="NumOfRatingsLookup" ma:readOnly="true" ma:showField="NumOfRatings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05613A9F-690E-47A3-AFA9-4EF05BD38A9E}" ma:internalName="PublishStatusLookup" ma:readOnly="false" ma:showField="PublishStatus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61ed4a50-5893-45d9-8a2e-7533c7e8710a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53ab5541-2daf-4611-96fd-62a823f4d569}" ma:internalName="TaxCatchAll" ma:showField="CatchAllData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53ab5541-2daf-4611-96fd-62a823f4d569}" ma:internalName="TaxCatchAllLabel" ma:readOnly="true" ma:showField="CatchAllDataLabel" ma:web="360401dd-760e-448c-b001-b4002b6d1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360401dd-760e-448c-b001-b4002b6d12d2">false</MarketSpecific>
    <ApprovalStatus xmlns="360401dd-760e-448c-b001-b4002b6d12d2">InProgress</ApprovalStatus>
    <LocComments xmlns="360401dd-760e-448c-b001-b4002b6d12d2" xsi:nil="true"/>
    <DirectSourceMarket xmlns="360401dd-760e-448c-b001-b4002b6d12d2">english</DirectSourceMarket>
    <ThumbnailAssetId xmlns="360401dd-760e-448c-b001-b4002b6d12d2" xsi:nil="true"/>
    <PrimaryImageGen xmlns="360401dd-760e-448c-b001-b4002b6d12d2">true</PrimaryImageGen>
    <LegacyData xmlns="360401dd-760e-448c-b001-b4002b6d12d2" xsi:nil="true"/>
    <TPFriendlyName xmlns="360401dd-760e-448c-b001-b4002b6d12d2" xsi:nil="true"/>
    <NumericId xmlns="360401dd-760e-448c-b001-b4002b6d12d2" xsi:nil="true"/>
    <LocRecommendedHandoff xmlns="360401dd-760e-448c-b001-b4002b6d12d2" xsi:nil="true"/>
    <BlockPublish xmlns="360401dd-760e-448c-b001-b4002b6d12d2">false</BlockPublish>
    <BusinessGroup xmlns="360401dd-760e-448c-b001-b4002b6d12d2" xsi:nil="true"/>
    <OpenTemplate xmlns="360401dd-760e-448c-b001-b4002b6d12d2">true</OpenTemplate>
    <SourceTitle xmlns="360401dd-760e-448c-b001-b4002b6d12d2">Playpen design template</SourceTitle>
    <APEditor xmlns="360401dd-760e-448c-b001-b4002b6d12d2">
      <UserInfo>
        <DisplayName/>
        <AccountId xsi:nil="true"/>
        <AccountType/>
      </UserInfo>
    </APEditor>
    <UALocComments xmlns="360401dd-760e-448c-b001-b4002b6d12d2">2007 Template UpLeveling Do Not HandOff</UALocComments>
    <IntlLangReviewDate xmlns="360401dd-760e-448c-b001-b4002b6d12d2" xsi:nil="true"/>
    <PublishStatusLookup xmlns="360401dd-760e-448c-b001-b4002b6d12d2">
      <Value>219377</Value>
      <Value>219380</Value>
    </PublishStatusLookup>
    <ParentAssetId xmlns="360401dd-760e-448c-b001-b4002b6d12d2" xsi:nil="true"/>
    <FeatureTagsTaxHTField0 xmlns="360401dd-760e-448c-b001-b4002b6d12d2">
      <Terms xmlns="http://schemas.microsoft.com/office/infopath/2007/PartnerControls"/>
    </FeatureTagsTaxHTField0>
    <MachineTranslated xmlns="360401dd-760e-448c-b001-b4002b6d12d2">false</MachineTranslated>
    <Providers xmlns="360401dd-760e-448c-b001-b4002b6d12d2" xsi:nil="true"/>
    <OriginalSourceMarket xmlns="360401dd-760e-448c-b001-b4002b6d12d2">english</OriginalSourceMarket>
    <APDescription xmlns="360401dd-760e-448c-b001-b4002b6d12d2" xsi:nil="true"/>
    <ContentItem xmlns="360401dd-760e-448c-b001-b4002b6d12d2" xsi:nil="true"/>
    <ClipArtFilename xmlns="360401dd-760e-448c-b001-b4002b6d12d2" xsi:nil="true"/>
    <TPInstallLocation xmlns="360401dd-760e-448c-b001-b4002b6d12d2" xsi:nil="true"/>
    <TimesCloned xmlns="360401dd-760e-448c-b001-b4002b6d12d2" xsi:nil="true"/>
    <PublishTargets xmlns="360401dd-760e-448c-b001-b4002b6d12d2">OfficeOnline,OfficeOnlineVNext</PublishTargets>
    <AcquiredFrom xmlns="360401dd-760e-448c-b001-b4002b6d12d2">Internal MS</AcquiredFrom>
    <AssetStart xmlns="360401dd-760e-448c-b001-b4002b6d12d2">2012-01-11T20:33:00+00:00</AssetStart>
    <FriendlyTitle xmlns="360401dd-760e-448c-b001-b4002b6d12d2" xsi:nil="true"/>
    <Provider xmlns="360401dd-760e-448c-b001-b4002b6d12d2" xsi:nil="true"/>
    <LastHandOff xmlns="360401dd-760e-448c-b001-b4002b6d12d2" xsi:nil="true"/>
    <Manager xmlns="360401dd-760e-448c-b001-b4002b6d12d2" xsi:nil="true"/>
    <UALocRecommendation xmlns="360401dd-760e-448c-b001-b4002b6d12d2">Localize</UALocRecommendation>
    <ArtSampleDocs xmlns="360401dd-760e-448c-b001-b4002b6d12d2" xsi:nil="true"/>
    <UACurrentWords xmlns="360401dd-760e-448c-b001-b4002b6d12d2" xsi:nil="true"/>
    <TPClientViewer xmlns="360401dd-760e-448c-b001-b4002b6d12d2" xsi:nil="true"/>
    <TemplateStatus xmlns="360401dd-760e-448c-b001-b4002b6d12d2">Complete</TemplateStatus>
    <ShowIn xmlns="360401dd-760e-448c-b001-b4002b6d12d2">Show everywhere</ShowIn>
    <CSXHash xmlns="360401dd-760e-448c-b001-b4002b6d12d2" xsi:nil="true"/>
    <Downloads xmlns="360401dd-760e-448c-b001-b4002b6d12d2">0</Downloads>
    <VoteCount xmlns="360401dd-760e-448c-b001-b4002b6d12d2" xsi:nil="true"/>
    <OOCacheId xmlns="360401dd-760e-448c-b001-b4002b6d12d2" xsi:nil="true"/>
    <IsDeleted xmlns="360401dd-760e-448c-b001-b4002b6d12d2">false</IsDeleted>
    <InternalTagsTaxHTField0 xmlns="360401dd-760e-448c-b001-b4002b6d12d2">
      <Terms xmlns="http://schemas.microsoft.com/office/infopath/2007/PartnerControls"/>
    </InternalTagsTaxHTField0>
    <UANotes xmlns="360401dd-760e-448c-b001-b4002b6d12d2">2003 to 2007 conversion</UANotes>
    <AssetExpire xmlns="360401dd-760e-448c-b001-b4002b6d12d2">2035-01-01T08:00:00+00:00</AssetExpire>
    <CSXSubmissionMarket xmlns="360401dd-760e-448c-b001-b4002b6d12d2" xsi:nil="true"/>
    <DSATActionTaken xmlns="360401dd-760e-448c-b001-b4002b6d12d2" xsi:nil="true"/>
    <SubmitterId xmlns="360401dd-760e-448c-b001-b4002b6d12d2" xsi:nil="true"/>
    <EditorialTags xmlns="360401dd-760e-448c-b001-b4002b6d12d2" xsi:nil="true"/>
    <TPExecutable xmlns="360401dd-760e-448c-b001-b4002b6d12d2" xsi:nil="true"/>
    <CSXSubmissionDate xmlns="360401dd-760e-448c-b001-b4002b6d12d2" xsi:nil="true"/>
    <CSXUpdate xmlns="360401dd-760e-448c-b001-b4002b6d12d2">false</CSXUpdate>
    <AssetType xmlns="360401dd-760e-448c-b001-b4002b6d12d2">TP</AssetType>
    <ApprovalLog xmlns="360401dd-760e-448c-b001-b4002b6d12d2" xsi:nil="true"/>
    <BugNumber xmlns="360401dd-760e-448c-b001-b4002b6d12d2" xsi:nil="true"/>
    <OriginAsset xmlns="360401dd-760e-448c-b001-b4002b6d12d2" xsi:nil="true"/>
    <TPComponent xmlns="360401dd-760e-448c-b001-b4002b6d12d2" xsi:nil="true"/>
    <Milestone xmlns="360401dd-760e-448c-b001-b4002b6d12d2" xsi:nil="true"/>
    <RecommendationsModifier xmlns="360401dd-760e-448c-b001-b4002b6d12d2" xsi:nil="true"/>
    <AssetId xmlns="360401dd-760e-448c-b001-b4002b6d12d2">TP102814490</AssetId>
    <PolicheckWords xmlns="360401dd-760e-448c-b001-b4002b6d12d2" xsi:nil="true"/>
    <TPLaunchHelpLink xmlns="360401dd-760e-448c-b001-b4002b6d12d2" xsi:nil="true"/>
    <IntlLocPriority xmlns="360401dd-760e-448c-b001-b4002b6d12d2" xsi:nil="true"/>
    <TPApplication xmlns="360401dd-760e-448c-b001-b4002b6d12d2" xsi:nil="true"/>
    <IntlLangReviewer xmlns="360401dd-760e-448c-b001-b4002b6d12d2" xsi:nil="true"/>
    <HandoffToMSDN xmlns="360401dd-760e-448c-b001-b4002b6d12d2" xsi:nil="true"/>
    <PlannedPubDate xmlns="360401dd-760e-448c-b001-b4002b6d12d2" xsi:nil="true"/>
    <CrawlForDependencies xmlns="360401dd-760e-448c-b001-b4002b6d12d2">false</CrawlForDependencies>
    <LocLastLocAttemptVersionLookup xmlns="360401dd-760e-448c-b001-b4002b6d12d2">770525</LocLastLocAttemptVersionLookup>
    <TrustLevel xmlns="360401dd-760e-448c-b001-b4002b6d12d2">1 Microsoft Managed Content</TrustLevel>
    <CampaignTagsTaxHTField0 xmlns="360401dd-760e-448c-b001-b4002b6d12d2">
      <Terms xmlns="http://schemas.microsoft.com/office/infopath/2007/PartnerControls"/>
    </CampaignTagsTaxHTField0>
    <TPNamespace xmlns="360401dd-760e-448c-b001-b4002b6d12d2" xsi:nil="true"/>
    <TaxCatchAll xmlns="360401dd-760e-448c-b001-b4002b6d12d2"/>
    <IsSearchable xmlns="360401dd-760e-448c-b001-b4002b6d12d2">true</IsSearchable>
    <TemplateTemplateType xmlns="360401dd-760e-448c-b001-b4002b6d12d2">PowerPoint 12 Default</TemplateTemplateType>
    <Markets xmlns="360401dd-760e-448c-b001-b4002b6d12d2"/>
    <IntlLangReview xmlns="360401dd-760e-448c-b001-b4002b6d12d2">false</IntlLangReview>
    <UAProjectedTotalWords xmlns="360401dd-760e-448c-b001-b4002b6d12d2" xsi:nil="true"/>
    <OutputCachingOn xmlns="360401dd-760e-448c-b001-b4002b6d12d2">false</OutputCachingOn>
    <LocMarketGroupTiers2 xmlns="360401dd-760e-448c-b001-b4002b6d12d2">,t:Tier 1,t:Tier 2,t:Tier 3,</LocMarketGroupTiers2>
    <APAuthor xmlns="360401dd-760e-448c-b001-b4002b6d12d2">
      <UserInfo>
        <DisplayName/>
        <AccountId>1928</AccountId>
        <AccountType/>
      </UserInfo>
    </APAuthor>
    <TPCommandLine xmlns="360401dd-760e-448c-b001-b4002b6d12d2" xsi:nil="true"/>
    <LocManualTestRequired xmlns="360401dd-760e-448c-b001-b4002b6d12d2">false</LocManualTestRequired>
    <TPAppVersion xmlns="360401dd-760e-448c-b001-b4002b6d12d2" xsi:nil="true"/>
    <EditorialStatus xmlns="360401dd-760e-448c-b001-b4002b6d12d2" xsi:nil="true"/>
    <LastModifiedDateTime xmlns="360401dd-760e-448c-b001-b4002b6d12d2" xsi:nil="true"/>
    <TPLaunchHelpLinkType xmlns="360401dd-760e-448c-b001-b4002b6d12d2">Template</TPLaunchHelpLinkType>
    <OriginalRelease xmlns="360401dd-760e-448c-b001-b4002b6d12d2">14</OriginalRelease>
    <ScenarioTagsTaxHTField0 xmlns="360401dd-760e-448c-b001-b4002b6d12d2">
      <Terms xmlns="http://schemas.microsoft.com/office/infopath/2007/PartnerControls"/>
    </ScenarioTagsTaxHTField0>
    <LocalizationTagsTaxHTField0 xmlns="360401dd-760e-448c-b001-b4002b6d12d2">
      <Terms xmlns="http://schemas.microsoft.com/office/infopath/2007/PartnerControls"/>
    </LocalizationTagsTaxHTField0>
  </documentManagement>
</p:properties>
</file>

<file path=customXml/itemProps1.xml><?xml version="1.0" encoding="utf-8"?>
<ds:datastoreItem xmlns:ds="http://schemas.openxmlformats.org/officeDocument/2006/customXml" ds:itemID="{3683F24B-3E25-4D4B-80CB-1A40DF05D9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146BF8-5654-41AE-86D1-13091EB92B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0401dd-760e-448c-b001-b4002b6d12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105714-4865-4B82-8E76-8ACF71563D35}">
  <ds:schemaRefs>
    <ds:schemaRef ds:uri="http://schemas.microsoft.com/office/2006/metadata/properties"/>
    <ds:schemaRef ds:uri="http://schemas.microsoft.com/office/infopath/2007/PartnerControls"/>
    <ds:schemaRef ds:uri="360401dd-760e-448c-b001-b4002b6d12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оформлення «Дитячий манеж»</Template>
  <TotalTime>25</TotalTime>
  <Words>556</Words>
  <Application>Microsoft Office PowerPoint</Application>
  <PresentationFormat>Екран (4:3)</PresentationFormat>
  <Paragraphs>66</Paragraphs>
  <Slides>8</Slides>
  <Notes>1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</vt:i4>
      </vt:variant>
    </vt:vector>
  </HeadingPairs>
  <TitlesOfParts>
    <vt:vector size="11" baseType="lpstr">
      <vt:lpstr>Arial</vt:lpstr>
      <vt:lpstr>Tahoma</vt:lpstr>
      <vt:lpstr>Default Design</vt:lpstr>
      <vt:lpstr>В. Вздульська «Потяги»  </vt:lpstr>
      <vt:lpstr>Знайомство з письменницею</vt:lpstr>
      <vt:lpstr>Коротко про зміст оповідання</vt:lpstr>
      <vt:lpstr>Слухання оповідання «Потяги»</vt:lpstr>
      <vt:lpstr>Дайте відповідь на запитання за змістом твору.</vt:lpstr>
      <vt:lpstr>Презентація PowerPoint</vt:lpstr>
      <vt:lpstr>Презентація PowerPoint</vt:lpstr>
      <vt:lpstr>Презентація PowerPoint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В. Вздульська «Потяги»  </dc:title>
  <dc:subject/>
  <dc:creator>B-pro</dc:creator>
  <cp:keywords/>
  <dc:description/>
  <cp:lastModifiedBy>B-pro</cp:lastModifiedBy>
  <cp:revision>1</cp:revision>
  <dcterms:created xsi:type="dcterms:W3CDTF">2022-10-23T10:59:37Z</dcterms:created>
  <dcterms:modified xsi:type="dcterms:W3CDTF">2022-10-23T11:25:28Z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TC100690461058</vt:lpwstr>
  </property>
  <property fmtid="{D5CDD505-2E9C-101B-9397-08002B2CF9AE}" pid="3" name="InternalTags">
    <vt:lpwstr/>
  </property>
  <property fmtid="{D5CDD505-2E9C-101B-9397-08002B2CF9AE}" pid="4" name="ContentTypeId">
    <vt:lpwstr>0x01010098F566CBBF44DA4180A6A1C2AF3AC0E104001C4FC99F8281AF45831A18891735BEB6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  <property fmtid="{D5CDD505-2E9C-101B-9397-08002B2CF9AE}" pid="9" name="Order">
    <vt:r8>5373500</vt:r8>
  </property>
  <property fmtid="{D5CDD505-2E9C-101B-9397-08002B2CF9AE}" pid="10" name="HiddenCategoryTags">
    <vt:lpwstr/>
  </property>
  <property fmtid="{D5CDD505-2E9C-101B-9397-08002B2CF9AE}" pid="11" name="ImageGenStatus">
    <vt:i4>0</vt:i4>
  </property>
  <property fmtid="{D5CDD505-2E9C-101B-9397-08002B2CF9AE}" pid="12" name="CategoryTags">
    <vt:lpwstr/>
  </property>
  <property fmtid="{D5CDD505-2E9C-101B-9397-08002B2CF9AE}" pid="13" name="Applications">
    <vt:lpwstr/>
  </property>
  <property fmtid="{D5CDD505-2E9C-101B-9397-08002B2CF9AE}" pid="14" name="LocMarketGroupTiers">
    <vt:lpwstr>,t:Tier 1,t:Tier 2,t:Tier 3,</vt:lpwstr>
  </property>
</Properties>
</file>