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75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9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89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66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32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3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97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1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3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0091-E451-4A0D-AFE7-1094AB8A0B49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88E6-3311-4938-8CE6-84B03C5C1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59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0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1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8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0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^_^</dc:creator>
  <cp:lastModifiedBy>^_^</cp:lastModifiedBy>
  <cp:revision>1</cp:revision>
  <dcterms:created xsi:type="dcterms:W3CDTF">2022-11-07T19:44:19Z</dcterms:created>
  <dcterms:modified xsi:type="dcterms:W3CDTF">2022-11-07T19:51:06Z</dcterms:modified>
</cp:coreProperties>
</file>