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jpeg" ContentType="image/jpeg"/>
  <Override PartName="/ppt/media/image17.jpeg" ContentType="image/jpeg"/>
  <Override PartName="/ppt/media/image3.png" ContentType="image/png"/>
  <Override PartName="/ppt/media/image2.jpeg" ContentType="image/jpeg"/>
  <Override PartName="/ppt/media/image4.jpeg" ContentType="image/jpeg"/>
  <Override PartName="/ppt/media/image5.png" ContentType="image/pn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29.png" ContentType="image/png"/>
  <Override PartName="/ppt/media/image15.jpeg" ContentType="image/jpeg"/>
  <Override PartName="/ppt/media/image16.jpeg" ContentType="image/jpeg"/>
  <Override PartName="/ppt/media/image18.jpeg" ContentType="image/jpeg"/>
  <Override PartName="/ppt/media/image19.jpeg" ContentType="image/jpeg"/>
  <Override PartName="/ppt/media/image22.png" ContentType="image/png"/>
  <Override PartName="/ppt/media/image20.jpeg" ContentType="image/jpeg"/>
  <Override PartName="/ppt/media/image21.jpeg" ContentType="image/jpeg"/>
  <Override PartName="/ppt/media/image23.png" ContentType="image/pn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30.jpeg" ContentType="image/jpeg"/>
  <Override PartName="/ppt/media/image31.jpeg" ContentType="image/jpeg"/>
  <Override PartName="/ppt/media/image3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6FFA1969-3BD4-4ED8-AA93-0C45DE2B8EA8}" type="slidenum">
              <a:t>&lt;#&gt;</a:t>
            </a:fld>
          </a:p>
        </p:txBody>
      </p:sp>
      <p:sp>
        <p:nvSpPr>
          <p:cNvPr id="4" name="PlaceHolder 3"/>
          <p:cNvSpPr>
            <a:spLocks noGrp="1"/>
          </p:cNvSpPr>
          <p:nvPr>
            <p:ph type="dt" idx="1"/>
          </p:nvPr>
        </p:nvSpPr>
        <p:spPr/>
        <p:txBody>
          <a:bodyPr/>
          <a:p>
            <a:r>
              <a:rPr lang="uk-UA"/>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B7405D7-5487-408C-9DD0-491CF4E43326}" type="slidenum">
              <a:t>&lt;#&gt;</a:t>
            </a:fld>
          </a:p>
        </p:txBody>
      </p:sp>
      <p:sp>
        <p:nvSpPr>
          <p:cNvPr id="7" name="PlaceHolder 6"/>
          <p:cNvSpPr>
            <a:spLocks noGrp="1"/>
          </p:cNvSpPr>
          <p:nvPr>
            <p:ph type="dt" idx="1"/>
          </p:nvPr>
        </p:nvSpPr>
        <p:spPr/>
        <p:txBody>
          <a:bodyPr/>
          <a:p>
            <a:r>
              <a:rPr lang="uk-UA"/>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99ED78F8-7722-4A5B-B1F9-4A6D1572CA69}" type="slidenum">
              <a:t>&lt;#&gt;</a:t>
            </a:fld>
          </a:p>
        </p:txBody>
      </p:sp>
      <p:sp>
        <p:nvSpPr>
          <p:cNvPr id="9" name="PlaceHolder 8"/>
          <p:cNvSpPr>
            <a:spLocks noGrp="1"/>
          </p:cNvSpPr>
          <p:nvPr>
            <p:ph type="dt" idx="1"/>
          </p:nvPr>
        </p:nvSpPr>
        <p:spPr/>
        <p:txBody>
          <a:bodyPr/>
          <a:p>
            <a:r>
              <a:rPr lang="uk-UA"/>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ECEEAFFD-1452-488F-BC0E-4555C3C00C9D}" type="slidenum">
              <a:t>&lt;#&gt;</a:t>
            </a:fld>
          </a:p>
        </p:txBody>
      </p:sp>
      <p:sp>
        <p:nvSpPr>
          <p:cNvPr id="11" name="PlaceHolder 10"/>
          <p:cNvSpPr>
            <a:spLocks noGrp="1"/>
          </p:cNvSpPr>
          <p:nvPr>
            <p:ph type="dt" idx="1"/>
          </p:nvPr>
        </p:nvSpPr>
        <p:spPr/>
        <p:txBody>
          <a:bodyPr/>
          <a:p>
            <a:r>
              <a:rPr lang="uk-UA"/>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4A634F11-023E-4D49-9926-9DA848D74182}" type="slidenum">
              <a:t>&lt;#&gt;</a:t>
            </a:fld>
          </a:p>
        </p:txBody>
      </p:sp>
      <p:sp>
        <p:nvSpPr>
          <p:cNvPr id="4" name="PlaceHolder 3"/>
          <p:cNvSpPr>
            <a:spLocks noGrp="1"/>
          </p:cNvSpPr>
          <p:nvPr>
            <p:ph type="dt" idx="4"/>
          </p:nvPr>
        </p:nvSpPr>
        <p:spPr/>
        <p:txBody>
          <a:bodyPr/>
          <a:p>
            <a:r>
              <a:rPr lang="uk-UA"/>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7FB72076-F9D9-448A-B33A-D4CC54A5DFA8}" type="slidenum">
              <a:t>&lt;#&gt;</a:t>
            </a:fld>
          </a:p>
        </p:txBody>
      </p:sp>
      <p:sp>
        <p:nvSpPr>
          <p:cNvPr id="6" name="PlaceHolder 5"/>
          <p:cNvSpPr>
            <a:spLocks noGrp="1"/>
          </p:cNvSpPr>
          <p:nvPr>
            <p:ph type="dt" idx="4"/>
          </p:nvPr>
        </p:nvSpPr>
        <p:spPr/>
        <p:txBody>
          <a:bodyPr/>
          <a:p>
            <a:r>
              <a:rPr lang="uk-UA"/>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AE7DAE1-0AF1-47EB-8463-7913BDD5590A}" type="slidenum">
              <a:t>&lt;#&gt;</a:t>
            </a:fld>
          </a:p>
        </p:txBody>
      </p:sp>
      <p:sp>
        <p:nvSpPr>
          <p:cNvPr id="6" name="PlaceHolder 5"/>
          <p:cNvSpPr>
            <a:spLocks noGrp="1"/>
          </p:cNvSpPr>
          <p:nvPr>
            <p:ph type="dt" idx="4"/>
          </p:nvPr>
        </p:nvSpPr>
        <p:spPr/>
        <p:txBody>
          <a:bodyPr/>
          <a:p>
            <a:r>
              <a:rPr lang="uk-UA"/>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2C5DABD5-2CB9-446C-AD5A-103B4B2A88D0}" type="slidenum">
              <a:t>&lt;#&gt;</a:t>
            </a:fld>
          </a:p>
        </p:txBody>
      </p:sp>
      <p:sp>
        <p:nvSpPr>
          <p:cNvPr id="7" name="PlaceHolder 6"/>
          <p:cNvSpPr>
            <a:spLocks noGrp="1"/>
          </p:cNvSpPr>
          <p:nvPr>
            <p:ph type="dt" idx="4"/>
          </p:nvPr>
        </p:nvSpPr>
        <p:spPr/>
        <p:txBody>
          <a:bodyPr/>
          <a:p>
            <a:r>
              <a:rPr lang="uk-UA"/>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F2CDDB30-1373-4EF7-B540-52982826F101}" type="slidenum">
              <a:t>&lt;#&gt;</a:t>
            </a:fld>
          </a:p>
        </p:txBody>
      </p:sp>
      <p:sp>
        <p:nvSpPr>
          <p:cNvPr id="5" name="PlaceHolder 4"/>
          <p:cNvSpPr>
            <a:spLocks noGrp="1"/>
          </p:cNvSpPr>
          <p:nvPr>
            <p:ph type="dt" idx="4"/>
          </p:nvPr>
        </p:nvSpPr>
        <p:spPr/>
        <p:txBody>
          <a:bodyPr/>
          <a:p>
            <a:r>
              <a:rPr lang="uk-UA"/>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3A55045-59F7-4E5A-9B08-C396C34BC803}" type="slidenum">
              <a:t>&lt;#&gt;</a:t>
            </a:fld>
          </a:p>
        </p:txBody>
      </p:sp>
      <p:sp>
        <p:nvSpPr>
          <p:cNvPr id="5" name="PlaceHolder 4"/>
          <p:cNvSpPr>
            <a:spLocks noGrp="1"/>
          </p:cNvSpPr>
          <p:nvPr>
            <p:ph type="dt" idx="4"/>
          </p:nvPr>
        </p:nvSpPr>
        <p:spPr/>
        <p:txBody>
          <a:bodyPr/>
          <a:p>
            <a:r>
              <a:rPr lang="uk-UA"/>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96DF6EEA-B7C7-491E-A306-60165AD84FE4}"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B8753A89-6B1B-4651-8A51-9780C823EE66}" type="slidenum">
              <a:t>&lt;#&gt;</a:t>
            </a:fld>
          </a:p>
        </p:txBody>
      </p:sp>
      <p:sp>
        <p:nvSpPr>
          <p:cNvPr id="6" name="PlaceHolder 5"/>
          <p:cNvSpPr>
            <a:spLocks noGrp="1"/>
          </p:cNvSpPr>
          <p:nvPr>
            <p:ph type="dt" idx="1"/>
          </p:nvPr>
        </p:nvSpPr>
        <p:spPr/>
        <p:txBody>
          <a:bodyPr/>
          <a:p>
            <a:r>
              <a:rPr lang="uk-UA"/>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824B44C-1325-45E3-82D3-3D5C7055A9E9}"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159FA791-46C7-47C5-B27C-EB02B9038580}"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A49D7904-90F3-43BB-8DCE-CE41B21C5BA3}" type="slidenum">
              <a:t>&lt;#&gt;</a:t>
            </a:fld>
          </a:p>
        </p:txBody>
      </p:sp>
      <p:sp>
        <p:nvSpPr>
          <p:cNvPr id="7" name="PlaceHolder 6"/>
          <p:cNvSpPr>
            <a:spLocks noGrp="1"/>
          </p:cNvSpPr>
          <p:nvPr>
            <p:ph type="dt" idx="4"/>
          </p:nvPr>
        </p:nvSpPr>
        <p:spPr/>
        <p:txBody>
          <a:bodyPr/>
          <a:p>
            <a:r>
              <a:rPr lang="uk-UA"/>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01B0B22A-774C-4F39-AF3F-A4DCD52107F6}" type="slidenum">
              <a:t>&lt;#&gt;</a:t>
            </a:fld>
          </a:p>
        </p:txBody>
      </p:sp>
      <p:sp>
        <p:nvSpPr>
          <p:cNvPr id="9" name="PlaceHolder 8"/>
          <p:cNvSpPr>
            <a:spLocks noGrp="1"/>
          </p:cNvSpPr>
          <p:nvPr>
            <p:ph type="dt" idx="4"/>
          </p:nvPr>
        </p:nvSpPr>
        <p:spPr/>
        <p:txBody>
          <a:bodyPr/>
          <a:p>
            <a:r>
              <a:rPr lang="uk-UA"/>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B8EB6552-8C51-40D7-9B21-89070D852523}" type="slidenum">
              <a:t>&lt;#&gt;</a:t>
            </a:fld>
          </a:p>
        </p:txBody>
      </p:sp>
      <p:sp>
        <p:nvSpPr>
          <p:cNvPr id="11" name="PlaceHolder 10"/>
          <p:cNvSpPr>
            <a:spLocks noGrp="1"/>
          </p:cNvSpPr>
          <p:nvPr>
            <p:ph type="dt" idx="4"/>
          </p:nvPr>
        </p:nvSpPr>
        <p:spPr/>
        <p:txBody>
          <a:bodyPr/>
          <a:p>
            <a:r>
              <a:rPr lang="uk-UA"/>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FFF7CC8-C64F-40DA-A5EC-BBC21E6C01B5}" type="slidenum">
              <a:t>&lt;#&gt;</a:t>
            </a:fld>
          </a:p>
        </p:txBody>
      </p:sp>
      <p:sp>
        <p:nvSpPr>
          <p:cNvPr id="6" name="PlaceHolder 5"/>
          <p:cNvSpPr>
            <a:spLocks noGrp="1"/>
          </p:cNvSpPr>
          <p:nvPr>
            <p:ph type="dt" idx="1"/>
          </p:nvPr>
        </p:nvSpPr>
        <p:spPr/>
        <p:txBody>
          <a:bodyPr/>
          <a:p>
            <a:r>
              <a:rPr lang="uk-UA"/>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AA5DFCEF-88D1-4BF2-A810-84278B6A51AE}" type="slidenum">
              <a:t>&lt;#&gt;</a:t>
            </a:fld>
          </a:p>
        </p:txBody>
      </p:sp>
      <p:sp>
        <p:nvSpPr>
          <p:cNvPr id="7" name="PlaceHolder 6"/>
          <p:cNvSpPr>
            <a:spLocks noGrp="1"/>
          </p:cNvSpPr>
          <p:nvPr>
            <p:ph type="dt" idx="1"/>
          </p:nvPr>
        </p:nvSpPr>
        <p:spPr/>
        <p:txBody>
          <a:bodyPr/>
          <a:p>
            <a:r>
              <a:rPr lang="uk-UA"/>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BA27BB8E-62B9-43AF-BB58-F33F2BBB89EF}" type="slidenum">
              <a:t>&lt;#&gt;</a:t>
            </a:fld>
          </a:p>
        </p:txBody>
      </p:sp>
      <p:sp>
        <p:nvSpPr>
          <p:cNvPr id="5" name="PlaceHolder 4"/>
          <p:cNvSpPr>
            <a:spLocks noGrp="1"/>
          </p:cNvSpPr>
          <p:nvPr>
            <p:ph type="dt" idx="1"/>
          </p:nvPr>
        </p:nvSpPr>
        <p:spPr/>
        <p:txBody>
          <a:bodyPr/>
          <a:p>
            <a:r>
              <a:rPr lang="uk-UA"/>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1A0D275-47AC-4CB8-AD74-4234E9C29715}" type="slidenum">
              <a:t>&lt;#&gt;</a:t>
            </a:fld>
          </a:p>
        </p:txBody>
      </p:sp>
      <p:sp>
        <p:nvSpPr>
          <p:cNvPr id="5" name="PlaceHolder 4"/>
          <p:cNvSpPr>
            <a:spLocks noGrp="1"/>
          </p:cNvSpPr>
          <p:nvPr>
            <p:ph type="dt" idx="1"/>
          </p:nvPr>
        </p:nvSpPr>
        <p:spPr/>
        <p:txBody>
          <a:bodyPr/>
          <a:p>
            <a:r>
              <a:rPr lang="uk-UA"/>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59A8E1C-A093-4BEC-8AC7-A3DC40CCB2FC}" type="slidenum">
              <a:t>&lt;#&gt;</a:t>
            </a:fld>
          </a:p>
        </p:txBody>
      </p:sp>
      <p:sp>
        <p:nvSpPr>
          <p:cNvPr id="8" name="PlaceHolder 7"/>
          <p:cNvSpPr>
            <a:spLocks noGrp="1"/>
          </p:cNvSpPr>
          <p:nvPr>
            <p:ph type="dt" idx="1"/>
          </p:nvPr>
        </p:nvSpPr>
        <p:spPr/>
        <p:txBody>
          <a:bodyPr/>
          <a:p>
            <a:r>
              <a:rPr lang="uk-UA"/>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9D28FF8-C93E-42CF-A3D4-92F4CF7FA4AF}" type="slidenum">
              <a:t>&lt;#&gt;</a:t>
            </a:fld>
          </a:p>
        </p:txBody>
      </p:sp>
      <p:sp>
        <p:nvSpPr>
          <p:cNvPr id="8" name="PlaceHolder 7"/>
          <p:cNvSpPr>
            <a:spLocks noGrp="1"/>
          </p:cNvSpPr>
          <p:nvPr>
            <p:ph type="dt" idx="1"/>
          </p:nvPr>
        </p:nvSpPr>
        <p:spPr/>
        <p:txBody>
          <a:bodyPr/>
          <a:p>
            <a:r>
              <a:rPr lang="uk-UA"/>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3ABDC98-C616-448B-B1AE-582820865035}" type="slidenum">
              <a:t>&lt;#&gt;</a:t>
            </a:fld>
          </a:p>
        </p:txBody>
      </p:sp>
      <p:sp>
        <p:nvSpPr>
          <p:cNvPr id="8" name="PlaceHolder 7"/>
          <p:cNvSpPr>
            <a:spLocks noGrp="1"/>
          </p:cNvSpPr>
          <p:nvPr>
            <p:ph type="dt" idx="1"/>
          </p:nvPr>
        </p:nvSpPr>
        <p:spPr/>
        <p:txBody>
          <a:bodyPr/>
          <a:p>
            <a:r>
              <a:rPr lang="uk-UA"/>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b="0" lang="ru-RU" sz="1200" spc="-1" strike="noStrike">
                <a:solidFill>
                  <a:srgbClr val="8b8b8b"/>
                </a:solidFill>
                <a:latin typeface="Calibri"/>
              </a:defRPr>
            </a:lvl1pPr>
          </a:lstStyle>
          <a:p>
            <a:pPr indent="0">
              <a:lnSpc>
                <a:spcPct val="100000"/>
              </a:lnSpc>
              <a:buNone/>
            </a:pPr>
            <a:r>
              <a:rPr b="0" lang="ru-RU" sz="1200" spc="-1" strike="noStrike">
                <a:solidFill>
                  <a:srgbClr val="8b8b8b"/>
                </a:solidFill>
                <a:latin typeface="Calibri"/>
              </a:rPr>
              <a:t>&lt;дата/час&gt;</a:t>
            </a:r>
            <a:endParaRPr b="0" lang="uk-UA" sz="1200" spc="-1" strike="noStrike">
              <a:solidFill>
                <a:srgbClr val="000000"/>
              </a:solidFill>
              <a:latin typeface="Times New Roman"/>
            </a:endParaRPr>
          </a:p>
        </p:txBody>
      </p:sp>
      <p:sp>
        <p:nvSpPr>
          <p:cNvPr id="1"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b="0" lang="uk-UA" sz="1400" spc="-1" strike="noStrike">
                <a:solidFill>
                  <a:srgbClr val="000000"/>
                </a:solidFill>
                <a:latin typeface="Times New Roman"/>
              </a:defRPr>
            </a:lvl1pPr>
          </a:lstStyle>
          <a:p>
            <a:pPr indent="0" algn="ctr">
              <a:buNone/>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b="0" lang="ru-RU" sz="1200" spc="-1" strike="noStrike">
                <a:solidFill>
                  <a:srgbClr val="8b8b8b"/>
                </a:solidFill>
                <a:latin typeface="Calibri"/>
              </a:defRPr>
            </a:lvl1pPr>
          </a:lstStyle>
          <a:p>
            <a:pPr indent="0" algn="r">
              <a:lnSpc>
                <a:spcPct val="100000"/>
              </a:lnSpc>
              <a:buNone/>
            </a:pPr>
            <a:fld id="{DAD8C454-B183-45F1-BB42-2267D3302053}" type="slidenum">
              <a:rPr b="0" lang="ru-RU" sz="1200" spc="-1" strike="noStrike">
                <a:solidFill>
                  <a:srgbClr val="8b8b8b"/>
                </a:solidFill>
                <a:latin typeface="Calibri"/>
              </a:rPr>
              <a:t>&lt;номер&gt;</a:t>
            </a:fld>
            <a:endParaRPr b="0" lang="uk-UA" sz="1200" spc="-1" strike="noStrike">
              <a:solidFill>
                <a:srgbClr val="000000"/>
              </a:solidFill>
              <a:latin typeface="Times New Roman"/>
            </a:endParaRPr>
          </a:p>
        </p:txBody>
      </p:sp>
      <p:sp>
        <p:nvSpPr>
          <p:cNvPr id="3"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ru-RU" sz="1800" spc="-1" strike="noStrike">
                <a:solidFill>
                  <a:srgbClr val="000000"/>
                </a:solidFill>
                <a:latin typeface="Calibri"/>
              </a:rPr>
              <a:t>Для правки тексту заголовка клацніть мишею</a:t>
            </a:r>
            <a:endParaRPr b="0" lang="ru-RU" sz="1800" spc="-1" strike="noStrike">
              <a:solidFill>
                <a:srgbClr val="000000"/>
              </a:solidFill>
              <a:latin typeface="Calibri"/>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Calibri"/>
              </a:rPr>
              <a:t>Для редагування структури клацніть мишею</a:t>
            </a:r>
            <a:endParaRPr b="0" lang="ru-RU"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400" spc="-1" strike="noStrike">
                <a:solidFill>
                  <a:srgbClr val="000000"/>
                </a:solidFill>
                <a:latin typeface="Calibri"/>
              </a:rPr>
              <a:t>Другий рівень структури</a:t>
            </a:r>
            <a:endParaRPr b="0" lang="ru-RU"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2000" spc="-1" strike="noStrike">
                <a:solidFill>
                  <a:srgbClr val="000000"/>
                </a:solidFill>
                <a:latin typeface="Calibri"/>
              </a:rPr>
              <a:t>Третій рівень структури</a:t>
            </a:r>
            <a:endParaRPr b="0" lang="ru-RU"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Calibri"/>
              </a:rPr>
              <a:t>Четвертий рівень структури</a:t>
            </a:r>
            <a:endParaRPr b="0" lang="ru-RU"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П'ятий рівень структури</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Шостий рівень структури</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Сьомий рівень структури</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noFill/>
          <a:ln w="0">
            <a:noFill/>
          </a:ln>
        </p:spPr>
        <p:txBody>
          <a:bodyPr anchor="ctr">
            <a:noAutofit/>
          </a:bodyPr>
          <a:p>
            <a:pPr indent="0" algn="ctr">
              <a:lnSpc>
                <a:spcPct val="100000"/>
              </a:lnSpc>
              <a:buNone/>
            </a:pPr>
            <a:r>
              <a:rPr b="0" lang="ru-RU" sz="4400" spc="-1" strike="noStrike">
                <a:solidFill>
                  <a:srgbClr val="000000"/>
                </a:solidFill>
                <a:latin typeface="Calibri"/>
              </a:rPr>
              <a:t>Образец заголовка</a:t>
            </a:r>
            <a:endParaRPr b="0" lang="ru-RU"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000000"/>
              </a:buClr>
              <a:buFont typeface="Arial"/>
              <a:buChar char="•"/>
            </a:pPr>
            <a:r>
              <a:rPr b="0" lang="ru-RU" sz="3200" spc="-1" strike="noStrike">
                <a:solidFill>
                  <a:srgbClr val="000000"/>
                </a:solidFill>
                <a:latin typeface="Calibri"/>
              </a:rPr>
              <a:t>Образец текста</a:t>
            </a:r>
            <a:endParaRPr b="0" lang="ru-RU" sz="3200" spc="-1" strike="noStrike">
              <a:solidFill>
                <a:srgbClr val="000000"/>
              </a:solidFill>
              <a:latin typeface="Calibri"/>
            </a:endParaRPr>
          </a:p>
          <a:p>
            <a:pPr lvl="1" marL="743040" indent="-285840">
              <a:lnSpc>
                <a:spcPct val="100000"/>
              </a:lnSpc>
              <a:spcBef>
                <a:spcPts val="561"/>
              </a:spcBef>
              <a:buClr>
                <a:srgbClr val="000000"/>
              </a:buClr>
              <a:buFont typeface="Arial"/>
              <a:buChar char="–"/>
            </a:pPr>
            <a:r>
              <a:rPr b="0" lang="ru-RU" sz="2800" spc="-1" strike="noStrike">
                <a:solidFill>
                  <a:srgbClr val="000000"/>
                </a:solidFill>
                <a:latin typeface="Calibri"/>
              </a:rPr>
              <a:t>Второй уровень</a:t>
            </a:r>
            <a:endParaRPr b="0" lang="ru-RU" sz="2800" spc="-1" strike="noStrike">
              <a:solidFill>
                <a:srgbClr val="000000"/>
              </a:solidFill>
              <a:latin typeface="Calibri"/>
            </a:endParaRPr>
          </a:p>
          <a:p>
            <a:pPr lvl="2" marL="1143000" indent="-228600">
              <a:lnSpc>
                <a:spcPct val="100000"/>
              </a:lnSpc>
              <a:spcBef>
                <a:spcPts val="479"/>
              </a:spcBef>
              <a:buClr>
                <a:srgbClr val="000000"/>
              </a:buClr>
              <a:buFont typeface="Arial"/>
              <a:buChar char="•"/>
            </a:pPr>
            <a:r>
              <a:rPr b="0" lang="ru-RU" sz="2400" spc="-1" strike="noStrike">
                <a:solidFill>
                  <a:srgbClr val="000000"/>
                </a:solidFill>
                <a:latin typeface="Calibri"/>
              </a:rPr>
              <a:t>Третий уровень</a:t>
            </a:r>
            <a:endParaRPr b="0" lang="ru-RU" sz="2400" spc="-1" strike="noStrike">
              <a:solidFill>
                <a:srgbClr val="000000"/>
              </a:solidFill>
              <a:latin typeface="Calibri"/>
            </a:endParaRPr>
          </a:p>
          <a:p>
            <a:pPr lvl="3" marL="1600200" indent="-228600">
              <a:lnSpc>
                <a:spcPct val="100000"/>
              </a:lnSpc>
              <a:spcBef>
                <a:spcPts val="400"/>
              </a:spcBef>
              <a:buClr>
                <a:srgbClr val="000000"/>
              </a:buClr>
              <a:buFont typeface="Arial"/>
              <a:buChar char="–"/>
            </a:pPr>
            <a:r>
              <a:rPr b="0" lang="ru-RU" sz="2000" spc="-1" strike="noStrike">
                <a:solidFill>
                  <a:srgbClr val="000000"/>
                </a:solidFill>
                <a:latin typeface="Calibri"/>
              </a:rPr>
              <a:t>Четвертый уровень</a:t>
            </a:r>
            <a:endParaRPr b="0" lang="ru-RU" sz="2000" spc="-1" strike="noStrike">
              <a:solidFill>
                <a:srgbClr val="000000"/>
              </a:solidFill>
              <a:latin typeface="Calibri"/>
            </a:endParaRPr>
          </a:p>
          <a:p>
            <a:pPr lvl="4" marL="2057400" indent="-228600">
              <a:lnSpc>
                <a:spcPct val="100000"/>
              </a:lnSpc>
              <a:spcBef>
                <a:spcPts val="400"/>
              </a:spcBef>
              <a:buClr>
                <a:srgbClr val="000000"/>
              </a:buClr>
              <a:buFont typeface="Arial"/>
              <a:buChar char="»"/>
            </a:pPr>
            <a:r>
              <a:rPr b="0" lang="ru-RU" sz="2000" spc="-1" strike="noStrike">
                <a:solidFill>
                  <a:srgbClr val="000000"/>
                </a:solidFill>
                <a:latin typeface="Calibri"/>
              </a:rPr>
              <a:t>Пятый уровень</a:t>
            </a:r>
            <a:endParaRPr b="0" lang="ru-RU" sz="2000" spc="-1" strike="noStrike">
              <a:solidFill>
                <a:srgbClr val="000000"/>
              </a:solidFill>
              <a:latin typeface="Calibri"/>
            </a:endParaRPr>
          </a:p>
        </p:txBody>
      </p:sp>
      <p:sp>
        <p:nvSpPr>
          <p:cNvPr id="43" name="PlaceHolder 3"/>
          <p:cNvSpPr>
            <a:spLocks noGrp="1"/>
          </p:cNvSpPr>
          <p:nvPr>
            <p:ph type="dt" idx="4"/>
          </p:nvPr>
        </p:nvSpPr>
        <p:spPr>
          <a:xfrm>
            <a:off x="457200" y="6356520"/>
            <a:ext cx="2133360" cy="364680"/>
          </a:xfrm>
          <a:prstGeom prst="rect">
            <a:avLst/>
          </a:prstGeom>
          <a:noFill/>
          <a:ln w="0">
            <a:noFill/>
          </a:ln>
        </p:spPr>
        <p:txBody>
          <a:bodyPr anchor="ctr">
            <a:noAutofit/>
          </a:bodyPr>
          <a:lstStyle>
            <a:lvl1pPr indent="0">
              <a:lnSpc>
                <a:spcPct val="100000"/>
              </a:lnSpc>
              <a:buNone/>
              <a:defRPr b="0" lang="ru-RU" sz="1200" spc="-1" strike="noStrike">
                <a:solidFill>
                  <a:srgbClr val="8b8b8b"/>
                </a:solidFill>
                <a:latin typeface="Calibri"/>
              </a:defRPr>
            </a:lvl1pPr>
          </a:lstStyle>
          <a:p>
            <a:pPr indent="0">
              <a:lnSpc>
                <a:spcPct val="100000"/>
              </a:lnSpc>
              <a:buNone/>
            </a:pPr>
            <a:r>
              <a:rPr b="0" lang="ru-RU" sz="1200" spc="-1" strike="noStrike">
                <a:solidFill>
                  <a:srgbClr val="8b8b8b"/>
                </a:solidFill>
                <a:latin typeface="Calibri"/>
              </a:rPr>
              <a:t>&lt;дата/час&gt;</a:t>
            </a:r>
            <a:endParaRPr b="0" lang="uk-UA" sz="1200" spc="-1" strike="noStrike">
              <a:solidFill>
                <a:srgbClr val="000000"/>
              </a:solidFill>
              <a:latin typeface="Times New Roman"/>
            </a:endParaRPr>
          </a:p>
        </p:txBody>
      </p:sp>
      <p:sp>
        <p:nvSpPr>
          <p:cNvPr id="44" name="PlaceHolder 4"/>
          <p:cNvSpPr>
            <a:spLocks noGrp="1"/>
          </p:cNvSpPr>
          <p:nvPr>
            <p:ph type="ftr" idx="5"/>
          </p:nvPr>
        </p:nvSpPr>
        <p:spPr>
          <a:xfrm>
            <a:off x="3124080" y="6356520"/>
            <a:ext cx="2895120" cy="364680"/>
          </a:xfrm>
          <a:prstGeom prst="rect">
            <a:avLst/>
          </a:prstGeom>
          <a:noFill/>
          <a:ln w="0">
            <a:noFill/>
          </a:ln>
        </p:spPr>
        <p:txBody>
          <a:bodyPr anchor="ctr">
            <a:noAutofit/>
          </a:bodyPr>
          <a:lstStyle>
            <a:lvl1pPr indent="0" algn="ctr">
              <a:buNone/>
              <a:defRPr b="0" lang="uk-UA" sz="1400" spc="-1" strike="noStrike">
                <a:solidFill>
                  <a:srgbClr val="000000"/>
                </a:solidFill>
                <a:latin typeface="Times New Roman"/>
              </a:defRPr>
            </a:lvl1pPr>
          </a:lstStyle>
          <a:p>
            <a:pPr indent="0" algn="ctr">
              <a:buNone/>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45" name="PlaceHolder 5"/>
          <p:cNvSpPr>
            <a:spLocks noGrp="1"/>
          </p:cNvSpPr>
          <p:nvPr>
            <p:ph type="sldNum" idx="6"/>
          </p:nvPr>
        </p:nvSpPr>
        <p:spPr>
          <a:xfrm>
            <a:off x="6553080" y="6356520"/>
            <a:ext cx="2133360" cy="364680"/>
          </a:xfrm>
          <a:prstGeom prst="rect">
            <a:avLst/>
          </a:prstGeom>
          <a:noFill/>
          <a:ln w="0">
            <a:noFill/>
          </a:ln>
        </p:spPr>
        <p:txBody>
          <a:bodyPr anchor="ctr">
            <a:noAutofit/>
          </a:bodyPr>
          <a:lstStyle>
            <a:lvl1pPr indent="0" algn="r">
              <a:lnSpc>
                <a:spcPct val="100000"/>
              </a:lnSpc>
              <a:buNone/>
              <a:defRPr b="0" lang="ru-RU" sz="1200" spc="-1" strike="noStrike">
                <a:solidFill>
                  <a:srgbClr val="8b8b8b"/>
                </a:solidFill>
                <a:latin typeface="Calibri"/>
              </a:defRPr>
            </a:lvl1pPr>
          </a:lstStyle>
          <a:p>
            <a:pPr indent="0" algn="r">
              <a:lnSpc>
                <a:spcPct val="100000"/>
              </a:lnSpc>
              <a:buNone/>
            </a:pPr>
            <a:fld id="{F4DDFB0C-C8DB-42F9-A1DC-D184B0CF247D}" type="slidenum">
              <a:rPr b="0" lang="ru-RU" sz="1200" spc="-1" strike="noStrike">
                <a:solidFill>
                  <a:srgbClr val="8b8b8b"/>
                </a:solidFill>
                <a:latin typeface="Calibri"/>
              </a:rPr>
              <a:t>&lt;номер&gt;</a:t>
            </a:fld>
            <a:endParaRPr b="0" lang="uk-UA"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9.jpeg"/><Relationship Id="rId3" Type="http://schemas.openxmlformats.org/officeDocument/2006/relationships/image" Target="../media/image18.jpe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image" Target="../media/image20.jpe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jpeg"/><Relationship Id="rId6" Type="http://schemas.openxmlformats.org/officeDocument/2006/relationships/image" Target="../media/image18.jpeg"/><Relationship Id="rId7"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image" Target="../media/image25.jpe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hyperlink" Target="https://rubryka.com/wp-content/uploads/2018/10/newpogony.jpg" TargetMode="External"/><Relationship Id="rId4" Type="http://schemas.openxmlformats.org/officeDocument/2006/relationships/image" Target="../media/image26.jpeg"/><Relationship Id="rId5"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image" Target="../media/image27.jpe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image" Target="../media/image28.jpeg"/><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image" Target="../media/image29.png"/><Relationship Id="rId4"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image" Target="../media/image30.jpe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image" Target="../media/image31.jpeg"/><Relationship Id="rId4"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8.jpeg"/><Relationship Id="rId3" Type="http://schemas.openxmlformats.org/officeDocument/2006/relationships/image" Target="../media/image32.jpe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2.jpe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2.jpeg"/><Relationship Id="rId6"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Прямоугольник 1"/>
          <p:cNvSpPr/>
          <p:nvPr/>
        </p:nvSpPr>
        <p:spPr>
          <a:xfrm>
            <a:off x="395640" y="260640"/>
            <a:ext cx="8424720" cy="100440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uk-UA" sz="2000" spc="-1" strike="noStrike">
                <a:solidFill>
                  <a:schemeClr val="dk1"/>
                </a:solidFill>
                <a:latin typeface="Times New Roman"/>
              </a:rPr>
              <a:t>Українські військові формування та участь українців у військових подіях ХХ століття. ЗСУ незалежної України до 2014 року. Нова українська армія 2014-2017; видатні діячі українського народу.</a:t>
            </a:r>
            <a:endParaRPr b="0" lang="uk-UA" sz="2000" spc="-1" strike="noStrike">
              <a:solidFill>
                <a:srgbClr val="000000"/>
              </a:solidFill>
              <a:latin typeface="Arial"/>
            </a:endParaRPr>
          </a:p>
        </p:txBody>
      </p:sp>
      <p:pic>
        <p:nvPicPr>
          <p:cNvPr id="83" name="Рисунок 2" descr="ТРИЗУБ.jpg"/>
          <p:cNvPicPr/>
          <p:nvPr/>
        </p:nvPicPr>
        <p:blipFill>
          <a:blip r:embed="rId1"/>
          <a:stretch/>
        </p:blipFill>
        <p:spPr>
          <a:xfrm>
            <a:off x="251640" y="5949360"/>
            <a:ext cx="1187640" cy="575640"/>
          </a:xfrm>
          <a:prstGeom prst="rect">
            <a:avLst/>
          </a:prstGeom>
          <a:ln w="0">
            <a:noFill/>
          </a:ln>
        </p:spPr>
      </p:pic>
      <p:pic>
        <p:nvPicPr>
          <p:cNvPr id="84" name="Рисунок 3" descr="6656.png"/>
          <p:cNvPicPr/>
          <p:nvPr/>
        </p:nvPicPr>
        <p:blipFill>
          <a:blip r:embed="rId2"/>
          <a:stretch/>
        </p:blipFill>
        <p:spPr>
          <a:xfrm>
            <a:off x="1763640" y="1556640"/>
            <a:ext cx="6076440" cy="430488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Прямоугольник 4"/>
          <p:cNvSpPr/>
          <p:nvPr/>
        </p:nvSpPr>
        <p:spPr>
          <a:xfrm>
            <a:off x="251640" y="404640"/>
            <a:ext cx="8640720" cy="2832840"/>
          </a:xfrm>
          <a:prstGeom prst="rect">
            <a:avLst/>
          </a:prstGeom>
          <a:solidFill>
            <a:schemeClr val="tx2">
              <a:lumMod val="20000"/>
              <a:lumOff val="80000"/>
            </a:schemeClr>
          </a:solidFill>
          <a:ln>
            <a:solidFill>
              <a:srgbClr val="1f497d">
                <a:lumMod val="60000"/>
                <a:lumOff val="40000"/>
              </a:srgbClr>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ru-RU" sz="1800" spc="-1" strike="noStrike">
                <a:solidFill>
                  <a:schemeClr val="dk1"/>
                </a:solidFill>
                <a:latin typeface="Times New Roman"/>
              </a:rPr>
              <a:t>Після проголошення 24 серпня 1991 року незалежності Україна  успадкувала одне з найбільш потужних угруповань військ у Європі, оснащене ядерною зброєю та сучасними зразками озброєння та військової техніки: 14 мотострілецьких, 4 танкові, 3 артилерійські дивізії та 8 артилерійських бригад (9293 танки і 11346 бойових машин), бригада спецназу, 9 бригад ППО, 7 полків бойових вертольотів, три повітряні армії (близько 1100 бойових літаків) і окрема армія ППО. Стратегічні ядерні сили, дислоковані на території України, мали 176 міжконтинентальних балістичних ракет, а також близько 2600 одиниць тактичної ядерної зброї. На час проголошення Україною незалежності чисельність військ в Україні нараховувала близько 700 тисяч чол.</a:t>
            </a:r>
            <a:endParaRPr b="0" lang="uk-UA" sz="1800" spc="-1" strike="noStrike">
              <a:solidFill>
                <a:srgbClr val="000000"/>
              </a:solidFill>
              <a:latin typeface="Arial"/>
            </a:endParaRPr>
          </a:p>
        </p:txBody>
      </p:sp>
      <p:pic>
        <p:nvPicPr>
          <p:cNvPr id="121" name="Рисунок 6" descr="ТРИЗУБ.jpg"/>
          <p:cNvPicPr/>
          <p:nvPr/>
        </p:nvPicPr>
        <p:blipFill>
          <a:blip r:embed="rId1"/>
          <a:stretch/>
        </p:blipFill>
        <p:spPr>
          <a:xfrm>
            <a:off x="251640" y="5949360"/>
            <a:ext cx="1187640" cy="575640"/>
          </a:xfrm>
          <a:prstGeom prst="rect">
            <a:avLst/>
          </a:prstGeom>
          <a:ln w="0">
            <a:noFill/>
          </a:ln>
        </p:spPr>
      </p:pic>
      <p:pic>
        <p:nvPicPr>
          <p:cNvPr id="122" name="Picture 2" descr=""/>
          <p:cNvPicPr/>
          <p:nvPr/>
        </p:nvPicPr>
        <p:blipFill>
          <a:blip r:embed="rId2">
            <a:lum contrast="40000"/>
          </a:blip>
          <a:stretch/>
        </p:blipFill>
        <p:spPr>
          <a:xfrm>
            <a:off x="2411640" y="3811680"/>
            <a:ext cx="4320000" cy="240300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23" name="Рисунок 8" descr="h_ua_den_zbroinih_sil.jpg"/>
          <p:cNvPicPr/>
          <p:nvPr/>
        </p:nvPicPr>
        <p:blipFill>
          <a:blip r:embed="rId3"/>
          <a:stretch/>
        </p:blipFill>
        <p:spPr>
          <a:xfrm>
            <a:off x="7668360" y="5949360"/>
            <a:ext cx="1150920" cy="5752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Прямоугольник 4"/>
          <p:cNvSpPr/>
          <p:nvPr/>
        </p:nvSpPr>
        <p:spPr>
          <a:xfrm>
            <a:off x="251640" y="260640"/>
            <a:ext cx="8712720" cy="2224080"/>
          </a:xfrm>
          <a:prstGeom prst="rect">
            <a:avLst/>
          </a:prstGeom>
          <a:solidFill>
            <a:schemeClr val="tx2">
              <a:lumMod val="20000"/>
              <a:lumOff val="80000"/>
            </a:schemeClr>
          </a:solidFill>
          <a:ln>
            <a:solidFill>
              <a:srgbClr val="1f497d">
                <a:lumMod val="60000"/>
                <a:lumOff val="40000"/>
              </a:srgbClr>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ru-RU" sz="2000" spc="-1" strike="noStrike">
                <a:solidFill>
                  <a:schemeClr val="dk1"/>
                </a:solidFill>
                <a:latin typeface="Calibri"/>
              </a:rPr>
              <a:t>Уряд України приступив до створення Збройних сил. Становлення Збройних сил  супроводжувалося скороченням чисельності особового складу, озброєнь та військової техніки, а також створення без'ядерного і позаблокового статусу держави. </a:t>
            </a:r>
            <a:endParaRPr b="0" lang="uk-UA" sz="2000" spc="-1" strike="noStrike">
              <a:solidFill>
                <a:srgbClr val="000000"/>
              </a:solidFill>
              <a:latin typeface="Arial"/>
            </a:endParaRPr>
          </a:p>
          <a:p>
            <a:pPr algn="just">
              <a:lnSpc>
                <a:spcPct val="100000"/>
              </a:lnSpc>
            </a:pPr>
            <a:r>
              <a:rPr b="1" lang="uk-UA" sz="2000" spc="-1" strike="noStrike">
                <a:solidFill>
                  <a:schemeClr val="dk1"/>
                </a:solidFill>
                <a:latin typeface="Calibri"/>
              </a:rPr>
              <a:t>6 грудня 1991р. прийняті </a:t>
            </a:r>
            <a:r>
              <a:rPr b="1" lang="ru-RU" sz="2000" spc="-1" strike="noStrike">
                <a:solidFill>
                  <a:schemeClr val="dk1"/>
                </a:solidFill>
                <a:latin typeface="Calibri"/>
              </a:rPr>
              <a:t>Закони України «Про оборону України», «Про Збройні сили України», цей день став </a:t>
            </a:r>
            <a:r>
              <a:rPr b="1" lang="uk-UA" sz="2000" spc="-1" strike="noStrike">
                <a:solidFill>
                  <a:srgbClr val="000000"/>
                </a:solidFill>
                <a:latin typeface="Calibri"/>
              </a:rPr>
              <a:t>Днем  Збройних Сил України.</a:t>
            </a:r>
            <a:endParaRPr b="0" lang="uk-UA" sz="2000" spc="-1" strike="noStrike">
              <a:solidFill>
                <a:srgbClr val="000000"/>
              </a:solidFill>
              <a:latin typeface="Arial"/>
            </a:endParaRPr>
          </a:p>
          <a:p>
            <a:pPr algn="just">
              <a:lnSpc>
                <a:spcPct val="100000"/>
              </a:lnSpc>
            </a:pPr>
            <a:r>
              <a:rPr b="1" lang="ru-RU" sz="2000" spc="-1" strike="noStrike">
                <a:solidFill>
                  <a:srgbClr val="c00000"/>
                </a:solidFill>
                <a:latin typeface="Calibri"/>
              </a:rPr>
              <a:t> </a:t>
            </a:r>
            <a:r>
              <a:rPr b="1" lang="ru-RU" sz="2000" spc="-1" strike="noStrike">
                <a:solidFill>
                  <a:schemeClr val="dk1"/>
                </a:solidFill>
                <a:latin typeface="Calibri"/>
              </a:rPr>
              <a:t>На 1 червня 1996 року на території України не залишилося ядерної зброї.</a:t>
            </a:r>
            <a:endParaRPr b="0" lang="uk-UA" sz="2000" spc="-1" strike="noStrike">
              <a:solidFill>
                <a:srgbClr val="000000"/>
              </a:solidFill>
              <a:latin typeface="Arial"/>
            </a:endParaRPr>
          </a:p>
        </p:txBody>
      </p:sp>
      <p:pic>
        <p:nvPicPr>
          <p:cNvPr id="125" name="Рисунок 7" descr="ТРИЗУБ.jpg"/>
          <p:cNvPicPr/>
          <p:nvPr/>
        </p:nvPicPr>
        <p:blipFill>
          <a:blip r:embed="rId1"/>
          <a:stretch/>
        </p:blipFill>
        <p:spPr>
          <a:xfrm>
            <a:off x="251640" y="5949360"/>
            <a:ext cx="1187640" cy="575640"/>
          </a:xfrm>
          <a:prstGeom prst="rect">
            <a:avLst/>
          </a:prstGeom>
          <a:ln w="0">
            <a:noFill/>
          </a:ln>
        </p:spPr>
      </p:pic>
      <p:pic>
        <p:nvPicPr>
          <p:cNvPr id="126" name="Рисунок 8" descr="u-001-zaporzhya.jpg"/>
          <p:cNvPicPr/>
          <p:nvPr/>
        </p:nvPicPr>
        <p:blipFill>
          <a:blip r:embed="rId2"/>
          <a:stretch/>
        </p:blipFill>
        <p:spPr>
          <a:xfrm>
            <a:off x="2195640" y="2853000"/>
            <a:ext cx="4745880" cy="316368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27" name="Рисунок 9" descr="h_ua_den_zbroinih_sil.jpg"/>
          <p:cNvPicPr/>
          <p:nvPr/>
        </p:nvPicPr>
        <p:blipFill>
          <a:blip r:embed="rId3"/>
          <a:stretch/>
        </p:blipFill>
        <p:spPr>
          <a:xfrm>
            <a:off x="7668360" y="5949360"/>
            <a:ext cx="1150920" cy="5752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Box 2"/>
          <p:cNvSpPr/>
          <p:nvPr/>
        </p:nvSpPr>
        <p:spPr>
          <a:xfrm>
            <a:off x="323640" y="908640"/>
            <a:ext cx="8496720" cy="3138840"/>
          </a:xfrm>
          <a:prstGeom prst="rect">
            <a:avLst/>
          </a:prstGeom>
          <a:solidFill>
            <a:schemeClr val="tx2">
              <a:lumMod val="20000"/>
              <a:lumOff val="80000"/>
            </a:schemeClr>
          </a:solidFill>
          <a:ln>
            <a:solidFill>
              <a:srgbClr val="1f497d">
                <a:lumMod val="60000"/>
                <a:lumOff val="40000"/>
              </a:srgbClr>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uk-UA" sz="2000" spc="-1" strike="noStrike">
                <a:solidFill>
                  <a:schemeClr val="dk1"/>
                </a:solidFill>
                <a:latin typeface="Times New Roman"/>
              </a:rPr>
              <a:t>Стаття 17 Конституції України: “Захист суверенітету і територіальної цілісності України, забезпечення її  економічної та інформаційної безпеки є найважливішими функціями держави, справою всього українського народу. Оборона України, захист її суверенітету, територіальної цілісності і недоторканості покладаються на Збройні Сили України ”.</a:t>
            </a:r>
            <a:endParaRPr b="0" lang="uk-UA" sz="2000" spc="-1" strike="noStrike">
              <a:solidFill>
                <a:srgbClr val="000000"/>
              </a:solidFill>
              <a:latin typeface="Arial"/>
            </a:endParaRPr>
          </a:p>
          <a:p>
            <a:pPr algn="just">
              <a:lnSpc>
                <a:spcPct val="100000"/>
              </a:lnSpc>
            </a:pPr>
            <a:r>
              <a:rPr b="1" lang="uk-UA" sz="2000" spc="-1" strike="noStrike">
                <a:solidFill>
                  <a:schemeClr val="dk1"/>
                </a:solidFill>
                <a:latin typeface="Times New Roman"/>
              </a:rPr>
              <a:t>Стаття 65 Конституції України: “ Захист Вітчизни, незалежності та територіальної цілісності України, шанування її державних символів є обов</a:t>
            </a:r>
            <a:r>
              <a:rPr b="1" lang="en-US" sz="2000" spc="-1" strike="noStrike">
                <a:solidFill>
                  <a:schemeClr val="dk1"/>
                </a:solidFill>
                <a:latin typeface="Times New Roman"/>
              </a:rPr>
              <a:t>’</a:t>
            </a:r>
            <a:r>
              <a:rPr b="1" lang="uk-UA" sz="2000" spc="-1" strike="noStrike">
                <a:solidFill>
                  <a:schemeClr val="dk1"/>
                </a:solidFill>
                <a:latin typeface="Times New Roman"/>
              </a:rPr>
              <a:t>язком громадян України. Громадяни відбувають військову службу відповідно до закону ”. </a:t>
            </a:r>
            <a:endParaRPr b="0" lang="uk-UA" sz="2000" spc="-1" strike="noStrike">
              <a:solidFill>
                <a:srgbClr val="000000"/>
              </a:solidFill>
              <a:latin typeface="Arial"/>
            </a:endParaRPr>
          </a:p>
        </p:txBody>
      </p:sp>
      <p:sp>
        <p:nvSpPr>
          <p:cNvPr id="129" name="Прямоугольник 4"/>
          <p:cNvSpPr/>
          <p:nvPr/>
        </p:nvSpPr>
        <p:spPr>
          <a:xfrm>
            <a:off x="251640" y="332640"/>
            <a:ext cx="8496720" cy="36396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uk-UA" sz="1800" spc="-1" strike="noStrike">
                <a:solidFill>
                  <a:schemeClr val="dk1"/>
                </a:solidFill>
                <a:latin typeface="Times New Roman"/>
              </a:rPr>
              <a:t>ВІЙСЬКОВЕ ЗАКОНОДАВСТВО</a:t>
            </a:r>
            <a:endParaRPr b="0" lang="uk-UA" sz="1800" spc="-1" strike="noStrike">
              <a:solidFill>
                <a:srgbClr val="000000"/>
              </a:solidFill>
              <a:latin typeface="Arial"/>
            </a:endParaRPr>
          </a:p>
        </p:txBody>
      </p:sp>
      <p:pic>
        <p:nvPicPr>
          <p:cNvPr id="130" name="Рисунок 5" descr="ТРИЗУБ.jpg"/>
          <p:cNvPicPr/>
          <p:nvPr/>
        </p:nvPicPr>
        <p:blipFill>
          <a:blip r:embed="rId1"/>
          <a:stretch/>
        </p:blipFill>
        <p:spPr>
          <a:xfrm>
            <a:off x="251640" y="5949360"/>
            <a:ext cx="1187640" cy="575640"/>
          </a:xfrm>
          <a:prstGeom prst="rect">
            <a:avLst/>
          </a:prstGeom>
          <a:ln w="0">
            <a:noFill/>
          </a:ln>
        </p:spPr>
      </p:pic>
      <p:pic>
        <p:nvPicPr>
          <p:cNvPr id="131" name="Рисунок 6" descr="h_ua_den_zbroinih_sil.jpg"/>
          <p:cNvPicPr/>
          <p:nvPr/>
        </p:nvPicPr>
        <p:blipFill>
          <a:blip r:embed="rId2"/>
          <a:stretch/>
        </p:blipFill>
        <p:spPr>
          <a:xfrm>
            <a:off x="7668360" y="5949360"/>
            <a:ext cx="1150920" cy="575280"/>
          </a:xfrm>
          <a:prstGeom prst="rect">
            <a:avLst/>
          </a:prstGeom>
          <a:ln w="0">
            <a:noFill/>
          </a:ln>
        </p:spPr>
      </p:pic>
      <p:sp>
        <p:nvSpPr>
          <p:cNvPr id="132" name="Прямоугольник 7"/>
          <p:cNvSpPr/>
          <p:nvPr/>
        </p:nvSpPr>
        <p:spPr>
          <a:xfrm>
            <a:off x="323640" y="4365000"/>
            <a:ext cx="8496720" cy="161424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uk-UA" sz="2000" spc="-1" strike="noStrike">
                <a:solidFill>
                  <a:schemeClr val="dk1"/>
                </a:solidFill>
                <a:latin typeface="Times New Roman"/>
              </a:rPr>
              <a:t>Законодавчі акти Основні про діяльность Збройних Сил України </a:t>
            </a:r>
            <a:endParaRPr b="0" lang="uk-UA" sz="2000" spc="-1" strike="noStrike">
              <a:solidFill>
                <a:srgbClr val="000000"/>
              </a:solidFill>
              <a:latin typeface="Arial"/>
            </a:endParaRPr>
          </a:p>
          <a:p>
            <a:pPr algn="just">
              <a:lnSpc>
                <a:spcPct val="100000"/>
              </a:lnSpc>
            </a:pPr>
            <a:r>
              <a:rPr b="1" lang="uk-UA" sz="2000" spc="-1" strike="noStrike">
                <a:solidFill>
                  <a:schemeClr val="dk1"/>
                </a:solidFill>
                <a:latin typeface="Times New Roman"/>
              </a:rPr>
              <a:t>Закон України “ Про оборону України ”,  6 грудня 1991р.</a:t>
            </a:r>
            <a:endParaRPr b="0" lang="uk-UA" sz="2000" spc="-1" strike="noStrike">
              <a:solidFill>
                <a:srgbClr val="000000"/>
              </a:solidFill>
              <a:latin typeface="Arial"/>
            </a:endParaRPr>
          </a:p>
          <a:p>
            <a:pPr algn="just">
              <a:lnSpc>
                <a:spcPct val="100000"/>
              </a:lnSpc>
            </a:pPr>
            <a:r>
              <a:rPr b="1" lang="uk-UA" sz="2000" spc="-1" strike="noStrike">
                <a:solidFill>
                  <a:schemeClr val="dk1"/>
                </a:solidFill>
                <a:latin typeface="Times New Roman"/>
              </a:rPr>
              <a:t>Закон України “Про Збройні Сили України ” ,  6 грудня 1991р.</a:t>
            </a:r>
            <a:endParaRPr b="0" lang="uk-UA" sz="2000" spc="-1" strike="noStrike">
              <a:solidFill>
                <a:srgbClr val="000000"/>
              </a:solidFill>
              <a:latin typeface="Arial"/>
            </a:endParaRPr>
          </a:p>
          <a:p>
            <a:pPr algn="just">
              <a:lnSpc>
                <a:spcPct val="100000"/>
              </a:lnSpc>
            </a:pPr>
            <a:r>
              <a:rPr b="1" lang="uk-UA" sz="2000" spc="-1" strike="noStrike">
                <a:solidFill>
                  <a:schemeClr val="dk1"/>
                </a:solidFill>
                <a:latin typeface="Times New Roman"/>
              </a:rPr>
              <a:t>Закон України “Про загальний військовий обов</a:t>
            </a:r>
            <a:r>
              <a:rPr b="1" lang="en-US" sz="2000" spc="-1" strike="noStrike">
                <a:solidFill>
                  <a:schemeClr val="dk1"/>
                </a:solidFill>
                <a:latin typeface="Times New Roman"/>
              </a:rPr>
              <a:t>’</a:t>
            </a:r>
            <a:r>
              <a:rPr b="1" lang="uk-UA" sz="2000" spc="-1" strike="noStrike">
                <a:solidFill>
                  <a:schemeClr val="dk1"/>
                </a:solidFill>
                <a:latin typeface="Times New Roman"/>
              </a:rPr>
              <a:t>язок і військову службу”, січень 2005р. </a:t>
            </a:r>
            <a:endParaRPr b="0" lang="uk-UA"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Box 2"/>
          <p:cNvSpPr/>
          <p:nvPr/>
        </p:nvSpPr>
        <p:spPr>
          <a:xfrm>
            <a:off x="323640" y="692640"/>
            <a:ext cx="8572320" cy="2833920"/>
          </a:xfrm>
          <a:prstGeom prst="rect">
            <a:avLst/>
          </a:prstGeom>
          <a:solidFill>
            <a:schemeClr val="tx2">
              <a:lumMod val="20000"/>
              <a:lumOff val="80000"/>
            </a:schemeClr>
          </a:solidFill>
          <a:ln>
            <a:solidFill>
              <a:srgbClr val="1f497d">
                <a:lumMod val="60000"/>
                <a:lumOff val="40000"/>
              </a:srgbClr>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marL="343080" indent="-343080" algn="just">
              <a:lnSpc>
                <a:spcPct val="100000"/>
              </a:lnSpc>
              <a:buClr>
                <a:srgbClr val="000000"/>
              </a:buClr>
              <a:buFont typeface="StarSymbol"/>
              <a:buAutoNum type="arabicPeriod"/>
            </a:pPr>
            <a:r>
              <a:rPr b="0" lang="uk-UA" sz="2000" spc="-1" strike="noStrike">
                <a:solidFill>
                  <a:schemeClr val="dk1"/>
                </a:solidFill>
                <a:latin typeface="Times New Roman"/>
              </a:rPr>
              <a:t>Стримування і відсіч збройної агресії проти України.</a:t>
            </a:r>
            <a:endParaRPr b="0" lang="uk-UA" sz="2000" spc="-1" strike="noStrike">
              <a:solidFill>
                <a:srgbClr val="000000"/>
              </a:solidFill>
              <a:latin typeface="Arial"/>
            </a:endParaRPr>
          </a:p>
          <a:p>
            <a:pPr marL="343080" indent="-343080" algn="just">
              <a:lnSpc>
                <a:spcPct val="100000"/>
              </a:lnSpc>
              <a:buClr>
                <a:srgbClr val="000000"/>
              </a:buClr>
              <a:buFont typeface="StarSymbol"/>
              <a:buAutoNum type="arabicPeriod"/>
            </a:pPr>
            <a:r>
              <a:rPr b="0" lang="uk-UA" sz="2000" spc="-1" strike="noStrike">
                <a:solidFill>
                  <a:schemeClr val="dk1"/>
                </a:solidFill>
                <a:latin typeface="Times New Roman"/>
              </a:rPr>
              <a:t>Охорона повітряного та підводного простору держави.</a:t>
            </a:r>
            <a:endParaRPr b="0" lang="uk-UA" sz="2000" spc="-1" strike="noStrike">
              <a:solidFill>
                <a:srgbClr val="000000"/>
              </a:solidFill>
              <a:latin typeface="Arial"/>
            </a:endParaRPr>
          </a:p>
          <a:p>
            <a:pPr marL="343080" indent="-343080" algn="just">
              <a:lnSpc>
                <a:spcPct val="100000"/>
              </a:lnSpc>
              <a:tabLst>
                <a:tab algn="l" pos="0"/>
              </a:tabLst>
            </a:pPr>
            <a:r>
              <a:rPr b="1" lang="uk-UA" sz="2000" spc="-1" strike="noStrike">
                <a:solidFill>
                  <a:schemeClr val="dk1"/>
                </a:solidFill>
                <a:latin typeface="Times New Roman"/>
              </a:rPr>
              <a:t>А також Збройні Сили можуть залучатися:</a:t>
            </a:r>
            <a:endParaRPr b="0" lang="uk-UA" sz="2000" spc="-1" strike="noStrike">
              <a:solidFill>
                <a:srgbClr val="000000"/>
              </a:solidFill>
              <a:latin typeface="Arial"/>
            </a:endParaRPr>
          </a:p>
          <a:p>
            <a:pPr marL="343080" indent="-343080" algn="just">
              <a:lnSpc>
                <a:spcPct val="100000"/>
              </a:lnSpc>
              <a:buClr>
                <a:srgbClr val="000000"/>
              </a:buClr>
              <a:buFont typeface="StarSymbol"/>
              <a:buChar char="-"/>
              <a:tabLst>
                <a:tab algn="l" pos="0"/>
              </a:tabLst>
            </a:pPr>
            <a:r>
              <a:rPr b="0" lang="uk-UA" sz="2000" spc="-1" strike="noStrike">
                <a:solidFill>
                  <a:schemeClr val="dk1"/>
                </a:solidFill>
                <a:latin typeface="Times New Roman"/>
              </a:rPr>
              <a:t>здійснення заходів правового режиму воєнного і надзвичайного стану;</a:t>
            </a:r>
            <a:endParaRPr b="0" lang="uk-UA" sz="2000" spc="-1" strike="noStrike">
              <a:solidFill>
                <a:srgbClr val="000000"/>
              </a:solidFill>
              <a:latin typeface="Arial"/>
            </a:endParaRPr>
          </a:p>
          <a:p>
            <a:pPr marL="343080" indent="-343080" algn="just">
              <a:lnSpc>
                <a:spcPct val="100000"/>
              </a:lnSpc>
              <a:buClr>
                <a:srgbClr val="000000"/>
              </a:buClr>
              <a:buFont typeface="StarSymbol"/>
              <a:buChar char="-"/>
              <a:tabLst>
                <a:tab algn="l" pos="0"/>
              </a:tabLst>
            </a:pPr>
            <a:r>
              <a:rPr b="0" lang="uk-UA" sz="2000" spc="-1" strike="noStrike">
                <a:solidFill>
                  <a:schemeClr val="dk1"/>
                </a:solidFill>
                <a:latin typeface="Times New Roman"/>
              </a:rPr>
              <a:t>посилення охорони державного кордону;</a:t>
            </a:r>
            <a:endParaRPr b="0" lang="uk-UA" sz="2000" spc="-1" strike="noStrike">
              <a:solidFill>
                <a:srgbClr val="000000"/>
              </a:solidFill>
              <a:latin typeface="Arial"/>
            </a:endParaRPr>
          </a:p>
          <a:p>
            <a:pPr marL="343080" indent="-343080" algn="just">
              <a:lnSpc>
                <a:spcPct val="100000"/>
              </a:lnSpc>
              <a:buClr>
                <a:srgbClr val="000000"/>
              </a:buClr>
              <a:buFont typeface="StarSymbol"/>
              <a:buChar char="-"/>
              <a:tabLst>
                <a:tab algn="l" pos="0"/>
              </a:tabLst>
            </a:pPr>
            <a:r>
              <a:rPr b="0" lang="uk-UA" sz="2000" spc="-1" strike="noStrike">
                <a:solidFill>
                  <a:schemeClr val="dk1"/>
                </a:solidFill>
                <a:latin typeface="Times New Roman"/>
              </a:rPr>
              <a:t>ліквідації наслідків надзвичайних ситуацій;</a:t>
            </a:r>
            <a:endParaRPr b="0" lang="uk-UA" sz="2000" spc="-1" strike="noStrike">
              <a:solidFill>
                <a:srgbClr val="000000"/>
              </a:solidFill>
              <a:latin typeface="Arial"/>
            </a:endParaRPr>
          </a:p>
          <a:p>
            <a:pPr marL="343080" indent="-343080" algn="just">
              <a:lnSpc>
                <a:spcPct val="100000"/>
              </a:lnSpc>
              <a:buClr>
                <a:srgbClr val="000000"/>
              </a:buClr>
              <a:buFont typeface="StarSymbol"/>
              <a:buChar char="-"/>
              <a:tabLst>
                <a:tab algn="l" pos="0"/>
              </a:tabLst>
            </a:pPr>
            <a:r>
              <a:rPr b="0" lang="uk-UA" sz="2000" spc="-1" strike="noStrike">
                <a:solidFill>
                  <a:schemeClr val="dk1"/>
                </a:solidFill>
                <a:latin typeface="Times New Roman"/>
              </a:rPr>
              <a:t>надання військової допомоги іншим державам;</a:t>
            </a:r>
            <a:endParaRPr b="0" lang="uk-UA" sz="2000" spc="-1" strike="noStrike">
              <a:solidFill>
                <a:srgbClr val="000000"/>
              </a:solidFill>
              <a:latin typeface="Arial"/>
            </a:endParaRPr>
          </a:p>
          <a:p>
            <a:pPr marL="343080" indent="-343080" algn="just">
              <a:lnSpc>
                <a:spcPct val="100000"/>
              </a:lnSpc>
              <a:buClr>
                <a:srgbClr val="000000"/>
              </a:buClr>
              <a:buFont typeface="StarSymbol"/>
              <a:buChar char="-"/>
              <a:tabLst>
                <a:tab algn="l" pos="0"/>
              </a:tabLst>
            </a:pPr>
            <a:r>
              <a:rPr b="0" lang="uk-UA" sz="2000" spc="-1" strike="noStrike">
                <a:solidFill>
                  <a:schemeClr val="dk1"/>
                </a:solidFill>
                <a:latin typeface="Times New Roman"/>
              </a:rPr>
              <a:t>для участі у міжнародному військовому співробітництві та міжнародних миротворчих операціях.</a:t>
            </a:r>
            <a:endParaRPr b="0" lang="uk-UA" sz="2000" spc="-1" strike="noStrike">
              <a:solidFill>
                <a:srgbClr val="000000"/>
              </a:solidFill>
              <a:latin typeface="Arial"/>
            </a:endParaRPr>
          </a:p>
        </p:txBody>
      </p:sp>
      <p:pic>
        <p:nvPicPr>
          <p:cNvPr id="134" name="Рисунок 4" descr="ТРИЗУБ.jpg"/>
          <p:cNvPicPr/>
          <p:nvPr/>
        </p:nvPicPr>
        <p:blipFill>
          <a:blip r:embed="rId1"/>
          <a:stretch/>
        </p:blipFill>
        <p:spPr>
          <a:xfrm>
            <a:off x="251640" y="5949360"/>
            <a:ext cx="1187640" cy="575640"/>
          </a:xfrm>
          <a:prstGeom prst="rect">
            <a:avLst/>
          </a:prstGeom>
          <a:ln w="0">
            <a:noFill/>
          </a:ln>
        </p:spPr>
      </p:pic>
      <p:pic>
        <p:nvPicPr>
          <p:cNvPr id="135" name="Рисунок 5" descr="h_ua_den_zbroinih_sil.jpg"/>
          <p:cNvPicPr/>
          <p:nvPr/>
        </p:nvPicPr>
        <p:blipFill>
          <a:blip r:embed="rId2"/>
          <a:stretch/>
        </p:blipFill>
        <p:spPr>
          <a:xfrm>
            <a:off x="7668360" y="5949360"/>
            <a:ext cx="1150920" cy="575280"/>
          </a:xfrm>
          <a:prstGeom prst="rect">
            <a:avLst/>
          </a:prstGeom>
          <a:ln w="0">
            <a:noFill/>
          </a:ln>
        </p:spPr>
      </p:pic>
      <p:sp>
        <p:nvSpPr>
          <p:cNvPr id="136" name="Прямоугольник 6"/>
          <p:cNvSpPr/>
          <p:nvPr/>
        </p:nvSpPr>
        <p:spPr>
          <a:xfrm>
            <a:off x="323640" y="188640"/>
            <a:ext cx="8568720" cy="39456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ru-RU" sz="2000" spc="-1" strike="noStrike">
                <a:solidFill>
                  <a:schemeClr val="dk1"/>
                </a:solidFill>
                <a:latin typeface="Times New Roman"/>
              </a:rPr>
              <a:t>ОСНОВНІ ЗАВДАННЯ ЗБРОЙНИХ СИЛ УКРАЇНИ</a:t>
            </a:r>
            <a:r>
              <a:rPr b="1" lang="uk-UA" sz="2000" spc="-1" strike="noStrike">
                <a:solidFill>
                  <a:schemeClr val="dk1"/>
                </a:solidFill>
                <a:latin typeface="Times New Roman"/>
              </a:rPr>
              <a:t>:</a:t>
            </a:r>
            <a:endParaRPr b="0" lang="uk-UA" sz="2000" spc="-1" strike="noStrike">
              <a:solidFill>
                <a:srgbClr val="000000"/>
              </a:solidFill>
              <a:latin typeface="Arial"/>
            </a:endParaRPr>
          </a:p>
        </p:txBody>
      </p:sp>
      <p:pic>
        <p:nvPicPr>
          <p:cNvPr id="137" name="Рисунок 7" descr="6-grudnya-den-zbrojnyh-syl-ukrayiny-zsu.jpg"/>
          <p:cNvPicPr/>
          <p:nvPr/>
        </p:nvPicPr>
        <p:blipFill>
          <a:blip r:embed="rId3"/>
          <a:stretch/>
        </p:blipFill>
        <p:spPr>
          <a:xfrm>
            <a:off x="2195640" y="3789000"/>
            <a:ext cx="4787640" cy="269280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Прямоугольник 2"/>
          <p:cNvSpPr/>
          <p:nvPr/>
        </p:nvSpPr>
        <p:spPr>
          <a:xfrm>
            <a:off x="395640" y="1196640"/>
            <a:ext cx="8499960" cy="1491840"/>
          </a:xfrm>
          <a:prstGeom prst="rect">
            <a:avLst/>
          </a:prstGeom>
          <a:solidFill>
            <a:schemeClr val="tx2">
              <a:lumMod val="20000"/>
              <a:lumOff val="80000"/>
            </a:schemeClr>
          </a:solidFill>
          <a:ln>
            <a:solidFill>
              <a:srgbClr val="1f497d">
                <a:lumMod val="60000"/>
                <a:lumOff val="40000"/>
              </a:srgbClr>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uk-UA" sz="2000" spc="-1" strike="noStrike">
                <a:solidFill>
                  <a:srgbClr val="000000"/>
                </a:solidFill>
                <a:latin typeface="Times New Roman"/>
              </a:rPr>
              <a:t>- </a:t>
            </a:r>
            <a:r>
              <a:rPr b="0" lang="uk-UA" sz="1800" spc="-1" strike="noStrike">
                <a:solidFill>
                  <a:srgbClr val="000000"/>
                </a:solidFill>
                <a:latin typeface="Times New Roman"/>
              </a:rPr>
              <a:t>призначає та звільняє вище командування, присвоює вищі військові звання генералів та адміралів;</a:t>
            </a:r>
            <a:endParaRPr b="0" lang="uk-UA" sz="1800" spc="-1" strike="noStrike">
              <a:solidFill>
                <a:srgbClr val="000000"/>
              </a:solidFill>
              <a:latin typeface="Arial"/>
            </a:endParaRPr>
          </a:p>
          <a:p>
            <a:pPr indent="-216000" algn="just">
              <a:lnSpc>
                <a:spcPct val="100000"/>
              </a:lnSpc>
              <a:buClr>
                <a:srgbClr val="000000"/>
              </a:buClr>
              <a:buFont typeface="StarSymbol"/>
              <a:buChar char="-"/>
            </a:pPr>
            <a:r>
              <a:rPr b="0" lang="uk-UA" sz="1800" spc="-1" strike="noStrike">
                <a:solidFill>
                  <a:srgbClr val="000000"/>
                </a:solidFill>
                <a:latin typeface="Times New Roman"/>
              </a:rPr>
              <a:t> </a:t>
            </a:r>
            <a:r>
              <a:rPr b="0" lang="uk-UA" sz="1800" spc="-1" strike="noStrike">
                <a:solidFill>
                  <a:srgbClr val="000000"/>
                </a:solidFill>
                <a:latin typeface="Times New Roman"/>
              </a:rPr>
              <a:t>здійснює керівництво нац. безпекою та обороною, очолює РНБО;</a:t>
            </a:r>
            <a:endParaRPr b="0" lang="uk-UA" sz="1800" spc="-1" strike="noStrike">
              <a:solidFill>
                <a:srgbClr val="000000"/>
              </a:solidFill>
              <a:latin typeface="Arial"/>
            </a:endParaRPr>
          </a:p>
          <a:p>
            <a:pPr indent="-216000" algn="just">
              <a:lnSpc>
                <a:spcPct val="100000"/>
              </a:lnSpc>
              <a:buClr>
                <a:srgbClr val="000000"/>
              </a:buClr>
              <a:buFont typeface="StarSymbol"/>
              <a:buChar char="-"/>
            </a:pPr>
            <a:r>
              <a:rPr b="0" lang="uk-UA" sz="1800" spc="-1" strike="noStrike">
                <a:solidFill>
                  <a:srgbClr val="000000"/>
                </a:solidFill>
                <a:latin typeface="Times New Roman"/>
              </a:rPr>
              <a:t> </a:t>
            </a:r>
            <a:r>
              <a:rPr b="0" lang="uk-UA" sz="1800" spc="-1" strike="noStrike">
                <a:solidFill>
                  <a:srgbClr val="000000"/>
                </a:solidFill>
                <a:latin typeface="Times New Roman"/>
              </a:rPr>
              <a:t>вносить до Верховної Ради подання про оголошення війни , примирення та приймає рішення про використання ЗСУ в разі агресії проти України.</a:t>
            </a:r>
            <a:endParaRPr b="0" lang="uk-UA" sz="1800" spc="-1" strike="noStrike">
              <a:solidFill>
                <a:srgbClr val="000000"/>
              </a:solidFill>
              <a:latin typeface="Arial"/>
            </a:endParaRPr>
          </a:p>
        </p:txBody>
      </p:sp>
      <p:sp>
        <p:nvSpPr>
          <p:cNvPr id="139" name="Прямоугольник 3"/>
          <p:cNvSpPr/>
          <p:nvPr/>
        </p:nvSpPr>
        <p:spPr>
          <a:xfrm>
            <a:off x="323640" y="188640"/>
            <a:ext cx="8568720" cy="91260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uk-UA" sz="1800" spc="-1" strike="noStrike">
                <a:solidFill>
                  <a:schemeClr val="dk1"/>
                </a:solidFill>
                <a:latin typeface="Times New Roman"/>
              </a:rPr>
              <a:t>Загальне керівництво ЗСУ здійснює Президент України як Верховний Головнокомандувач і Голова Ради Національної безпеки і оборони (РНБО). Президент:</a:t>
            </a:r>
            <a:endParaRPr b="0" lang="uk-UA" sz="1800" spc="-1" strike="noStrike">
              <a:solidFill>
                <a:srgbClr val="000000"/>
              </a:solidFill>
              <a:latin typeface="Arial"/>
            </a:endParaRPr>
          </a:p>
        </p:txBody>
      </p:sp>
      <p:sp>
        <p:nvSpPr>
          <p:cNvPr id="140" name="Прямоугольник 4"/>
          <p:cNvSpPr/>
          <p:nvPr/>
        </p:nvSpPr>
        <p:spPr>
          <a:xfrm>
            <a:off x="395640" y="3213000"/>
            <a:ext cx="8496720" cy="118692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uk-UA" sz="1800" spc="-1" strike="noStrike">
                <a:solidFill>
                  <a:schemeClr val="dk1"/>
                </a:solidFill>
                <a:latin typeface="Times New Roman"/>
              </a:rPr>
              <a:t>-оголошує за поданням президента стан війни та укладення миру;</a:t>
            </a:r>
            <a:endParaRPr b="0" lang="uk-UA" sz="1800" spc="-1" strike="noStrike">
              <a:solidFill>
                <a:srgbClr val="000000"/>
              </a:solidFill>
              <a:latin typeface="Arial"/>
            </a:endParaRPr>
          </a:p>
          <a:p>
            <a:pPr algn="just">
              <a:lnSpc>
                <a:spcPct val="100000"/>
              </a:lnSpc>
            </a:pPr>
            <a:r>
              <a:rPr b="1" lang="uk-UA" sz="1800" spc="-1" strike="noStrike">
                <a:solidFill>
                  <a:schemeClr val="dk1"/>
                </a:solidFill>
                <a:latin typeface="Times New Roman"/>
              </a:rPr>
              <a:t>- схвалює рішення президента про використання ЗСУ;</a:t>
            </a:r>
            <a:endParaRPr b="0" lang="uk-UA" sz="1800" spc="-1" strike="noStrike">
              <a:solidFill>
                <a:srgbClr val="000000"/>
              </a:solidFill>
              <a:latin typeface="Arial"/>
            </a:endParaRPr>
          </a:p>
          <a:p>
            <a:pPr algn="just">
              <a:lnSpc>
                <a:spcPct val="100000"/>
              </a:lnSpc>
            </a:pPr>
            <a:r>
              <a:rPr b="1" lang="uk-UA" sz="1800" spc="-1" strike="noStrike">
                <a:solidFill>
                  <a:schemeClr val="dk1"/>
                </a:solidFill>
                <a:latin typeface="Times New Roman"/>
              </a:rPr>
              <a:t>- затверджує загальну чисельність та структуру ЗСУ;</a:t>
            </a:r>
            <a:endParaRPr b="0" lang="uk-UA" sz="1800" spc="-1" strike="noStrike">
              <a:solidFill>
                <a:srgbClr val="000000"/>
              </a:solidFill>
              <a:latin typeface="Arial"/>
            </a:endParaRPr>
          </a:p>
          <a:p>
            <a:pPr indent="-216000" algn="just">
              <a:lnSpc>
                <a:spcPct val="100000"/>
              </a:lnSpc>
              <a:buClr>
                <a:srgbClr val="000000"/>
              </a:buClr>
              <a:buFont typeface="StarSymbol"/>
              <a:buChar char="-"/>
            </a:pPr>
            <a:r>
              <a:rPr b="1" lang="uk-UA" sz="1800" spc="-1" strike="noStrike">
                <a:solidFill>
                  <a:schemeClr val="dk1"/>
                </a:solidFill>
                <a:latin typeface="Times New Roman"/>
              </a:rPr>
              <a:t>схвалює рішення про участь у миротворчих операціях.</a:t>
            </a:r>
            <a:endParaRPr b="0" lang="uk-UA" sz="1800" spc="-1" strike="noStrike">
              <a:solidFill>
                <a:srgbClr val="000000"/>
              </a:solidFill>
              <a:latin typeface="Arial"/>
            </a:endParaRPr>
          </a:p>
        </p:txBody>
      </p:sp>
      <p:sp>
        <p:nvSpPr>
          <p:cNvPr id="141" name="Прямоугольник 5"/>
          <p:cNvSpPr/>
          <p:nvPr/>
        </p:nvSpPr>
        <p:spPr>
          <a:xfrm>
            <a:off x="395640" y="2781000"/>
            <a:ext cx="8496720" cy="36396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uk-UA" sz="1800" spc="-1" strike="noStrike">
                <a:solidFill>
                  <a:schemeClr val="dk1"/>
                </a:solidFill>
                <a:latin typeface="Times New Roman"/>
              </a:rPr>
              <a:t>Верховна Рада України:</a:t>
            </a:r>
            <a:endParaRPr b="0" lang="uk-UA" sz="1800" spc="-1" strike="noStrike">
              <a:solidFill>
                <a:srgbClr val="000000"/>
              </a:solidFill>
              <a:latin typeface="Arial"/>
            </a:endParaRPr>
          </a:p>
        </p:txBody>
      </p:sp>
      <p:sp>
        <p:nvSpPr>
          <p:cNvPr id="142" name="Прямоугольник 6"/>
          <p:cNvSpPr/>
          <p:nvPr/>
        </p:nvSpPr>
        <p:spPr>
          <a:xfrm>
            <a:off x="395640" y="4941000"/>
            <a:ext cx="8496720" cy="91260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indent="-216000" algn="just">
              <a:lnSpc>
                <a:spcPct val="100000"/>
              </a:lnSpc>
              <a:buClr>
                <a:srgbClr val="000000"/>
              </a:buClr>
              <a:buFont typeface="StarSymbol"/>
              <a:buChar char="-"/>
            </a:pPr>
            <a:r>
              <a:rPr b="1" lang="uk-UA" sz="1800" spc="-1" strike="noStrike">
                <a:solidFill>
                  <a:schemeClr val="dk1"/>
                </a:solidFill>
                <a:latin typeface="Times New Roman"/>
              </a:rPr>
              <a:t> </a:t>
            </a:r>
            <a:r>
              <a:rPr b="1" lang="uk-UA" sz="1800" spc="-1" strike="noStrike">
                <a:solidFill>
                  <a:schemeClr val="dk1"/>
                </a:solidFill>
                <a:latin typeface="Times New Roman"/>
              </a:rPr>
              <a:t>здійснює безпосереднє керівництво ЗСУ;</a:t>
            </a:r>
            <a:endParaRPr b="0" lang="uk-UA" sz="1800" spc="-1" strike="noStrike">
              <a:solidFill>
                <a:srgbClr val="000000"/>
              </a:solidFill>
              <a:latin typeface="Arial"/>
            </a:endParaRPr>
          </a:p>
          <a:p>
            <a:pPr indent="-216000" algn="just">
              <a:lnSpc>
                <a:spcPct val="100000"/>
              </a:lnSpc>
              <a:buClr>
                <a:srgbClr val="000000"/>
              </a:buClr>
              <a:buFont typeface="StarSymbol"/>
              <a:buChar char="-"/>
            </a:pPr>
            <a:r>
              <a:rPr b="1" lang="uk-UA" sz="1800" spc="-1" strike="noStrike">
                <a:solidFill>
                  <a:schemeClr val="dk1"/>
                </a:solidFill>
                <a:latin typeface="Times New Roman"/>
              </a:rPr>
              <a:t> </a:t>
            </a:r>
            <a:r>
              <a:rPr b="1" lang="uk-UA" sz="1800" spc="-1" strike="noStrike">
                <a:solidFill>
                  <a:schemeClr val="dk1"/>
                </a:solidFill>
                <a:latin typeface="Times New Roman"/>
              </a:rPr>
              <a:t>визначає чисельність та склад видів і родів військ;</a:t>
            </a:r>
            <a:endParaRPr b="0" lang="uk-UA" sz="1800" spc="-1" strike="noStrike">
              <a:solidFill>
                <a:srgbClr val="000000"/>
              </a:solidFill>
              <a:latin typeface="Arial"/>
            </a:endParaRPr>
          </a:p>
          <a:p>
            <a:pPr indent="-216000" algn="just">
              <a:lnSpc>
                <a:spcPct val="100000"/>
              </a:lnSpc>
              <a:buClr>
                <a:srgbClr val="000000"/>
              </a:buClr>
              <a:buFont typeface="StarSymbol"/>
              <a:buChar char="-"/>
            </a:pPr>
            <a:r>
              <a:rPr b="1" lang="uk-UA" sz="1800" spc="-1" strike="noStrike">
                <a:solidFill>
                  <a:schemeClr val="dk1"/>
                </a:solidFill>
                <a:latin typeface="Times New Roman"/>
              </a:rPr>
              <a:t> </a:t>
            </a:r>
            <a:r>
              <a:rPr b="1" lang="uk-UA" sz="1800" spc="-1" strike="noStrike">
                <a:solidFill>
                  <a:schemeClr val="dk1"/>
                </a:solidFill>
                <a:latin typeface="Times New Roman"/>
              </a:rPr>
              <a:t>контролює виконання чинного законодавства з питань військової служби.</a:t>
            </a:r>
            <a:r>
              <a:rPr b="1" lang="uk-UA" sz="1800" spc="-1" strike="noStrike">
                <a:solidFill>
                  <a:schemeClr val="accent2">
                    <a:lumMod val="50000"/>
                  </a:schemeClr>
                </a:solidFill>
                <a:latin typeface="Calibri"/>
              </a:rPr>
              <a:t> </a:t>
            </a:r>
            <a:endParaRPr b="0" lang="uk-UA" sz="1800" spc="-1" strike="noStrike">
              <a:solidFill>
                <a:srgbClr val="000000"/>
              </a:solidFill>
              <a:latin typeface="Arial"/>
            </a:endParaRPr>
          </a:p>
        </p:txBody>
      </p:sp>
      <p:sp>
        <p:nvSpPr>
          <p:cNvPr id="143" name="Прямоугольник 7"/>
          <p:cNvSpPr/>
          <p:nvPr/>
        </p:nvSpPr>
        <p:spPr>
          <a:xfrm>
            <a:off x="395640" y="4509000"/>
            <a:ext cx="8496720" cy="36396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uk-UA" sz="1800" spc="-1" strike="noStrike">
                <a:solidFill>
                  <a:schemeClr val="dk1"/>
                </a:solidFill>
                <a:latin typeface="Times New Roman"/>
              </a:rPr>
              <a:t> </a:t>
            </a:r>
            <a:r>
              <a:rPr b="1" lang="uk-UA" sz="1800" spc="-1" strike="noStrike">
                <a:solidFill>
                  <a:schemeClr val="dk1"/>
                </a:solidFill>
                <a:latin typeface="Times New Roman"/>
              </a:rPr>
              <a:t>Міністерство Оборони:</a:t>
            </a:r>
            <a:endParaRPr b="0" lang="uk-UA" sz="1800" spc="-1" strike="noStrike">
              <a:solidFill>
                <a:srgbClr val="000000"/>
              </a:solidFill>
              <a:latin typeface="Arial"/>
            </a:endParaRPr>
          </a:p>
        </p:txBody>
      </p:sp>
      <p:pic>
        <p:nvPicPr>
          <p:cNvPr id="144" name="Рисунок 8" descr="ТРИЗУБ.jpg"/>
          <p:cNvPicPr/>
          <p:nvPr/>
        </p:nvPicPr>
        <p:blipFill>
          <a:blip r:embed="rId1"/>
          <a:stretch/>
        </p:blipFill>
        <p:spPr>
          <a:xfrm>
            <a:off x="251640" y="5949360"/>
            <a:ext cx="1187640" cy="575640"/>
          </a:xfrm>
          <a:prstGeom prst="rect">
            <a:avLst/>
          </a:prstGeom>
          <a:ln w="0">
            <a:noFill/>
          </a:ln>
        </p:spPr>
      </p:pic>
      <p:pic>
        <p:nvPicPr>
          <p:cNvPr id="145" name="Рисунок 9" descr="h_ua_den_zbroinih_sil.jpg"/>
          <p:cNvPicPr/>
          <p:nvPr/>
        </p:nvPicPr>
        <p:blipFill>
          <a:blip r:embed="rId2"/>
          <a:stretch/>
        </p:blipFill>
        <p:spPr>
          <a:xfrm>
            <a:off x="7668360" y="5949360"/>
            <a:ext cx="1150920" cy="5752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Скругленный прямоугольник 4"/>
          <p:cNvSpPr/>
          <p:nvPr/>
        </p:nvSpPr>
        <p:spPr>
          <a:xfrm>
            <a:off x="642960" y="857160"/>
            <a:ext cx="3428640" cy="1785600"/>
          </a:xfrm>
          <a:prstGeom prst="roundRect">
            <a:avLst>
              <a:gd name="adj" fmla="val 16667"/>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dk1"/>
              </a:solidFill>
              <a:latin typeface="Calibri"/>
            </a:endParaRPr>
          </a:p>
        </p:txBody>
      </p:sp>
      <p:sp>
        <p:nvSpPr>
          <p:cNvPr id="147" name="Скругленный прямоугольник 6"/>
          <p:cNvSpPr/>
          <p:nvPr/>
        </p:nvSpPr>
        <p:spPr>
          <a:xfrm>
            <a:off x="4857840" y="928800"/>
            <a:ext cx="3428640" cy="1785600"/>
          </a:xfrm>
          <a:prstGeom prst="roundRect">
            <a:avLst>
              <a:gd name="adj" fmla="val 16667"/>
            </a:avLst>
          </a:prstGeom>
          <a:solidFill>
            <a:schemeClr val="tx2">
              <a:lumMod val="20000"/>
              <a:lumOff val="80000"/>
            </a:schemeClr>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ndParaRPr>
          </a:p>
        </p:txBody>
      </p:sp>
      <p:sp>
        <p:nvSpPr>
          <p:cNvPr id="148" name="TextBox 3"/>
          <p:cNvSpPr/>
          <p:nvPr/>
        </p:nvSpPr>
        <p:spPr>
          <a:xfrm>
            <a:off x="755640" y="1052640"/>
            <a:ext cx="3240000" cy="1309320"/>
          </a:xfrm>
          <a:prstGeom prst="rect">
            <a:avLst/>
          </a:prstGeom>
          <a:solidFill>
            <a:schemeClr val="tx2">
              <a:lumMod val="20000"/>
              <a:lumOff val="80000"/>
            </a:schemeClr>
          </a:solidFill>
          <a:ln w="0">
            <a:noFill/>
          </a:ln>
        </p:spPr>
        <p:style>
          <a:lnRef idx="0"/>
          <a:fillRef idx="0"/>
          <a:effectRef idx="0"/>
          <a:fontRef idx="minor"/>
        </p:style>
        <p:txBody>
          <a:bodyPr lIns="90000" rIns="90000" tIns="45000" bIns="45000" anchor="t">
            <a:spAutoFit/>
          </a:bodyPr>
          <a:p>
            <a:pPr algn="ctr">
              <a:lnSpc>
                <a:spcPct val="100000"/>
              </a:lnSpc>
            </a:pPr>
            <a:r>
              <a:rPr b="1" lang="uk-UA" sz="2000" spc="-1" strike="noStrike">
                <a:solidFill>
                  <a:srgbClr val="000000"/>
                </a:solidFill>
                <a:latin typeface="Times New Roman"/>
              </a:rPr>
              <a:t>Президент України</a:t>
            </a:r>
            <a:endParaRPr b="0" lang="uk-UA" sz="2000" spc="-1" strike="noStrike">
              <a:solidFill>
                <a:srgbClr val="000000"/>
              </a:solidFill>
              <a:latin typeface="Arial"/>
            </a:endParaRPr>
          </a:p>
          <a:p>
            <a:pPr algn="ctr">
              <a:lnSpc>
                <a:spcPct val="100000"/>
              </a:lnSpc>
            </a:pPr>
            <a:r>
              <a:rPr b="1" lang="uk-UA" sz="2000" spc="-1" strike="noStrike">
                <a:solidFill>
                  <a:srgbClr val="000000"/>
                </a:solidFill>
                <a:latin typeface="Times New Roman"/>
              </a:rPr>
              <a:t>Верховний Головнокомандувач</a:t>
            </a:r>
            <a:endParaRPr b="0" lang="uk-UA" sz="2000" spc="-1" strike="noStrike">
              <a:solidFill>
                <a:srgbClr val="000000"/>
              </a:solidFill>
              <a:latin typeface="Arial"/>
            </a:endParaRPr>
          </a:p>
          <a:p>
            <a:pPr algn="ctr">
              <a:lnSpc>
                <a:spcPct val="100000"/>
              </a:lnSpc>
            </a:pPr>
            <a:r>
              <a:rPr b="1" lang="uk-UA" sz="2000" spc="-1" strike="noStrike">
                <a:solidFill>
                  <a:srgbClr val="000000"/>
                </a:solidFill>
                <a:latin typeface="Times New Roman"/>
              </a:rPr>
              <a:t>Голова РНБОУ</a:t>
            </a:r>
            <a:endParaRPr b="0" lang="uk-UA" sz="2000" spc="-1" strike="noStrike">
              <a:solidFill>
                <a:srgbClr val="000000"/>
              </a:solidFill>
              <a:latin typeface="Arial"/>
            </a:endParaRPr>
          </a:p>
        </p:txBody>
      </p:sp>
      <p:sp>
        <p:nvSpPr>
          <p:cNvPr id="149" name="Прямоугольник 2"/>
          <p:cNvSpPr/>
          <p:nvPr/>
        </p:nvSpPr>
        <p:spPr>
          <a:xfrm>
            <a:off x="1043640" y="188640"/>
            <a:ext cx="7000560" cy="394560"/>
          </a:xfrm>
          <a:prstGeom prst="rect">
            <a:avLst/>
          </a:prstGeom>
          <a:solidFill>
            <a:schemeClr val="tx2">
              <a:lumMod val="20000"/>
              <a:lumOff val="80000"/>
            </a:schemeClr>
          </a:solidFill>
          <a:ln w="9525">
            <a:solidFill>
              <a:srgbClr val="ffff00"/>
            </a:solidFill>
            <a:miter/>
          </a:ln>
        </p:spPr>
        <p:style>
          <a:lnRef idx="0"/>
          <a:fillRef idx="0"/>
          <a:effectRef idx="0"/>
          <a:fontRef idx="minor"/>
        </p:style>
        <p:txBody>
          <a:bodyPr lIns="90000" rIns="90000" tIns="45000" bIns="45000" anchor="t">
            <a:spAutoFit/>
          </a:bodyPr>
          <a:p>
            <a:pPr algn="ctr">
              <a:lnSpc>
                <a:spcPct val="100000"/>
              </a:lnSpc>
            </a:pPr>
            <a:r>
              <a:rPr b="1" lang="uk-UA" sz="2000" spc="-1" strike="noStrike">
                <a:solidFill>
                  <a:srgbClr val="000000"/>
                </a:solidFill>
                <a:latin typeface="Times New Roman"/>
              </a:rPr>
              <a:t>Структура  військової організації  України.</a:t>
            </a:r>
            <a:endParaRPr b="0" lang="uk-UA" sz="2000" spc="-1" strike="noStrike">
              <a:solidFill>
                <a:srgbClr val="000000"/>
              </a:solidFill>
              <a:latin typeface="Arial"/>
            </a:endParaRPr>
          </a:p>
        </p:txBody>
      </p:sp>
      <p:sp>
        <p:nvSpPr>
          <p:cNvPr id="150" name="Прямоугольник 5"/>
          <p:cNvSpPr/>
          <p:nvPr/>
        </p:nvSpPr>
        <p:spPr>
          <a:xfrm>
            <a:off x="4932000" y="1052640"/>
            <a:ext cx="3240000" cy="1309320"/>
          </a:xfrm>
          <a:prstGeom prst="rect">
            <a:avLst/>
          </a:prstGeom>
          <a:solidFill>
            <a:schemeClr val="tx2">
              <a:lumMod val="20000"/>
              <a:lumOff val="80000"/>
            </a:schemeClr>
          </a:solidFill>
          <a:ln w="0">
            <a:noFill/>
          </a:ln>
        </p:spPr>
        <p:style>
          <a:lnRef idx="0"/>
          <a:fillRef idx="0"/>
          <a:effectRef idx="0"/>
          <a:fontRef idx="minor"/>
        </p:style>
        <p:txBody>
          <a:bodyPr lIns="90000" rIns="90000" tIns="45000" bIns="45000" anchor="t">
            <a:spAutoFit/>
          </a:bodyPr>
          <a:p>
            <a:pPr algn="ctr">
              <a:lnSpc>
                <a:spcPct val="100000"/>
              </a:lnSpc>
            </a:pPr>
            <a:r>
              <a:rPr b="1" lang="uk-UA" sz="2000" spc="-1" strike="noStrike">
                <a:solidFill>
                  <a:srgbClr val="000000"/>
                </a:solidFill>
                <a:latin typeface="Times New Roman"/>
              </a:rPr>
              <a:t>Рада</a:t>
            </a:r>
            <a:endParaRPr b="0" lang="uk-UA" sz="2000" spc="-1" strike="noStrike">
              <a:solidFill>
                <a:srgbClr val="000000"/>
              </a:solidFill>
              <a:latin typeface="Arial"/>
            </a:endParaRPr>
          </a:p>
          <a:p>
            <a:pPr algn="ctr">
              <a:lnSpc>
                <a:spcPct val="100000"/>
              </a:lnSpc>
            </a:pPr>
            <a:r>
              <a:rPr b="1" lang="uk-UA" sz="2000" spc="-1" strike="noStrike">
                <a:solidFill>
                  <a:srgbClr val="000000"/>
                </a:solidFill>
                <a:latin typeface="Times New Roman"/>
              </a:rPr>
              <a:t> </a:t>
            </a:r>
            <a:r>
              <a:rPr b="1" lang="uk-UA" sz="2000" spc="-1" strike="noStrike">
                <a:solidFill>
                  <a:srgbClr val="000000"/>
                </a:solidFill>
                <a:latin typeface="Times New Roman"/>
              </a:rPr>
              <a:t>національної безпеки</a:t>
            </a:r>
            <a:endParaRPr b="0" lang="uk-UA" sz="2000" spc="-1" strike="noStrike">
              <a:solidFill>
                <a:srgbClr val="000000"/>
              </a:solidFill>
              <a:latin typeface="Arial"/>
            </a:endParaRPr>
          </a:p>
          <a:p>
            <a:pPr algn="ctr">
              <a:lnSpc>
                <a:spcPct val="100000"/>
              </a:lnSpc>
            </a:pPr>
            <a:r>
              <a:rPr b="1" lang="uk-UA" sz="2000" spc="-1" strike="noStrike">
                <a:solidFill>
                  <a:srgbClr val="000000"/>
                </a:solidFill>
                <a:latin typeface="Times New Roman"/>
              </a:rPr>
              <a:t> </a:t>
            </a:r>
            <a:r>
              <a:rPr b="1" lang="uk-UA" sz="2000" spc="-1" strike="noStrike">
                <a:solidFill>
                  <a:srgbClr val="000000"/>
                </a:solidFill>
                <a:latin typeface="Times New Roman"/>
              </a:rPr>
              <a:t>і оборони України </a:t>
            </a:r>
            <a:endParaRPr b="0" lang="uk-UA" sz="2000" spc="-1" strike="noStrike">
              <a:solidFill>
                <a:srgbClr val="000000"/>
              </a:solidFill>
              <a:latin typeface="Arial"/>
            </a:endParaRPr>
          </a:p>
          <a:p>
            <a:pPr algn="ctr">
              <a:lnSpc>
                <a:spcPct val="100000"/>
              </a:lnSpc>
            </a:pPr>
            <a:r>
              <a:rPr b="1" lang="uk-UA" sz="2000" spc="-1" strike="noStrike">
                <a:solidFill>
                  <a:srgbClr val="000000"/>
                </a:solidFill>
                <a:latin typeface="Times New Roman"/>
              </a:rPr>
              <a:t>(РНБОУ)</a:t>
            </a:r>
            <a:endParaRPr b="0" lang="uk-UA" sz="2000" spc="-1" strike="noStrike">
              <a:solidFill>
                <a:srgbClr val="000000"/>
              </a:solidFill>
              <a:latin typeface="Arial"/>
            </a:endParaRPr>
          </a:p>
        </p:txBody>
      </p:sp>
      <p:sp>
        <p:nvSpPr>
          <p:cNvPr id="151" name="Прямоугольник 7"/>
          <p:cNvSpPr/>
          <p:nvPr/>
        </p:nvSpPr>
        <p:spPr>
          <a:xfrm>
            <a:off x="2000160" y="3643200"/>
            <a:ext cx="1571400" cy="143964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1" lang="uk-UA" sz="1800" spc="-1" strike="noStrike">
                <a:solidFill>
                  <a:srgbClr val="000000"/>
                </a:solidFill>
                <a:latin typeface="Times New Roman"/>
              </a:rPr>
              <a:t>Служба безпеки України</a:t>
            </a:r>
            <a:endParaRPr b="0" lang="uk-UA" sz="1800" spc="-1" strike="noStrike">
              <a:solidFill>
                <a:srgbClr val="000000"/>
              </a:solidFill>
              <a:latin typeface="Arial"/>
            </a:endParaRPr>
          </a:p>
        </p:txBody>
      </p:sp>
      <p:sp>
        <p:nvSpPr>
          <p:cNvPr id="152" name="Прямоугольник 8"/>
          <p:cNvSpPr/>
          <p:nvPr/>
        </p:nvSpPr>
        <p:spPr>
          <a:xfrm>
            <a:off x="3714840" y="3643200"/>
            <a:ext cx="1571400" cy="143964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1" lang="uk-UA" sz="1800" spc="-1" strike="noStrike">
                <a:solidFill>
                  <a:srgbClr val="000000"/>
                </a:solidFill>
                <a:latin typeface="Times New Roman"/>
              </a:rPr>
              <a:t>Прикордонні війська</a:t>
            </a:r>
            <a:endParaRPr b="0" lang="uk-UA" sz="1800" spc="-1" strike="noStrike">
              <a:solidFill>
                <a:srgbClr val="000000"/>
              </a:solidFill>
              <a:latin typeface="Arial"/>
            </a:endParaRPr>
          </a:p>
        </p:txBody>
      </p:sp>
      <p:sp>
        <p:nvSpPr>
          <p:cNvPr id="153" name="Прямоугольник 9"/>
          <p:cNvSpPr/>
          <p:nvPr/>
        </p:nvSpPr>
        <p:spPr>
          <a:xfrm>
            <a:off x="285840" y="3643200"/>
            <a:ext cx="1571400" cy="143964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1" lang="uk-UA" sz="1800" spc="-1" strike="noStrike">
                <a:solidFill>
                  <a:srgbClr val="000000"/>
                </a:solidFill>
                <a:latin typeface="Times New Roman"/>
              </a:rPr>
              <a:t>Збройні Сили України</a:t>
            </a:r>
            <a:endParaRPr b="0" lang="uk-UA" sz="1800" spc="-1" strike="noStrike">
              <a:solidFill>
                <a:srgbClr val="000000"/>
              </a:solidFill>
              <a:latin typeface="Arial"/>
            </a:endParaRPr>
          </a:p>
        </p:txBody>
      </p:sp>
      <p:sp>
        <p:nvSpPr>
          <p:cNvPr id="154" name="Прямоугольник 10"/>
          <p:cNvSpPr/>
          <p:nvPr/>
        </p:nvSpPr>
        <p:spPr>
          <a:xfrm>
            <a:off x="5500800" y="3643200"/>
            <a:ext cx="1571400" cy="143964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1" lang="uk-UA" sz="1800" spc="-1" strike="noStrike">
                <a:solidFill>
                  <a:srgbClr val="000000"/>
                </a:solidFill>
                <a:latin typeface="Times New Roman"/>
              </a:rPr>
              <a:t>Внутрішні війська</a:t>
            </a:r>
            <a:endParaRPr b="0" lang="uk-UA" sz="1800" spc="-1" strike="noStrike">
              <a:solidFill>
                <a:srgbClr val="000000"/>
              </a:solidFill>
              <a:latin typeface="Arial"/>
            </a:endParaRPr>
          </a:p>
        </p:txBody>
      </p:sp>
      <p:sp>
        <p:nvSpPr>
          <p:cNvPr id="155" name="Прямоугольник 11"/>
          <p:cNvSpPr/>
          <p:nvPr/>
        </p:nvSpPr>
        <p:spPr>
          <a:xfrm>
            <a:off x="7286760" y="3643200"/>
            <a:ext cx="1571400" cy="143964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r>
              <a:rPr b="1" lang="uk-UA" sz="1800" spc="-1" strike="noStrike">
                <a:solidFill>
                  <a:srgbClr val="000000"/>
                </a:solidFill>
                <a:latin typeface="Times New Roman"/>
              </a:rPr>
              <a:t>Війська цивільної оборони</a:t>
            </a:r>
            <a:endParaRPr b="0" lang="uk-UA" sz="1800" spc="-1" strike="noStrike">
              <a:solidFill>
                <a:srgbClr val="000000"/>
              </a:solidFill>
              <a:latin typeface="Arial"/>
            </a:endParaRPr>
          </a:p>
        </p:txBody>
      </p:sp>
      <p:cxnSp>
        <p:nvCxnSpPr>
          <p:cNvPr id="156" name="Прямая соединительная линия 16"/>
          <p:cNvCxnSpPr>
            <a:stCxn id="148" idx="3"/>
          </p:cNvCxnSpPr>
          <p:nvPr/>
        </p:nvCxnSpPr>
        <p:spPr>
          <a:xfrm flipV="1">
            <a:off x="3995640" y="1700640"/>
            <a:ext cx="792720" cy="6840"/>
          </a:xfrm>
          <a:prstGeom prst="straightConnector1">
            <a:avLst/>
          </a:prstGeom>
          <a:ln w="38100">
            <a:solidFill>
              <a:srgbClr val="000000">
                <a:lumMod val="95000"/>
                <a:lumOff val="5000"/>
              </a:srgbClr>
            </a:solidFill>
            <a:round/>
          </a:ln>
        </p:spPr>
      </p:cxnSp>
      <p:cxnSp>
        <p:nvCxnSpPr>
          <p:cNvPr id="157" name="Прямая соединительная линия 18"/>
          <p:cNvCxnSpPr/>
          <p:nvPr/>
        </p:nvCxnSpPr>
        <p:spPr>
          <a:xfrm>
            <a:off x="928440" y="3357360"/>
            <a:ext cx="7144200" cy="1800"/>
          </a:xfrm>
          <a:prstGeom prst="straightConnector1">
            <a:avLst/>
          </a:prstGeom>
          <a:ln>
            <a:solidFill>
              <a:srgbClr val="000000">
                <a:lumMod val="95000"/>
                <a:lumOff val="5000"/>
              </a:srgbClr>
            </a:solidFill>
            <a:round/>
          </a:ln>
        </p:spPr>
      </p:cxnSp>
      <p:cxnSp>
        <p:nvCxnSpPr>
          <p:cNvPr id="158" name="Прямая соединительная линия 20"/>
          <p:cNvCxnSpPr/>
          <p:nvPr/>
        </p:nvCxnSpPr>
        <p:spPr>
          <a:xfrm flipH="1">
            <a:off x="927000" y="3357360"/>
            <a:ext cx="1800" cy="216360"/>
          </a:xfrm>
          <a:prstGeom prst="straightConnector1">
            <a:avLst/>
          </a:prstGeom>
          <a:ln>
            <a:solidFill>
              <a:srgbClr val="000000">
                <a:lumMod val="95000"/>
                <a:lumOff val="5000"/>
              </a:srgbClr>
            </a:solidFill>
            <a:round/>
          </a:ln>
        </p:spPr>
      </p:cxnSp>
      <p:cxnSp>
        <p:nvCxnSpPr>
          <p:cNvPr id="159" name="Прямая соединительная линия 22"/>
          <p:cNvCxnSpPr/>
          <p:nvPr/>
        </p:nvCxnSpPr>
        <p:spPr>
          <a:xfrm flipH="1">
            <a:off x="2212920" y="2643120"/>
            <a:ext cx="1800" cy="714600"/>
          </a:xfrm>
          <a:prstGeom prst="straightConnector1">
            <a:avLst/>
          </a:prstGeom>
          <a:ln>
            <a:solidFill>
              <a:srgbClr val="000000">
                <a:lumMod val="95000"/>
                <a:lumOff val="5000"/>
              </a:srgbClr>
            </a:solidFill>
            <a:round/>
          </a:ln>
        </p:spPr>
      </p:cxnSp>
      <p:cxnSp>
        <p:nvCxnSpPr>
          <p:cNvPr id="160" name="Прямая соединительная линия 24"/>
          <p:cNvCxnSpPr>
            <a:endCxn id="151" idx="0"/>
          </p:cNvCxnSpPr>
          <p:nvPr/>
        </p:nvCxnSpPr>
        <p:spPr>
          <a:xfrm flipH="1">
            <a:off x="2785680" y="3357360"/>
            <a:ext cx="720" cy="286200"/>
          </a:xfrm>
          <a:prstGeom prst="straightConnector1">
            <a:avLst/>
          </a:prstGeom>
          <a:ln>
            <a:solidFill>
              <a:srgbClr val="000000">
                <a:lumMod val="95000"/>
                <a:lumOff val="5000"/>
              </a:srgbClr>
            </a:solidFill>
            <a:round/>
          </a:ln>
        </p:spPr>
      </p:cxnSp>
      <p:cxnSp>
        <p:nvCxnSpPr>
          <p:cNvPr id="161" name="Прямая соединительная линия 26"/>
          <p:cNvCxnSpPr/>
          <p:nvPr/>
        </p:nvCxnSpPr>
        <p:spPr>
          <a:xfrm flipH="1">
            <a:off x="4284360" y="3357360"/>
            <a:ext cx="2160" cy="287640"/>
          </a:xfrm>
          <a:prstGeom prst="straightConnector1">
            <a:avLst/>
          </a:prstGeom>
          <a:ln>
            <a:solidFill>
              <a:srgbClr val="000000">
                <a:lumMod val="95000"/>
                <a:lumOff val="5000"/>
              </a:srgbClr>
            </a:solidFill>
            <a:round/>
          </a:ln>
        </p:spPr>
      </p:cxnSp>
      <p:cxnSp>
        <p:nvCxnSpPr>
          <p:cNvPr id="162" name="Прямая соединительная линия 31"/>
          <p:cNvCxnSpPr/>
          <p:nvPr/>
        </p:nvCxnSpPr>
        <p:spPr>
          <a:xfrm flipH="1">
            <a:off x="6143400" y="3357360"/>
            <a:ext cx="2160" cy="287640"/>
          </a:xfrm>
          <a:prstGeom prst="straightConnector1">
            <a:avLst/>
          </a:prstGeom>
          <a:ln>
            <a:solidFill>
              <a:srgbClr val="000000">
                <a:lumMod val="95000"/>
                <a:lumOff val="5000"/>
              </a:srgbClr>
            </a:solidFill>
            <a:round/>
          </a:ln>
        </p:spPr>
      </p:cxnSp>
      <p:cxnSp>
        <p:nvCxnSpPr>
          <p:cNvPr id="163" name="Прямая соединительная линия 35"/>
          <p:cNvCxnSpPr>
            <a:endCxn id="155" idx="0"/>
          </p:cNvCxnSpPr>
          <p:nvPr/>
        </p:nvCxnSpPr>
        <p:spPr>
          <a:xfrm flipH="1">
            <a:off x="8072280" y="3430440"/>
            <a:ext cx="1800" cy="213120"/>
          </a:xfrm>
          <a:prstGeom prst="straightConnector1">
            <a:avLst/>
          </a:prstGeom>
          <a:ln>
            <a:solidFill>
              <a:srgbClr val="000000">
                <a:lumMod val="95000"/>
                <a:lumOff val="5000"/>
              </a:srgbClr>
            </a:solidFill>
            <a:round/>
          </a:ln>
        </p:spPr>
      </p:cxnSp>
      <p:pic>
        <p:nvPicPr>
          <p:cNvPr id="164" name="Рисунок 32" descr="ТРИЗУБ.jpg"/>
          <p:cNvPicPr/>
          <p:nvPr/>
        </p:nvPicPr>
        <p:blipFill>
          <a:blip r:embed="rId1"/>
          <a:stretch/>
        </p:blipFill>
        <p:spPr>
          <a:xfrm>
            <a:off x="251640" y="5949360"/>
            <a:ext cx="1187640" cy="575640"/>
          </a:xfrm>
          <a:prstGeom prst="rect">
            <a:avLst/>
          </a:prstGeom>
          <a:ln w="0">
            <a:noFill/>
          </a:ln>
        </p:spPr>
      </p:pic>
      <p:pic>
        <p:nvPicPr>
          <p:cNvPr id="165" name="Рисунок 33" descr="h_ua_den_zbroinih_sil.jpg"/>
          <p:cNvPicPr/>
          <p:nvPr/>
        </p:nvPicPr>
        <p:blipFill>
          <a:blip r:embed="rId2"/>
          <a:stretch/>
        </p:blipFill>
        <p:spPr>
          <a:xfrm>
            <a:off x="7668360" y="5949360"/>
            <a:ext cx="1150920" cy="5752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Picture 3" descr=""/>
          <p:cNvPicPr/>
          <p:nvPr/>
        </p:nvPicPr>
        <p:blipFill>
          <a:blip r:embed="rId1"/>
          <a:stretch/>
        </p:blipFill>
        <p:spPr>
          <a:xfrm>
            <a:off x="250920" y="2565360"/>
            <a:ext cx="2304720" cy="1368000"/>
          </a:xfrm>
          <a:prstGeom prst="rect">
            <a:avLst/>
          </a:prstGeom>
          <a:ln w="9525">
            <a:solidFill>
              <a:srgbClr val="1f497d">
                <a:lumMod val="60000"/>
                <a:lumOff val="40000"/>
              </a:srgbClr>
            </a:solidFill>
            <a:miter/>
          </a:ln>
          <a:effectLst>
            <a:outerShdw algn="ctr" dir="2700000" dist="107423" rotWithShape="0">
              <a:schemeClr val="bg2">
                <a:alpha val="50000"/>
              </a:schemeClr>
            </a:outerShdw>
          </a:effectLst>
        </p:spPr>
      </p:pic>
      <p:pic>
        <p:nvPicPr>
          <p:cNvPr id="167" name="Picture 4" descr=""/>
          <p:cNvPicPr/>
          <p:nvPr/>
        </p:nvPicPr>
        <p:blipFill>
          <a:blip r:embed="rId2"/>
          <a:stretch/>
        </p:blipFill>
        <p:spPr>
          <a:xfrm>
            <a:off x="3132000" y="2565360"/>
            <a:ext cx="2663640" cy="1296720"/>
          </a:xfrm>
          <a:prstGeom prst="rect">
            <a:avLst/>
          </a:prstGeom>
          <a:ln w="9525">
            <a:solidFill>
              <a:srgbClr val="1f497d">
                <a:lumMod val="60000"/>
                <a:lumOff val="40000"/>
              </a:srgbClr>
            </a:solidFill>
            <a:miter/>
          </a:ln>
          <a:effectLst>
            <a:outerShdw algn="ctr" dir="2700000" dist="107423" rotWithShape="0">
              <a:schemeClr val="bg2">
                <a:alpha val="50000"/>
              </a:schemeClr>
            </a:outerShdw>
          </a:effectLst>
        </p:spPr>
      </p:pic>
      <p:pic>
        <p:nvPicPr>
          <p:cNvPr id="168" name="Picture 5" descr=""/>
          <p:cNvPicPr/>
          <p:nvPr/>
        </p:nvPicPr>
        <p:blipFill>
          <a:blip r:embed="rId3"/>
          <a:stretch/>
        </p:blipFill>
        <p:spPr>
          <a:xfrm>
            <a:off x="6156360" y="2565360"/>
            <a:ext cx="2518920" cy="1294920"/>
          </a:xfrm>
          <a:prstGeom prst="rect">
            <a:avLst/>
          </a:prstGeom>
          <a:ln w="9525">
            <a:solidFill>
              <a:srgbClr val="1f497d">
                <a:lumMod val="60000"/>
                <a:lumOff val="40000"/>
              </a:srgbClr>
            </a:solidFill>
            <a:miter/>
          </a:ln>
          <a:effectLst>
            <a:outerShdw algn="ctr" dir="2700000" dist="107423" rotWithShape="0">
              <a:schemeClr val="bg2">
                <a:alpha val="50000"/>
              </a:schemeClr>
            </a:outerShdw>
          </a:effectLst>
        </p:spPr>
      </p:pic>
      <p:sp>
        <p:nvSpPr>
          <p:cNvPr id="169" name="Text Box 6"/>
          <p:cNvSpPr/>
          <p:nvPr/>
        </p:nvSpPr>
        <p:spPr>
          <a:xfrm>
            <a:off x="755640" y="188640"/>
            <a:ext cx="7821360" cy="40428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endParaRPr b="0" lang="uk-UA" sz="2400" spc="-1" strike="noStrike">
              <a:solidFill>
                <a:srgbClr val="000000"/>
              </a:solidFill>
              <a:latin typeface="Arial"/>
            </a:endParaRPr>
          </a:p>
          <a:p>
            <a:pPr algn="ctr">
              <a:lnSpc>
                <a:spcPct val="100000"/>
              </a:lnSpc>
            </a:pPr>
            <a:r>
              <a:rPr b="1" lang="uk-UA" sz="2400" spc="-1" strike="noStrike">
                <a:solidFill>
                  <a:srgbClr val="000000"/>
                </a:solidFill>
                <a:latin typeface="Calibri"/>
              </a:rPr>
              <a:t>Структура Збройних Сил України </a:t>
            </a:r>
            <a:endParaRPr b="0" lang="uk-UA" sz="2400" spc="-1" strike="noStrike">
              <a:solidFill>
                <a:srgbClr val="000000"/>
              </a:solidFill>
              <a:latin typeface="Arial"/>
            </a:endParaRPr>
          </a:p>
          <a:p>
            <a:pPr algn="ctr">
              <a:lnSpc>
                <a:spcPct val="100000"/>
              </a:lnSpc>
            </a:pPr>
            <a:endParaRPr b="0" lang="uk-UA" sz="2400" spc="-1" strike="noStrike">
              <a:solidFill>
                <a:srgbClr val="000000"/>
              </a:solidFill>
              <a:latin typeface="Arial"/>
            </a:endParaRPr>
          </a:p>
        </p:txBody>
      </p:sp>
      <p:sp>
        <p:nvSpPr>
          <p:cNvPr id="170" name="Line 8"/>
          <p:cNvSpPr/>
          <p:nvPr/>
        </p:nvSpPr>
        <p:spPr>
          <a:xfrm>
            <a:off x="4572000" y="5085000"/>
            <a:ext cx="4392360" cy="360"/>
          </a:xfrm>
          <a:prstGeom prst="line">
            <a:avLst/>
          </a:prstGeom>
          <a:ln w="19050">
            <a:solidFill>
              <a:srgbClr val="000000"/>
            </a:solidFill>
            <a:round/>
          </a:ln>
        </p:spPr>
        <p:style>
          <a:lnRef idx="0"/>
          <a:fillRef idx="0"/>
          <a:effectRef idx="0"/>
          <a:fontRef idx="minor"/>
        </p:style>
        <p:txBody>
          <a:bodyPr lIns="0" rIns="0" tIns="0" bIns="0" anchor="ctr" anchorCtr="1">
            <a:noAutofit/>
          </a:bodyPr>
          <a:p>
            <a:endParaRPr b="0" lang="ru-RU" sz="1800" spc="-1" strike="noStrike">
              <a:solidFill>
                <a:srgbClr val="000000"/>
              </a:solidFill>
              <a:latin typeface="Calibri"/>
            </a:endParaRPr>
          </a:p>
        </p:txBody>
      </p:sp>
      <p:pic>
        <p:nvPicPr>
          <p:cNvPr id="171" name="Picture 9" descr=""/>
          <p:cNvPicPr/>
          <p:nvPr/>
        </p:nvPicPr>
        <p:blipFill>
          <a:blip r:embed="rId4"/>
          <a:stretch/>
        </p:blipFill>
        <p:spPr>
          <a:xfrm>
            <a:off x="243000" y="601560"/>
            <a:ext cx="1677600" cy="882360"/>
          </a:xfrm>
          <a:prstGeom prst="rect">
            <a:avLst/>
          </a:prstGeom>
          <a:ln w="9525">
            <a:solidFill>
              <a:srgbClr val="1f497d">
                <a:lumMod val="60000"/>
                <a:lumOff val="40000"/>
              </a:srgbClr>
            </a:solidFill>
            <a:miter/>
          </a:ln>
          <a:effectLst>
            <a:outerShdw algn="ctr" dir="2700000" dist="107423" rotWithShape="0">
              <a:schemeClr val="bg2">
                <a:alpha val="50000"/>
              </a:schemeClr>
            </a:outerShdw>
          </a:effectLst>
        </p:spPr>
      </p:pic>
      <p:sp>
        <p:nvSpPr>
          <p:cNvPr id="172" name="Line 11"/>
          <p:cNvSpPr/>
          <p:nvPr/>
        </p:nvSpPr>
        <p:spPr>
          <a:xfrm>
            <a:off x="1476360" y="1557000"/>
            <a:ext cx="360" cy="289080"/>
          </a:xfrm>
          <a:prstGeom prst="line">
            <a:avLst/>
          </a:prstGeom>
          <a:ln w="19050">
            <a:solidFill>
              <a:srgbClr val="000000"/>
            </a:solidFill>
            <a:round/>
          </a:ln>
        </p:spPr>
        <p:style>
          <a:lnRef idx="0"/>
          <a:fillRef idx="0"/>
          <a:effectRef idx="0"/>
          <a:fontRef idx="minor"/>
        </p:style>
        <p:txBody>
          <a:bodyPr lIns="0" rIns="0" tIns="72000" bIns="72000" anchor="ctr" anchorCtr="1">
            <a:noAutofit/>
          </a:bodyPr>
          <a:p>
            <a:endParaRPr b="0" lang="ru-RU" sz="1800" spc="-1" strike="noStrike">
              <a:solidFill>
                <a:srgbClr val="000000"/>
              </a:solidFill>
              <a:latin typeface="Calibri"/>
            </a:endParaRPr>
          </a:p>
        </p:txBody>
      </p:sp>
      <p:sp>
        <p:nvSpPr>
          <p:cNvPr id="173" name="Text Box 12"/>
          <p:cNvSpPr/>
          <p:nvPr/>
        </p:nvSpPr>
        <p:spPr>
          <a:xfrm>
            <a:off x="250920" y="1773360"/>
            <a:ext cx="2304720" cy="785520"/>
          </a:xfrm>
          <a:prstGeom prst="rect">
            <a:avLst/>
          </a:prstGeom>
          <a:solidFill>
            <a:schemeClr val="tx2">
              <a:lumMod val="20000"/>
              <a:lumOff val="80000"/>
            </a:schemeClr>
          </a:solidFill>
          <a:ln>
            <a:solidFill>
              <a:srgbClr val="1f497d">
                <a:lumMod val="60000"/>
                <a:lumOff val="40000"/>
              </a:srgbClr>
            </a:solidFill>
            <a:round/>
          </a:ln>
        </p:spPr>
        <p:style>
          <a:lnRef idx="2">
            <a:schemeClr val="accent1"/>
          </a:lnRef>
          <a:fillRef idx="1">
            <a:schemeClr val="lt1"/>
          </a:fillRef>
          <a:effectRef idx="0">
            <a:schemeClr val="accent1"/>
          </a:effectRef>
          <a:fontRef idx="minor"/>
        </p:style>
        <p:txBody>
          <a:bodyPr lIns="0" rIns="0" tIns="25920" bIns="25920" anchor="ctr">
            <a:noAutofit/>
          </a:bodyPr>
          <a:p>
            <a:pPr algn="ctr">
              <a:lnSpc>
                <a:spcPct val="100000"/>
              </a:lnSpc>
            </a:pPr>
            <a:r>
              <a:rPr b="1" lang="uk-UA" sz="1700" spc="-1" strike="noStrike">
                <a:solidFill>
                  <a:schemeClr val="dk1"/>
                </a:solidFill>
                <a:latin typeface="Calibri"/>
              </a:rPr>
              <a:t>Сухопутні війська</a:t>
            </a:r>
            <a:endParaRPr b="0" lang="uk-UA" sz="1700" spc="-1" strike="noStrike">
              <a:solidFill>
                <a:srgbClr val="000000"/>
              </a:solidFill>
              <a:latin typeface="Arial"/>
            </a:endParaRPr>
          </a:p>
        </p:txBody>
      </p:sp>
      <p:sp>
        <p:nvSpPr>
          <p:cNvPr id="174" name="Text Box 13"/>
          <p:cNvSpPr/>
          <p:nvPr/>
        </p:nvSpPr>
        <p:spPr>
          <a:xfrm>
            <a:off x="3132000" y="1773360"/>
            <a:ext cx="2644560" cy="79020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0" rIns="0" tIns="25920" bIns="25920" anchor="ctr">
            <a:noAutofit/>
          </a:bodyPr>
          <a:p>
            <a:pPr algn="ctr">
              <a:lnSpc>
                <a:spcPct val="100000"/>
              </a:lnSpc>
            </a:pPr>
            <a:r>
              <a:rPr b="1" lang="uk-UA" sz="1700" spc="-1" strike="noStrike">
                <a:solidFill>
                  <a:schemeClr val="dk1"/>
                </a:solidFill>
                <a:latin typeface="Calibri"/>
              </a:rPr>
              <a:t>Повітряні Сили</a:t>
            </a:r>
            <a:endParaRPr b="0" lang="uk-UA" sz="1700" spc="-1" strike="noStrike">
              <a:solidFill>
                <a:srgbClr val="000000"/>
              </a:solidFill>
              <a:latin typeface="Arial"/>
            </a:endParaRPr>
          </a:p>
        </p:txBody>
      </p:sp>
      <p:sp>
        <p:nvSpPr>
          <p:cNvPr id="175" name="Line 14"/>
          <p:cNvSpPr/>
          <p:nvPr/>
        </p:nvSpPr>
        <p:spPr>
          <a:xfrm flipV="1">
            <a:off x="1476360" y="1557000"/>
            <a:ext cx="7456320" cy="5040"/>
          </a:xfrm>
          <a:prstGeom prst="line">
            <a:avLst/>
          </a:prstGeom>
          <a:ln w="19050">
            <a:solidFill>
              <a:srgbClr val="000000"/>
            </a:solidFill>
            <a:round/>
          </a:ln>
        </p:spPr>
        <p:style>
          <a:lnRef idx="0"/>
          <a:fillRef idx="0"/>
          <a:effectRef idx="0"/>
          <a:fontRef idx="minor"/>
        </p:style>
        <p:txBody>
          <a:bodyPr lIns="0" rIns="0" tIns="2160" bIns="2160" anchor="ctr" anchorCtr="1">
            <a:noAutofit/>
          </a:bodyPr>
          <a:p>
            <a:endParaRPr b="0" lang="ru-RU" sz="1800" spc="-1" strike="noStrike">
              <a:solidFill>
                <a:srgbClr val="000000"/>
              </a:solidFill>
              <a:latin typeface="Calibri"/>
            </a:endParaRPr>
          </a:p>
        </p:txBody>
      </p:sp>
      <p:sp>
        <p:nvSpPr>
          <p:cNvPr id="176" name="Line 15"/>
          <p:cNvSpPr/>
          <p:nvPr/>
        </p:nvSpPr>
        <p:spPr>
          <a:xfrm flipV="1">
            <a:off x="7451640" y="1557000"/>
            <a:ext cx="360" cy="665280"/>
          </a:xfrm>
          <a:prstGeom prst="line">
            <a:avLst/>
          </a:prstGeom>
          <a:ln w="19050">
            <a:solidFill>
              <a:srgbClr val="000000"/>
            </a:solidFill>
            <a:round/>
          </a:ln>
        </p:spPr>
        <p:style>
          <a:lnRef idx="0"/>
          <a:fillRef idx="0"/>
          <a:effectRef idx="0"/>
          <a:fontRef idx="minor"/>
        </p:style>
        <p:txBody>
          <a:bodyPr lIns="0" rIns="0" tIns="72000" bIns="72000" anchor="ctr" anchorCtr="1">
            <a:noAutofit/>
          </a:bodyPr>
          <a:p>
            <a:endParaRPr b="0" lang="ru-RU" sz="1800" spc="-1" strike="noStrike">
              <a:solidFill>
                <a:srgbClr val="000000"/>
              </a:solidFill>
              <a:latin typeface="Calibri"/>
            </a:endParaRPr>
          </a:p>
        </p:txBody>
      </p:sp>
      <p:sp>
        <p:nvSpPr>
          <p:cNvPr id="177" name="Text Box 16"/>
          <p:cNvSpPr/>
          <p:nvPr/>
        </p:nvSpPr>
        <p:spPr>
          <a:xfrm>
            <a:off x="6156360" y="1773360"/>
            <a:ext cx="2518920" cy="785520"/>
          </a:xfrm>
          <a:prstGeom prst="rect">
            <a:avLst/>
          </a:prstGeom>
          <a:solidFill>
            <a:schemeClr val="tx2">
              <a:lumMod val="20000"/>
              <a:lumOff val="80000"/>
            </a:schemeClr>
          </a:solidFill>
          <a:ln>
            <a:solidFill>
              <a:srgbClr val="1f497d">
                <a:lumMod val="60000"/>
                <a:lumOff val="40000"/>
              </a:srgbClr>
            </a:solidFill>
            <a:round/>
          </a:ln>
        </p:spPr>
        <p:style>
          <a:lnRef idx="2">
            <a:schemeClr val="accent1"/>
          </a:lnRef>
          <a:fillRef idx="1">
            <a:schemeClr val="lt1"/>
          </a:fillRef>
          <a:effectRef idx="0">
            <a:schemeClr val="accent1"/>
          </a:effectRef>
          <a:fontRef idx="minor"/>
        </p:style>
        <p:txBody>
          <a:bodyPr lIns="0" rIns="0" tIns="97200" bIns="25920" anchor="ctr">
            <a:noAutofit/>
          </a:bodyPr>
          <a:p>
            <a:pPr algn="ctr">
              <a:lnSpc>
                <a:spcPct val="96000"/>
              </a:lnSpc>
            </a:pPr>
            <a:r>
              <a:rPr b="1" lang="uk-UA" sz="1700" spc="-1" strike="noStrike">
                <a:solidFill>
                  <a:schemeClr val="dk1"/>
                </a:solidFill>
                <a:latin typeface="Calibri"/>
              </a:rPr>
              <a:t>Військово-Морські Сили</a:t>
            </a:r>
            <a:endParaRPr b="0" lang="uk-UA" sz="1700" spc="-1" strike="noStrike">
              <a:solidFill>
                <a:srgbClr val="000000"/>
              </a:solidFill>
              <a:latin typeface="Arial"/>
            </a:endParaRPr>
          </a:p>
        </p:txBody>
      </p:sp>
      <p:sp>
        <p:nvSpPr>
          <p:cNvPr id="178" name="Text Box 17"/>
          <p:cNvSpPr/>
          <p:nvPr/>
        </p:nvSpPr>
        <p:spPr>
          <a:xfrm>
            <a:off x="2050920" y="620640"/>
            <a:ext cx="5811480" cy="771120"/>
          </a:xfrm>
          <a:prstGeom prst="rect">
            <a:avLst/>
          </a:prstGeom>
          <a:solidFill>
            <a:schemeClr val="tx2">
              <a:lumMod val="20000"/>
              <a:lumOff val="80000"/>
            </a:schemeClr>
          </a:solidFill>
          <a:ln w="28575">
            <a:solidFill>
              <a:srgbClr val="1f497d">
                <a:lumMod val="60000"/>
                <a:lumOff val="40000"/>
              </a:srgbClr>
            </a:solidFill>
            <a:miter/>
          </a:ln>
        </p:spPr>
        <p:style>
          <a:lnRef idx="0"/>
          <a:fillRef idx="0"/>
          <a:effectRef idx="0"/>
          <a:fontRef idx="minor"/>
        </p:style>
        <p:txBody>
          <a:bodyPr lIns="0" rIns="0" tIns="25920" bIns="25920" anchor="ctr">
            <a:noAutofit/>
          </a:bodyPr>
          <a:p>
            <a:pPr algn="ctr">
              <a:lnSpc>
                <a:spcPct val="100000"/>
              </a:lnSpc>
            </a:pPr>
            <a:r>
              <a:rPr b="1" lang="uk-UA" sz="1800" spc="-1" strike="noStrike">
                <a:solidFill>
                  <a:srgbClr val="000000"/>
                </a:solidFill>
                <a:latin typeface="Calibri"/>
              </a:rPr>
              <a:t>Генеральний штаб Збройних Сил України</a:t>
            </a:r>
            <a:endParaRPr b="0" lang="uk-UA" sz="1800" spc="-1" strike="noStrike">
              <a:solidFill>
                <a:srgbClr val="000000"/>
              </a:solidFill>
              <a:latin typeface="Arial"/>
            </a:endParaRPr>
          </a:p>
        </p:txBody>
      </p:sp>
      <p:sp>
        <p:nvSpPr>
          <p:cNvPr id="179" name="Line 18"/>
          <p:cNvSpPr/>
          <p:nvPr/>
        </p:nvSpPr>
        <p:spPr>
          <a:xfrm>
            <a:off x="4572000" y="5085000"/>
            <a:ext cx="360" cy="289080"/>
          </a:xfrm>
          <a:prstGeom prst="line">
            <a:avLst/>
          </a:prstGeom>
          <a:ln w="19050">
            <a:solidFill>
              <a:srgbClr val="000000"/>
            </a:solidFill>
            <a:round/>
          </a:ln>
        </p:spPr>
        <p:style>
          <a:lnRef idx="0"/>
          <a:fillRef idx="0"/>
          <a:effectRef idx="0"/>
          <a:fontRef idx="minor"/>
        </p:style>
        <p:txBody>
          <a:bodyPr lIns="0" rIns="0" tIns="72000" bIns="72000" anchor="ctr" anchorCtr="1">
            <a:noAutofit/>
          </a:bodyPr>
          <a:p>
            <a:endParaRPr b="0" lang="ru-RU" sz="1800" spc="-1" strike="noStrike">
              <a:solidFill>
                <a:srgbClr val="000000"/>
              </a:solidFill>
              <a:latin typeface="Calibri"/>
            </a:endParaRPr>
          </a:p>
        </p:txBody>
      </p:sp>
      <p:sp>
        <p:nvSpPr>
          <p:cNvPr id="180" name="Text Box 19"/>
          <p:cNvSpPr/>
          <p:nvPr/>
        </p:nvSpPr>
        <p:spPr>
          <a:xfrm>
            <a:off x="467640" y="5445360"/>
            <a:ext cx="8461080" cy="73152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0" rIns="0" tIns="25920" bIns="25920" anchor="ctr">
            <a:noAutofit/>
          </a:bodyPr>
          <a:p>
            <a:pPr algn="ctr">
              <a:lnSpc>
                <a:spcPct val="96000"/>
              </a:lnSpc>
            </a:pPr>
            <a:r>
              <a:rPr b="1" lang="uk-UA" sz="1600" spc="-1" strike="noStrike">
                <a:solidFill>
                  <a:schemeClr val="dk1"/>
                </a:solidFill>
                <a:latin typeface="Calibri"/>
              </a:rPr>
              <a:t>Об'єднання, з'єднання, військові частини, військові навчальні заклади, установи та організації, що не належать до видів Збройних Сил </a:t>
            </a:r>
            <a:r>
              <a:rPr b="0" lang="uk-UA" sz="1600" spc="-1" strike="noStrike">
                <a:solidFill>
                  <a:srgbClr val="000000"/>
                </a:solidFill>
                <a:latin typeface="Calibri"/>
              </a:rPr>
              <a:t> </a:t>
            </a:r>
            <a:endParaRPr b="0" lang="uk-UA" sz="1600" spc="-1" strike="noStrike">
              <a:solidFill>
                <a:srgbClr val="000000"/>
              </a:solidFill>
              <a:latin typeface="Arial"/>
            </a:endParaRPr>
          </a:p>
        </p:txBody>
      </p:sp>
      <p:sp>
        <p:nvSpPr>
          <p:cNvPr id="181" name="Text Box 20"/>
          <p:cNvSpPr/>
          <p:nvPr/>
        </p:nvSpPr>
        <p:spPr>
          <a:xfrm>
            <a:off x="251640" y="4149000"/>
            <a:ext cx="2354040" cy="78552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0" rIns="0" tIns="25920" bIns="25920" anchor="ctr">
            <a:noAutofit/>
          </a:bodyPr>
          <a:p>
            <a:pPr algn="ctr">
              <a:lnSpc>
                <a:spcPct val="100000"/>
              </a:lnSpc>
            </a:pPr>
            <a:r>
              <a:rPr b="1" lang="uk-UA" sz="1700" spc="-1" strike="noStrike">
                <a:solidFill>
                  <a:schemeClr val="dk1"/>
                </a:solidFill>
                <a:latin typeface="Calibri"/>
              </a:rPr>
              <a:t>Об'єднане оперативне командування</a:t>
            </a:r>
            <a:endParaRPr b="0" lang="uk-UA" sz="1700" spc="-1" strike="noStrike">
              <a:solidFill>
                <a:srgbClr val="000000"/>
              </a:solidFill>
              <a:latin typeface="Arial"/>
            </a:endParaRPr>
          </a:p>
        </p:txBody>
      </p:sp>
      <p:sp>
        <p:nvSpPr>
          <p:cNvPr id="182" name="Text Box 21"/>
          <p:cNvSpPr/>
          <p:nvPr/>
        </p:nvSpPr>
        <p:spPr>
          <a:xfrm>
            <a:off x="3132000" y="4149000"/>
            <a:ext cx="2663640" cy="79020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0" rIns="0" tIns="25920" bIns="25920" anchor="ctr">
            <a:noAutofit/>
          </a:bodyPr>
          <a:p>
            <a:pPr algn="ctr">
              <a:lnSpc>
                <a:spcPct val="100000"/>
              </a:lnSpc>
            </a:pPr>
            <a:r>
              <a:rPr b="1" lang="uk-UA" sz="1700" spc="-1" strike="noStrike">
                <a:solidFill>
                  <a:schemeClr val="dk1"/>
                </a:solidFill>
                <a:latin typeface="Calibri"/>
              </a:rPr>
              <a:t>Командування сил підтримки</a:t>
            </a:r>
            <a:endParaRPr b="0" lang="uk-UA" sz="1700" spc="-1" strike="noStrike">
              <a:solidFill>
                <a:srgbClr val="000000"/>
              </a:solidFill>
              <a:latin typeface="Arial"/>
            </a:endParaRPr>
          </a:p>
        </p:txBody>
      </p:sp>
      <p:sp>
        <p:nvSpPr>
          <p:cNvPr id="183" name="Line 23"/>
          <p:cNvSpPr/>
          <p:nvPr/>
        </p:nvSpPr>
        <p:spPr>
          <a:xfrm>
            <a:off x="4643280" y="1557000"/>
            <a:ext cx="360" cy="216000"/>
          </a:xfrm>
          <a:prstGeom prst="line">
            <a:avLst/>
          </a:prstGeom>
          <a:ln w="9525">
            <a:solidFill>
              <a:srgbClr val="000000"/>
            </a:solidFill>
            <a:round/>
          </a:ln>
        </p:spPr>
        <p:style>
          <a:lnRef idx="0"/>
          <a:fillRef idx="0"/>
          <a:effectRef idx="0"/>
          <a:fontRef idx="minor"/>
        </p:style>
        <p:txBody>
          <a:bodyPr lIns="90000" rIns="90000" tIns="90000" bIns="90000" anchor="t" anchorCtr="1">
            <a:noAutofit/>
          </a:bodyPr>
          <a:p>
            <a:endParaRPr b="0" lang="ru-RU" sz="1800" spc="-1" strike="noStrike">
              <a:solidFill>
                <a:srgbClr val="000000"/>
              </a:solidFill>
              <a:latin typeface="Calibri"/>
            </a:endParaRPr>
          </a:p>
        </p:txBody>
      </p:sp>
      <p:sp>
        <p:nvSpPr>
          <p:cNvPr id="184" name="Line 25"/>
          <p:cNvSpPr/>
          <p:nvPr/>
        </p:nvSpPr>
        <p:spPr>
          <a:xfrm>
            <a:off x="8964360" y="1557000"/>
            <a:ext cx="0" cy="3528000"/>
          </a:xfrm>
          <a:prstGeom prst="line">
            <a:avLst/>
          </a:prstGeom>
          <a:ln w="9525">
            <a:solidFill>
              <a:srgbClr val="000000"/>
            </a:solidFill>
            <a:round/>
          </a:ln>
        </p:spPr>
        <p:style>
          <a:lnRef idx="0"/>
          <a:fillRef idx="0"/>
          <a:effectRef idx="0"/>
          <a:fontRef idx="minor"/>
        </p:style>
        <p:txBody>
          <a:bodyPr lIns="90000" rIns="90000" tIns="90000" bIns="90000" anchor="t" anchorCtr="1">
            <a:noAutofit/>
          </a:bodyPr>
          <a:p>
            <a:endParaRPr b="0" lang="ru-RU" sz="1800" spc="-1" strike="noStrike">
              <a:solidFill>
                <a:srgbClr val="000000"/>
              </a:solidFill>
              <a:latin typeface="Calibri"/>
            </a:endParaRPr>
          </a:p>
        </p:txBody>
      </p:sp>
      <p:sp>
        <p:nvSpPr>
          <p:cNvPr id="185" name="Line 28"/>
          <p:cNvSpPr/>
          <p:nvPr/>
        </p:nvSpPr>
        <p:spPr>
          <a:xfrm>
            <a:off x="2842920" y="1557000"/>
            <a:ext cx="360" cy="3311640"/>
          </a:xfrm>
          <a:prstGeom prst="line">
            <a:avLst/>
          </a:prstGeom>
          <a:ln w="9525">
            <a:solidFill>
              <a:srgbClr val="000000"/>
            </a:solidFill>
            <a:round/>
          </a:ln>
        </p:spPr>
        <p:style>
          <a:lnRef idx="0"/>
          <a:fillRef idx="0"/>
          <a:effectRef idx="0"/>
          <a:fontRef idx="minor"/>
        </p:style>
        <p:txBody>
          <a:bodyPr lIns="90000" rIns="90000" tIns="90000" bIns="90000" anchor="t" anchorCtr="1">
            <a:noAutofit/>
          </a:bodyPr>
          <a:p>
            <a:endParaRPr b="0" lang="ru-RU" sz="1800" spc="-1" strike="noStrike">
              <a:solidFill>
                <a:srgbClr val="000000"/>
              </a:solidFill>
              <a:latin typeface="Calibri"/>
            </a:endParaRPr>
          </a:p>
        </p:txBody>
      </p:sp>
      <p:sp>
        <p:nvSpPr>
          <p:cNvPr id="186" name="Line 29"/>
          <p:cNvSpPr/>
          <p:nvPr/>
        </p:nvSpPr>
        <p:spPr>
          <a:xfrm>
            <a:off x="2627280" y="4868640"/>
            <a:ext cx="504720" cy="360"/>
          </a:xfrm>
          <a:prstGeom prst="line">
            <a:avLst/>
          </a:prstGeom>
          <a:ln w="9525">
            <a:solidFill>
              <a:srgbClr val="000000"/>
            </a:solidFill>
            <a:round/>
          </a:ln>
        </p:spPr>
        <p:style>
          <a:lnRef idx="0"/>
          <a:fillRef idx="0"/>
          <a:effectRef idx="0"/>
          <a:fontRef idx="minor"/>
        </p:style>
        <p:txBody>
          <a:bodyPr lIns="90000" rIns="90000" tIns="45000" bIns="45000" anchor="t" anchorCtr="1">
            <a:noAutofit/>
          </a:bodyPr>
          <a:p>
            <a:endParaRPr b="0" lang="ru-RU" sz="1800" spc="-1" strike="noStrike">
              <a:solidFill>
                <a:srgbClr val="000000"/>
              </a:solidFill>
              <a:latin typeface="Calibri"/>
            </a:endParaRPr>
          </a:p>
        </p:txBody>
      </p:sp>
      <p:pic>
        <p:nvPicPr>
          <p:cNvPr id="187" name="Рисунок 23" descr="ТРИЗУБ.jpg"/>
          <p:cNvPicPr/>
          <p:nvPr/>
        </p:nvPicPr>
        <p:blipFill>
          <a:blip r:embed="rId5"/>
          <a:stretch/>
        </p:blipFill>
        <p:spPr>
          <a:xfrm>
            <a:off x="251640" y="6282000"/>
            <a:ext cx="1187640" cy="575640"/>
          </a:xfrm>
          <a:prstGeom prst="rect">
            <a:avLst/>
          </a:prstGeom>
          <a:ln w="0">
            <a:noFill/>
          </a:ln>
        </p:spPr>
      </p:pic>
      <p:pic>
        <p:nvPicPr>
          <p:cNvPr id="188" name="Рисунок 24" descr="h_ua_den_zbroinih_sil.jpg"/>
          <p:cNvPicPr/>
          <p:nvPr/>
        </p:nvPicPr>
        <p:blipFill>
          <a:blip r:embed="rId6"/>
          <a:stretch/>
        </p:blipFill>
        <p:spPr>
          <a:xfrm>
            <a:off x="7740360" y="6282360"/>
            <a:ext cx="1150920" cy="5752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 Box 6"/>
          <p:cNvSpPr/>
          <p:nvPr/>
        </p:nvSpPr>
        <p:spPr>
          <a:xfrm>
            <a:off x="467640" y="188640"/>
            <a:ext cx="8280720" cy="40428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endParaRPr b="0" lang="uk-UA" sz="2400" spc="-1" strike="noStrike">
              <a:solidFill>
                <a:srgbClr val="000000"/>
              </a:solidFill>
              <a:latin typeface="Arial"/>
            </a:endParaRPr>
          </a:p>
          <a:p>
            <a:pPr algn="ctr">
              <a:lnSpc>
                <a:spcPct val="100000"/>
              </a:lnSpc>
            </a:pPr>
            <a:r>
              <a:rPr b="1" lang="uk-UA" sz="2400" spc="-1" strike="noStrike">
                <a:solidFill>
                  <a:schemeClr val="dk1"/>
                </a:solidFill>
                <a:latin typeface="Calibri"/>
              </a:rPr>
              <a:t>Нововведення в системі ЗСУ з 2014 року</a:t>
            </a:r>
            <a:r>
              <a:rPr b="1" lang="uk-UA" sz="2400" spc="-1" strike="noStrike">
                <a:solidFill>
                  <a:srgbClr val="000000"/>
                </a:solidFill>
                <a:latin typeface="Calibri"/>
              </a:rPr>
              <a:t> </a:t>
            </a:r>
            <a:endParaRPr b="0" lang="uk-UA" sz="2400" spc="-1" strike="noStrike">
              <a:solidFill>
                <a:srgbClr val="000000"/>
              </a:solidFill>
              <a:latin typeface="Arial"/>
            </a:endParaRPr>
          </a:p>
          <a:p>
            <a:pPr algn="ctr">
              <a:lnSpc>
                <a:spcPct val="100000"/>
              </a:lnSpc>
            </a:pPr>
            <a:endParaRPr b="0" lang="uk-UA" sz="2400" spc="-1" strike="noStrike">
              <a:solidFill>
                <a:srgbClr val="000000"/>
              </a:solidFill>
              <a:latin typeface="Arial"/>
            </a:endParaRPr>
          </a:p>
        </p:txBody>
      </p:sp>
      <p:pic>
        <p:nvPicPr>
          <p:cNvPr id="190" name="Рисунок 4" descr="ТРИЗУБ.jpg"/>
          <p:cNvPicPr/>
          <p:nvPr/>
        </p:nvPicPr>
        <p:blipFill>
          <a:blip r:embed="rId1"/>
          <a:stretch/>
        </p:blipFill>
        <p:spPr>
          <a:xfrm>
            <a:off x="251640" y="6282000"/>
            <a:ext cx="1187640" cy="575640"/>
          </a:xfrm>
          <a:prstGeom prst="rect">
            <a:avLst/>
          </a:prstGeom>
          <a:ln w="0">
            <a:noFill/>
          </a:ln>
        </p:spPr>
      </p:pic>
      <p:pic>
        <p:nvPicPr>
          <p:cNvPr id="191" name="Рисунок 5" descr="h_ua_den_zbroinih_sil.jpg"/>
          <p:cNvPicPr/>
          <p:nvPr/>
        </p:nvPicPr>
        <p:blipFill>
          <a:blip r:embed="rId2"/>
          <a:stretch/>
        </p:blipFill>
        <p:spPr>
          <a:xfrm>
            <a:off x="7740360" y="6282360"/>
            <a:ext cx="1150920" cy="575280"/>
          </a:xfrm>
          <a:prstGeom prst="rect">
            <a:avLst/>
          </a:prstGeom>
          <a:ln w="0">
            <a:noFill/>
          </a:ln>
        </p:spPr>
      </p:pic>
      <p:sp>
        <p:nvSpPr>
          <p:cNvPr id="192" name="Rectangle 1"/>
          <p:cNvSpPr/>
          <p:nvPr/>
        </p:nvSpPr>
        <p:spPr>
          <a:xfrm>
            <a:off x="467640" y="917640"/>
            <a:ext cx="8280720" cy="192024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numCol="1" spcCol="0" anchor="ctr">
            <a:spAutoFit/>
          </a:bodyPr>
          <a:p>
            <a:pPr algn="just">
              <a:lnSpc>
                <a:spcPct val="100000"/>
              </a:lnSpc>
              <a:tabLst>
                <a:tab algn="l" pos="0"/>
              </a:tabLst>
            </a:pPr>
            <a:r>
              <a:rPr b="0" lang="ru-RU" sz="2000" spc="-1" strike="noStrike">
                <a:solidFill>
                  <a:srgbClr val="000000"/>
                </a:solidFill>
                <a:latin typeface="Times New Roman"/>
                <a:ea typeface="Calibri"/>
              </a:rPr>
              <a:t>3 вересня 2018 р. за поданням Президента України Петра Порошенка в парламенті було зареєстровано законопроект № 9036 </a:t>
            </a:r>
            <a:r>
              <a:rPr b="0" lang="uk-UA" sz="2000" spc="-1" strike="noStrike">
                <a:solidFill>
                  <a:srgbClr val="000000"/>
                </a:solidFill>
                <a:latin typeface="Calibri"/>
                <a:ea typeface="Calibri"/>
              </a:rPr>
              <a:t>«</a:t>
            </a:r>
            <a:r>
              <a:rPr b="0" lang="ru-RU" sz="2000" spc="-1" strike="noStrike">
                <a:solidFill>
                  <a:srgbClr val="000000"/>
                </a:solidFill>
                <a:latin typeface="Times New Roman"/>
                <a:ea typeface="Calibri"/>
              </a:rPr>
              <a:t>Про внесення змін до статутів Збройних Сил України</a:t>
            </a:r>
            <a:r>
              <a:rPr b="0" lang="uk-UA" sz="2000" spc="-1" strike="noStrike">
                <a:solidFill>
                  <a:srgbClr val="000000"/>
                </a:solidFill>
                <a:latin typeface="Calibri"/>
                <a:ea typeface="Calibri"/>
              </a:rPr>
              <a:t>»</a:t>
            </a:r>
            <a:r>
              <a:rPr b="0" lang="ru-RU" sz="2000" spc="-1" strike="noStrike">
                <a:solidFill>
                  <a:srgbClr val="000000"/>
                </a:solidFill>
                <a:latin typeface="Times New Roman"/>
                <a:ea typeface="Calibri"/>
              </a:rPr>
              <a:t>. 4 жовтня 2018 року Верховна Рада цей законопроект</a:t>
            </a:r>
            <a:r>
              <a:rPr b="0" lang="uk-UA" sz="2000" spc="-1" strike="noStrike">
                <a:solidFill>
                  <a:srgbClr val="000000"/>
                </a:solidFill>
                <a:latin typeface="Times New Roman"/>
                <a:ea typeface="Calibri"/>
              </a:rPr>
              <a:t> ухвалила</a:t>
            </a:r>
            <a:r>
              <a:rPr b="0" lang="ru-RU" sz="2000" spc="-1" strike="noStrike">
                <a:solidFill>
                  <a:srgbClr val="000000"/>
                </a:solidFill>
                <a:latin typeface="Times New Roman"/>
                <a:ea typeface="Calibri"/>
              </a:rPr>
              <a:t>. Відповідно до змін, гасло "Слава Україні" звучатиме під час вітання чи прощання старших офіцерів з військовослужбовцями</a:t>
            </a:r>
            <a:r>
              <a:rPr b="0" lang="uk-UA" sz="2000" spc="-1" strike="noStrike">
                <a:solidFill>
                  <a:srgbClr val="000000"/>
                </a:solidFill>
                <a:latin typeface="Times New Roman"/>
                <a:ea typeface="Calibri"/>
              </a:rPr>
              <a:t>. </a:t>
            </a:r>
            <a:endParaRPr b="0" lang="uk-UA" sz="2000" spc="-1" strike="noStrike">
              <a:solidFill>
                <a:srgbClr val="000000"/>
              </a:solidFill>
              <a:latin typeface="Arial"/>
            </a:endParaRPr>
          </a:p>
        </p:txBody>
      </p:sp>
      <p:pic>
        <p:nvPicPr>
          <p:cNvPr id="193" name="Рисунок 7" descr="35_main.jpg"/>
          <p:cNvPicPr/>
          <p:nvPr/>
        </p:nvPicPr>
        <p:blipFill>
          <a:blip r:embed="rId3"/>
          <a:stretch/>
        </p:blipFill>
        <p:spPr>
          <a:xfrm>
            <a:off x="2051640" y="3141000"/>
            <a:ext cx="5012640" cy="334188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 Box 6"/>
          <p:cNvSpPr/>
          <p:nvPr/>
        </p:nvSpPr>
        <p:spPr>
          <a:xfrm>
            <a:off x="755640" y="188640"/>
            <a:ext cx="7821360" cy="40428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endParaRPr b="0" lang="uk-UA" sz="2400" spc="-1" strike="noStrike">
              <a:solidFill>
                <a:srgbClr val="000000"/>
              </a:solidFill>
              <a:latin typeface="Arial"/>
            </a:endParaRPr>
          </a:p>
          <a:p>
            <a:pPr algn="ctr">
              <a:lnSpc>
                <a:spcPct val="100000"/>
              </a:lnSpc>
            </a:pPr>
            <a:r>
              <a:rPr b="1" lang="uk-UA" sz="2400" spc="-1" strike="noStrike">
                <a:solidFill>
                  <a:schemeClr val="dk1"/>
                </a:solidFill>
                <a:latin typeface="Calibri"/>
              </a:rPr>
              <a:t>Нововведення в системі ЗСУ з 2014 року</a:t>
            </a:r>
            <a:r>
              <a:rPr b="1" lang="uk-UA" sz="2400" spc="-1" strike="noStrike">
                <a:solidFill>
                  <a:srgbClr val="000000"/>
                </a:solidFill>
                <a:latin typeface="Calibri"/>
              </a:rPr>
              <a:t> </a:t>
            </a:r>
            <a:endParaRPr b="0" lang="uk-UA" sz="2400" spc="-1" strike="noStrike">
              <a:solidFill>
                <a:srgbClr val="000000"/>
              </a:solidFill>
              <a:latin typeface="Arial"/>
            </a:endParaRPr>
          </a:p>
          <a:p>
            <a:pPr algn="ctr">
              <a:lnSpc>
                <a:spcPct val="100000"/>
              </a:lnSpc>
            </a:pPr>
            <a:endParaRPr b="0" lang="uk-UA" sz="2400" spc="-1" strike="noStrike">
              <a:solidFill>
                <a:srgbClr val="000000"/>
              </a:solidFill>
              <a:latin typeface="Arial"/>
            </a:endParaRPr>
          </a:p>
        </p:txBody>
      </p:sp>
      <p:pic>
        <p:nvPicPr>
          <p:cNvPr id="195" name="Рисунок 4" descr="ТРИЗУБ.jpg"/>
          <p:cNvPicPr/>
          <p:nvPr/>
        </p:nvPicPr>
        <p:blipFill>
          <a:blip r:embed="rId1"/>
          <a:stretch/>
        </p:blipFill>
        <p:spPr>
          <a:xfrm>
            <a:off x="251640" y="6282000"/>
            <a:ext cx="1187640" cy="575640"/>
          </a:xfrm>
          <a:prstGeom prst="rect">
            <a:avLst/>
          </a:prstGeom>
          <a:ln w="0">
            <a:noFill/>
          </a:ln>
        </p:spPr>
      </p:pic>
      <p:pic>
        <p:nvPicPr>
          <p:cNvPr id="196" name="Рисунок 5" descr="h_ua_den_zbroinih_sil.jpg"/>
          <p:cNvPicPr/>
          <p:nvPr/>
        </p:nvPicPr>
        <p:blipFill>
          <a:blip r:embed="rId2"/>
          <a:stretch/>
        </p:blipFill>
        <p:spPr>
          <a:xfrm>
            <a:off x="7740360" y="6282360"/>
            <a:ext cx="1150920" cy="575280"/>
          </a:xfrm>
          <a:prstGeom prst="rect">
            <a:avLst/>
          </a:prstGeom>
          <a:ln w="0">
            <a:noFill/>
          </a:ln>
        </p:spPr>
      </p:pic>
      <p:sp>
        <p:nvSpPr>
          <p:cNvPr id="197" name="Rectangle 1"/>
          <p:cNvSpPr/>
          <p:nvPr/>
        </p:nvSpPr>
        <p:spPr>
          <a:xfrm>
            <a:off x="467640" y="598320"/>
            <a:ext cx="8280720" cy="255960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numCol="1" spcCol="0" anchor="ctr">
            <a:spAutoFit/>
          </a:bodyPr>
          <a:p>
            <a:pPr algn="just">
              <a:lnSpc>
                <a:spcPct val="100000"/>
              </a:lnSpc>
            </a:pPr>
            <a:r>
              <a:rPr b="0" lang="uk-UA" sz="1800" spc="-1" strike="noStrike">
                <a:solidFill>
                  <a:schemeClr val="dk1"/>
                </a:solidFill>
                <a:latin typeface="Times New Roman"/>
              </a:rPr>
              <a:t>У липні 2016 року Президент України</a:t>
            </a:r>
            <a:r>
              <a:rPr b="0" lang="ru-RU" sz="1800" spc="-1" strike="noStrike">
                <a:solidFill>
                  <a:schemeClr val="dk1"/>
                </a:solidFill>
                <a:latin typeface="Times New Roman"/>
              </a:rPr>
              <a:t> </a:t>
            </a:r>
            <a:r>
              <a:rPr b="0" lang="uk-UA" sz="1800" spc="-1" strike="noStrike">
                <a:solidFill>
                  <a:schemeClr val="dk1"/>
                </a:solidFill>
                <a:latin typeface="Times New Roman"/>
              </a:rPr>
              <a:t> Петро Порошенко затвердив документ "Предмети уніформи і знаки відмінності Збройних сил України", який</a:t>
            </a:r>
            <a:r>
              <a:rPr b="0" lang="ru-RU" sz="1800" spc="-1" strike="noStrike">
                <a:solidFill>
                  <a:schemeClr val="dk1"/>
                </a:solidFill>
                <a:latin typeface="Times New Roman"/>
              </a:rPr>
              <a:t> </a:t>
            </a:r>
            <a:r>
              <a:rPr b="0" lang="uk-UA" sz="1800" spc="-1" strike="noStrike">
                <a:solidFill>
                  <a:schemeClr val="dk1"/>
                </a:solidFill>
                <a:latin typeface="Times New Roman"/>
              </a:rPr>
              <a:t>прибирає радянські п'ятикутні зірки з погон українських військових.</a:t>
            </a:r>
            <a:endParaRPr b="0" lang="uk-UA" sz="1800" spc="-1" strike="noStrike">
              <a:solidFill>
                <a:srgbClr val="000000"/>
              </a:solidFill>
              <a:latin typeface="Arial"/>
            </a:endParaRPr>
          </a:p>
          <a:p>
            <a:pPr algn="just">
              <a:lnSpc>
                <a:spcPct val="100000"/>
              </a:lnSpc>
            </a:pPr>
            <a:r>
              <a:rPr b="0" lang="ru-RU" sz="1800" spc="-1" strike="noStrike">
                <a:solidFill>
                  <a:schemeClr val="dk1"/>
                </a:solidFill>
                <a:latin typeface="Times New Roman"/>
              </a:rPr>
              <a:t>Відтепер на погонах з'явилася відзнака у формі ромба. Вона була розроблена з врахуванням історичних відомостей та традицій української армії ще з часів Запорізької Січі. </a:t>
            </a:r>
            <a:r>
              <a:rPr b="0" lang="uk-UA" sz="1800" spc="-1" strike="noStrike">
                <a:solidFill>
                  <a:schemeClr val="dk1"/>
                </a:solidFill>
                <a:latin typeface="Times New Roman"/>
              </a:rPr>
              <a:t>Також змінили колір одягу і головних уборів. Тепер</a:t>
            </a:r>
            <a:r>
              <a:rPr b="0" lang="ru-RU" sz="1800" spc="-1" strike="noStrike">
                <a:solidFill>
                  <a:schemeClr val="dk1"/>
                </a:solidFill>
                <a:latin typeface="Times New Roman"/>
              </a:rPr>
              <a:t> </a:t>
            </a:r>
            <a:r>
              <a:rPr b="0" lang="uk-UA" sz="1800" spc="-1" strike="noStrike">
                <a:solidFill>
                  <a:schemeClr val="dk1"/>
                </a:solidFill>
                <a:latin typeface="Times New Roman"/>
              </a:rPr>
              <a:t>уніформа Сухопутних військ – захисно-зелена, Повітряних сил – сіро-синя, Спеціальних сил операцій –</a:t>
            </a:r>
            <a:r>
              <a:rPr b="0" lang="ru-RU" sz="1800" spc="-1" strike="noStrike">
                <a:solidFill>
                  <a:schemeClr val="dk1"/>
                </a:solidFill>
                <a:latin typeface="Times New Roman"/>
              </a:rPr>
              <a:t> </a:t>
            </a:r>
            <a:r>
              <a:rPr b="0" lang="uk-UA" sz="1800" spc="-1" strike="noStrike">
                <a:solidFill>
                  <a:schemeClr val="dk1"/>
                </a:solidFill>
                <a:latin typeface="Times New Roman"/>
              </a:rPr>
              <a:t> сіро-сталева. Бійці ВДВ змінили блакитний берет на темно-бордовий.</a:t>
            </a:r>
            <a:endParaRPr b="0" lang="uk-UA" sz="1800" spc="-1" strike="noStrike">
              <a:solidFill>
                <a:srgbClr val="000000"/>
              </a:solidFill>
              <a:latin typeface="Arial"/>
            </a:endParaRPr>
          </a:p>
        </p:txBody>
      </p:sp>
      <p:pic>
        <p:nvPicPr>
          <p:cNvPr id="198" name="Рисунок 7" descr="Військові звання та знаки розрізнення ЗСУ">
            <a:hlinkClick r:id="rId3"/>
          </p:cNvPr>
          <p:cNvPicPr/>
          <p:nvPr/>
        </p:nvPicPr>
        <p:blipFill>
          <a:blip r:embed="rId4"/>
          <a:stretch/>
        </p:blipFill>
        <p:spPr>
          <a:xfrm>
            <a:off x="2339640" y="3069000"/>
            <a:ext cx="5111640" cy="3788640"/>
          </a:xfrm>
          <a:prstGeom prst="rect">
            <a:avLst/>
          </a:prstGeom>
          <a:ln w="9525">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 Box 6"/>
          <p:cNvSpPr/>
          <p:nvPr/>
        </p:nvSpPr>
        <p:spPr>
          <a:xfrm>
            <a:off x="755640" y="188640"/>
            <a:ext cx="7821360" cy="40428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endParaRPr b="0" lang="uk-UA" sz="2400" spc="-1" strike="noStrike">
              <a:solidFill>
                <a:srgbClr val="000000"/>
              </a:solidFill>
              <a:latin typeface="Arial"/>
            </a:endParaRPr>
          </a:p>
          <a:p>
            <a:pPr algn="ctr">
              <a:lnSpc>
                <a:spcPct val="100000"/>
              </a:lnSpc>
            </a:pPr>
            <a:r>
              <a:rPr b="1" lang="uk-UA" sz="2400" spc="-1" strike="noStrike">
                <a:solidFill>
                  <a:schemeClr val="dk1"/>
                </a:solidFill>
                <a:latin typeface="Calibri"/>
              </a:rPr>
              <a:t>Нововведення в системі ЗСУ з 2014 року</a:t>
            </a:r>
            <a:r>
              <a:rPr b="1" lang="uk-UA" sz="2400" spc="-1" strike="noStrike">
                <a:solidFill>
                  <a:srgbClr val="000000"/>
                </a:solidFill>
                <a:latin typeface="Calibri"/>
              </a:rPr>
              <a:t> </a:t>
            </a:r>
            <a:endParaRPr b="0" lang="uk-UA" sz="2400" spc="-1" strike="noStrike">
              <a:solidFill>
                <a:srgbClr val="000000"/>
              </a:solidFill>
              <a:latin typeface="Arial"/>
            </a:endParaRPr>
          </a:p>
          <a:p>
            <a:pPr algn="ctr">
              <a:lnSpc>
                <a:spcPct val="100000"/>
              </a:lnSpc>
            </a:pPr>
            <a:endParaRPr b="0" lang="uk-UA" sz="2400" spc="-1" strike="noStrike">
              <a:solidFill>
                <a:srgbClr val="000000"/>
              </a:solidFill>
              <a:latin typeface="Arial"/>
            </a:endParaRPr>
          </a:p>
        </p:txBody>
      </p:sp>
      <p:pic>
        <p:nvPicPr>
          <p:cNvPr id="200" name="Рисунок 4" descr="ТРИЗУБ.jpg"/>
          <p:cNvPicPr/>
          <p:nvPr/>
        </p:nvPicPr>
        <p:blipFill>
          <a:blip r:embed="rId1"/>
          <a:stretch/>
        </p:blipFill>
        <p:spPr>
          <a:xfrm>
            <a:off x="251640" y="6282000"/>
            <a:ext cx="1187640" cy="575640"/>
          </a:xfrm>
          <a:prstGeom prst="rect">
            <a:avLst/>
          </a:prstGeom>
          <a:ln w="0">
            <a:noFill/>
          </a:ln>
        </p:spPr>
      </p:pic>
      <p:pic>
        <p:nvPicPr>
          <p:cNvPr id="201" name="Рисунок 5" descr="h_ua_den_zbroinih_sil.jpg"/>
          <p:cNvPicPr/>
          <p:nvPr/>
        </p:nvPicPr>
        <p:blipFill>
          <a:blip r:embed="rId2"/>
          <a:stretch/>
        </p:blipFill>
        <p:spPr>
          <a:xfrm>
            <a:off x="7740360" y="6282360"/>
            <a:ext cx="1150920" cy="575280"/>
          </a:xfrm>
          <a:prstGeom prst="rect">
            <a:avLst/>
          </a:prstGeom>
          <a:ln w="0">
            <a:noFill/>
          </a:ln>
        </p:spPr>
      </p:pic>
      <p:sp>
        <p:nvSpPr>
          <p:cNvPr id="202" name="Rectangle 1"/>
          <p:cNvSpPr/>
          <p:nvPr/>
        </p:nvSpPr>
        <p:spPr>
          <a:xfrm>
            <a:off x="395640" y="773640"/>
            <a:ext cx="8244000" cy="1920240"/>
          </a:xfrm>
          <a:prstGeom prst="rect">
            <a:avLst/>
          </a:prstGeom>
          <a:solidFill>
            <a:schemeClr val="tx2">
              <a:lumMod val="20000"/>
              <a:lumOff val="80000"/>
            </a:schemeClr>
          </a:solidFill>
          <a:ln>
            <a:solidFill>
              <a:srgbClr val="1f497d">
                <a:lumMod val="60000"/>
                <a:lumOff val="40000"/>
              </a:srgbClr>
            </a:solidFill>
            <a:round/>
          </a:ln>
        </p:spPr>
        <p:style>
          <a:lnRef idx="2">
            <a:schemeClr val="accent1"/>
          </a:lnRef>
          <a:fillRef idx="1">
            <a:schemeClr val="lt1"/>
          </a:fillRef>
          <a:effectRef idx="0">
            <a:schemeClr val="accent1"/>
          </a:effectRef>
          <a:fontRef idx="minor"/>
        </p:style>
        <p:txBody>
          <a:bodyPr numCol="1" spcCol="0" anchor="ctr">
            <a:spAutoFit/>
          </a:bodyPr>
          <a:p>
            <a:pPr algn="just">
              <a:lnSpc>
                <a:spcPct val="100000"/>
              </a:lnSpc>
              <a:tabLst>
                <a:tab algn="l" pos="0"/>
              </a:tabLst>
            </a:pPr>
            <a:r>
              <a:rPr b="0" lang="ru-RU" sz="2000" spc="-1" strike="noStrike">
                <a:solidFill>
                  <a:srgbClr val="000000"/>
                </a:solidFill>
                <a:latin typeface="Times New Roman"/>
                <a:ea typeface="Calibri"/>
              </a:rPr>
              <a:t>Протягом останніх 4 років українська армія переходить на основні стандарти Альянсу. Наші військові систематично тренуються із солдатами іноземних країн, беруть участь у великих міжнародних навчаннях, зокрема під егідою НАТО.</a:t>
            </a:r>
            <a:r>
              <a:rPr b="0" lang="uk-UA" sz="2000" spc="-1" strike="noStrike">
                <a:solidFill>
                  <a:srgbClr val="000000"/>
                </a:solidFill>
                <a:latin typeface="Times New Roman"/>
                <a:ea typeface="Calibri"/>
              </a:rPr>
              <a:t>  </a:t>
            </a:r>
            <a:r>
              <a:rPr b="0" lang="ru-RU" sz="2000" spc="-1" strike="noStrike">
                <a:solidFill>
                  <a:srgbClr val="000000"/>
                </a:solidFill>
                <a:latin typeface="Times New Roman"/>
                <a:ea typeface="Calibri"/>
              </a:rPr>
              <a:t>Згідно Державної програми розвитку Збройних Сил реформування української армії за зразком НАТО має завершитись до 2020 року.</a:t>
            </a:r>
            <a:endParaRPr b="0" lang="uk-UA" sz="2000" spc="-1" strike="noStrike">
              <a:solidFill>
                <a:srgbClr val="000000"/>
              </a:solidFill>
              <a:latin typeface="Arial"/>
            </a:endParaRPr>
          </a:p>
        </p:txBody>
      </p:sp>
      <p:pic>
        <p:nvPicPr>
          <p:cNvPr id="203" name="Рисунок 6" descr="image.jpg"/>
          <p:cNvPicPr/>
          <p:nvPr/>
        </p:nvPicPr>
        <p:blipFill>
          <a:blip r:embed="rId3"/>
          <a:stretch/>
        </p:blipFill>
        <p:spPr>
          <a:xfrm>
            <a:off x="2195640" y="3141000"/>
            <a:ext cx="5003640" cy="281448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Прямоугольник 1"/>
          <p:cNvSpPr/>
          <p:nvPr/>
        </p:nvSpPr>
        <p:spPr>
          <a:xfrm>
            <a:off x="395640" y="260640"/>
            <a:ext cx="8424720" cy="69948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ru-RU" sz="2000" spc="-1" strike="noStrike">
                <a:solidFill>
                  <a:schemeClr val="dk1"/>
                </a:solidFill>
                <a:latin typeface="Times New Roman"/>
              </a:rPr>
              <a:t>«</a:t>
            </a:r>
            <a:r>
              <a:rPr b="1" lang="uk-UA" sz="2000" spc="-1" strike="noStrike">
                <a:solidFill>
                  <a:schemeClr val="dk1"/>
                </a:solidFill>
                <a:latin typeface="Times New Roman"/>
              </a:rPr>
              <a:t>Народ, що не знає своєї історії, є народ сліпців</a:t>
            </a:r>
            <a:r>
              <a:rPr b="1" lang="ru-RU" sz="2000" spc="-1" strike="noStrike">
                <a:solidFill>
                  <a:schemeClr val="dk1"/>
                </a:solidFill>
                <a:latin typeface="Times New Roman"/>
              </a:rPr>
              <a:t>».</a:t>
            </a:r>
            <a:endParaRPr b="0" lang="uk-UA" sz="2000" spc="-1" strike="noStrike">
              <a:solidFill>
                <a:srgbClr val="000000"/>
              </a:solidFill>
              <a:latin typeface="Arial"/>
            </a:endParaRPr>
          </a:p>
          <a:p>
            <a:pPr algn="ctr">
              <a:lnSpc>
                <a:spcPct val="100000"/>
              </a:lnSpc>
            </a:pPr>
            <a:r>
              <a:rPr b="1" lang="uk-UA" sz="2000" spc="-1" strike="noStrike">
                <a:solidFill>
                  <a:schemeClr val="dk1"/>
                </a:solidFill>
                <a:latin typeface="Times New Roman"/>
              </a:rPr>
              <a:t>                                                                                     </a:t>
            </a:r>
            <a:r>
              <a:rPr b="1" lang="uk-UA" sz="2000" spc="-1" strike="noStrike">
                <a:solidFill>
                  <a:schemeClr val="dk1"/>
                </a:solidFill>
                <a:latin typeface="Times New Roman"/>
              </a:rPr>
              <a:t>Олександр Довженко</a:t>
            </a:r>
            <a:endParaRPr b="0" lang="uk-UA" sz="2000" spc="-1" strike="noStrike">
              <a:solidFill>
                <a:srgbClr val="000000"/>
              </a:solidFill>
              <a:latin typeface="Arial"/>
            </a:endParaRPr>
          </a:p>
        </p:txBody>
      </p:sp>
      <p:pic>
        <p:nvPicPr>
          <p:cNvPr id="86" name="Рисунок 2" descr="ukraina.jpg"/>
          <p:cNvPicPr/>
          <p:nvPr/>
        </p:nvPicPr>
        <p:blipFill>
          <a:blip r:embed="rId1"/>
          <a:stretch/>
        </p:blipFill>
        <p:spPr>
          <a:xfrm>
            <a:off x="899640" y="1412640"/>
            <a:ext cx="7296480" cy="410400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87" name="Рисунок 3" descr="ТРИЗУБ.jpg"/>
          <p:cNvPicPr/>
          <p:nvPr/>
        </p:nvPicPr>
        <p:blipFill>
          <a:blip r:embed="rId2"/>
          <a:stretch/>
        </p:blipFill>
        <p:spPr>
          <a:xfrm>
            <a:off x="251640" y="5949360"/>
            <a:ext cx="1187640" cy="57564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 Box 6"/>
          <p:cNvSpPr/>
          <p:nvPr/>
        </p:nvSpPr>
        <p:spPr>
          <a:xfrm>
            <a:off x="755640" y="188640"/>
            <a:ext cx="7821360" cy="40428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endParaRPr b="0" lang="uk-UA" sz="2400" spc="-1" strike="noStrike">
              <a:solidFill>
                <a:srgbClr val="000000"/>
              </a:solidFill>
              <a:latin typeface="Arial"/>
            </a:endParaRPr>
          </a:p>
          <a:p>
            <a:pPr algn="ctr">
              <a:lnSpc>
                <a:spcPct val="100000"/>
              </a:lnSpc>
            </a:pPr>
            <a:r>
              <a:rPr b="1" lang="uk-UA" sz="2400" spc="-1" strike="noStrike">
                <a:solidFill>
                  <a:schemeClr val="dk1"/>
                </a:solidFill>
                <a:latin typeface="Calibri"/>
              </a:rPr>
              <a:t>Нововведення в системі ЗСУ з 2014 року</a:t>
            </a:r>
            <a:r>
              <a:rPr b="1" lang="uk-UA" sz="2400" spc="-1" strike="noStrike">
                <a:solidFill>
                  <a:srgbClr val="000000"/>
                </a:solidFill>
                <a:latin typeface="Calibri"/>
              </a:rPr>
              <a:t> </a:t>
            </a:r>
            <a:endParaRPr b="0" lang="uk-UA" sz="2400" spc="-1" strike="noStrike">
              <a:solidFill>
                <a:srgbClr val="000000"/>
              </a:solidFill>
              <a:latin typeface="Arial"/>
            </a:endParaRPr>
          </a:p>
          <a:p>
            <a:pPr algn="ctr">
              <a:lnSpc>
                <a:spcPct val="100000"/>
              </a:lnSpc>
            </a:pPr>
            <a:endParaRPr b="0" lang="uk-UA" sz="2400" spc="-1" strike="noStrike">
              <a:solidFill>
                <a:srgbClr val="000000"/>
              </a:solidFill>
              <a:latin typeface="Arial"/>
            </a:endParaRPr>
          </a:p>
        </p:txBody>
      </p:sp>
      <p:pic>
        <p:nvPicPr>
          <p:cNvPr id="205" name="Рисунок 4" descr="ТРИЗУБ.jpg"/>
          <p:cNvPicPr/>
          <p:nvPr/>
        </p:nvPicPr>
        <p:blipFill>
          <a:blip r:embed="rId1"/>
          <a:stretch/>
        </p:blipFill>
        <p:spPr>
          <a:xfrm>
            <a:off x="251640" y="6282000"/>
            <a:ext cx="1187640" cy="575640"/>
          </a:xfrm>
          <a:prstGeom prst="rect">
            <a:avLst/>
          </a:prstGeom>
          <a:ln w="0">
            <a:noFill/>
          </a:ln>
        </p:spPr>
      </p:pic>
      <p:pic>
        <p:nvPicPr>
          <p:cNvPr id="206" name="Рисунок 5" descr="h_ua_den_zbroinih_sil.jpg"/>
          <p:cNvPicPr/>
          <p:nvPr/>
        </p:nvPicPr>
        <p:blipFill>
          <a:blip r:embed="rId2"/>
          <a:stretch/>
        </p:blipFill>
        <p:spPr>
          <a:xfrm>
            <a:off x="7740360" y="6282360"/>
            <a:ext cx="1150920" cy="575280"/>
          </a:xfrm>
          <a:prstGeom prst="rect">
            <a:avLst/>
          </a:prstGeom>
          <a:ln w="0">
            <a:noFill/>
          </a:ln>
        </p:spPr>
      </p:pic>
      <p:sp>
        <p:nvSpPr>
          <p:cNvPr id="207" name="Rectangle 1"/>
          <p:cNvSpPr/>
          <p:nvPr/>
        </p:nvSpPr>
        <p:spPr>
          <a:xfrm>
            <a:off x="611640" y="989640"/>
            <a:ext cx="8244000" cy="1920240"/>
          </a:xfrm>
          <a:prstGeom prst="rect">
            <a:avLst/>
          </a:prstGeom>
          <a:solidFill>
            <a:schemeClr val="tx2">
              <a:lumMod val="20000"/>
              <a:lumOff val="80000"/>
            </a:schemeClr>
          </a:solidFill>
          <a:ln>
            <a:solidFill>
              <a:srgbClr val="1f497d">
                <a:lumMod val="60000"/>
                <a:lumOff val="40000"/>
              </a:srgbClr>
            </a:solidFill>
            <a:round/>
          </a:ln>
        </p:spPr>
        <p:style>
          <a:lnRef idx="2">
            <a:schemeClr val="accent1"/>
          </a:lnRef>
          <a:fillRef idx="1">
            <a:schemeClr val="lt1"/>
          </a:fillRef>
          <a:effectRef idx="0">
            <a:schemeClr val="accent1"/>
          </a:effectRef>
          <a:fontRef idx="minor"/>
        </p:style>
        <p:txBody>
          <a:bodyPr numCol="1" spcCol="0" anchor="ctr">
            <a:spAutoFit/>
          </a:bodyPr>
          <a:p>
            <a:pPr algn="just">
              <a:lnSpc>
                <a:spcPct val="100000"/>
              </a:lnSpc>
              <a:tabLst>
                <a:tab algn="l" pos="0"/>
              </a:tabLst>
            </a:pPr>
            <a:r>
              <a:rPr b="0" lang="ru-RU" sz="2000" spc="-1" strike="noStrike">
                <a:solidFill>
                  <a:srgbClr val="000000"/>
                </a:solidFill>
                <a:latin typeface="Times New Roman"/>
                <a:ea typeface="Calibri"/>
              </a:rPr>
              <a:t>Одна із найголовніших змін у ЗСУ </a:t>
            </a:r>
            <a:r>
              <a:rPr b="0" lang="ru-RU" sz="2000" spc="-1" strike="noStrike">
                <a:solidFill>
                  <a:srgbClr val="000000"/>
                </a:solidFill>
                <a:latin typeface="Calibri"/>
                <a:ea typeface="Calibri"/>
              </a:rPr>
              <a:t>–</a:t>
            </a:r>
            <a:r>
              <a:rPr b="0" lang="ru-RU" sz="2000" spc="-1" strike="noStrike">
                <a:solidFill>
                  <a:srgbClr val="000000"/>
                </a:solidFill>
                <a:latin typeface="Times New Roman"/>
                <a:ea typeface="Calibri"/>
              </a:rPr>
              <a:t> їхнє озброєння. Особливо значення має використання зброї вітчизняних оборонних підприємств. Так у 2017 році вітчизняні оборонні підприємства виготовили і передали ЗСУ понад 2000 одиниць озброєння.</a:t>
            </a:r>
            <a:r>
              <a:rPr b="0" lang="uk-UA" sz="2000" spc="-1" strike="noStrike">
                <a:solidFill>
                  <a:srgbClr val="000000"/>
                </a:solidFill>
                <a:latin typeface="Times New Roman"/>
                <a:ea typeface="Calibri"/>
              </a:rPr>
              <a:t> Серед найновіших розробок </a:t>
            </a:r>
            <a:r>
              <a:rPr b="0" lang="uk-UA" sz="2000" spc="-1" strike="noStrike">
                <a:solidFill>
                  <a:srgbClr val="000000"/>
                </a:solidFill>
                <a:latin typeface="Calibri"/>
                <a:ea typeface="Calibri"/>
              </a:rPr>
              <a:t>–</a:t>
            </a:r>
            <a:r>
              <a:rPr b="0" lang="uk-UA" sz="2000" spc="-1" strike="noStrike">
                <a:solidFill>
                  <a:srgbClr val="000000"/>
                </a:solidFill>
                <a:latin typeface="Times New Roman"/>
                <a:ea typeface="Calibri"/>
              </a:rPr>
              <a:t> БМП-У, БРЕМ "Лев", ПТРК "Стугн-П", БТР-4М, "Оплот-Т", ЗРК " Печора", РСЗВ "Вільха", ОТРК "Сапсан", БТР "Фантом",</a:t>
            </a:r>
            <a:r>
              <a:rPr b="0" lang="ru-RU" sz="2000" spc="-1" strike="noStrike">
                <a:solidFill>
                  <a:srgbClr val="000000"/>
                </a:solidFill>
                <a:latin typeface="Calibri"/>
                <a:ea typeface="Calibri"/>
              </a:rPr>
              <a:t> </a:t>
            </a:r>
            <a:r>
              <a:rPr b="0" lang="uk-UA" sz="2000" spc="-1" strike="noStrike">
                <a:solidFill>
                  <a:srgbClr val="000000"/>
                </a:solidFill>
                <a:latin typeface="Times New Roman"/>
                <a:ea typeface="Calibri"/>
              </a:rPr>
              <a:t> тощо.</a:t>
            </a:r>
            <a:endParaRPr b="0" lang="uk-UA" sz="2000" spc="-1" strike="noStrike">
              <a:solidFill>
                <a:srgbClr val="000000"/>
              </a:solidFill>
              <a:latin typeface="Arial"/>
            </a:endParaRPr>
          </a:p>
        </p:txBody>
      </p:sp>
      <p:pic>
        <p:nvPicPr>
          <p:cNvPr id="208" name="Рисунок 6" descr="0320_005-370x208.jpg"/>
          <p:cNvPicPr/>
          <p:nvPr/>
        </p:nvPicPr>
        <p:blipFill>
          <a:blip r:embed="rId3"/>
          <a:stretch/>
        </p:blipFill>
        <p:spPr>
          <a:xfrm>
            <a:off x="2123640" y="3285000"/>
            <a:ext cx="5123160" cy="288000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 Box 6"/>
          <p:cNvSpPr/>
          <p:nvPr/>
        </p:nvSpPr>
        <p:spPr>
          <a:xfrm>
            <a:off x="755640" y="188640"/>
            <a:ext cx="7821360" cy="40428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endParaRPr b="0" lang="uk-UA" sz="2400" spc="-1" strike="noStrike">
              <a:solidFill>
                <a:srgbClr val="000000"/>
              </a:solidFill>
              <a:latin typeface="Arial"/>
            </a:endParaRPr>
          </a:p>
          <a:p>
            <a:pPr algn="ctr">
              <a:lnSpc>
                <a:spcPct val="100000"/>
              </a:lnSpc>
            </a:pPr>
            <a:r>
              <a:rPr b="1" lang="uk-UA" sz="2400" spc="-1" strike="noStrike">
                <a:solidFill>
                  <a:schemeClr val="dk1"/>
                </a:solidFill>
                <a:latin typeface="Calibri"/>
              </a:rPr>
              <a:t>Нововведення в системі ЗСУ з 2014 року</a:t>
            </a:r>
            <a:r>
              <a:rPr b="1" lang="uk-UA" sz="2400" spc="-1" strike="noStrike">
                <a:solidFill>
                  <a:srgbClr val="000000"/>
                </a:solidFill>
                <a:latin typeface="Calibri"/>
              </a:rPr>
              <a:t> </a:t>
            </a:r>
            <a:endParaRPr b="0" lang="uk-UA" sz="2400" spc="-1" strike="noStrike">
              <a:solidFill>
                <a:srgbClr val="000000"/>
              </a:solidFill>
              <a:latin typeface="Arial"/>
            </a:endParaRPr>
          </a:p>
          <a:p>
            <a:pPr algn="ctr">
              <a:lnSpc>
                <a:spcPct val="100000"/>
              </a:lnSpc>
            </a:pPr>
            <a:endParaRPr b="0" lang="uk-UA" sz="2400" spc="-1" strike="noStrike">
              <a:solidFill>
                <a:srgbClr val="000000"/>
              </a:solidFill>
              <a:latin typeface="Arial"/>
            </a:endParaRPr>
          </a:p>
        </p:txBody>
      </p:sp>
      <p:pic>
        <p:nvPicPr>
          <p:cNvPr id="210" name="Рисунок 4" descr="ТРИЗУБ.jpg"/>
          <p:cNvPicPr/>
          <p:nvPr/>
        </p:nvPicPr>
        <p:blipFill>
          <a:blip r:embed="rId1"/>
          <a:stretch/>
        </p:blipFill>
        <p:spPr>
          <a:xfrm>
            <a:off x="251640" y="6282000"/>
            <a:ext cx="1187640" cy="575640"/>
          </a:xfrm>
          <a:prstGeom prst="rect">
            <a:avLst/>
          </a:prstGeom>
          <a:ln w="0">
            <a:noFill/>
          </a:ln>
        </p:spPr>
      </p:pic>
      <p:pic>
        <p:nvPicPr>
          <p:cNvPr id="211" name="Рисунок 5" descr="h_ua_den_zbroinih_sil.jpg"/>
          <p:cNvPicPr/>
          <p:nvPr/>
        </p:nvPicPr>
        <p:blipFill>
          <a:blip r:embed="rId2"/>
          <a:stretch/>
        </p:blipFill>
        <p:spPr>
          <a:xfrm>
            <a:off x="7740360" y="6282360"/>
            <a:ext cx="1150920" cy="575280"/>
          </a:xfrm>
          <a:prstGeom prst="rect">
            <a:avLst/>
          </a:prstGeom>
          <a:ln w="0">
            <a:noFill/>
          </a:ln>
        </p:spPr>
      </p:pic>
      <p:sp>
        <p:nvSpPr>
          <p:cNvPr id="212" name="Rectangle 2"/>
          <p:cNvSpPr/>
          <p:nvPr/>
        </p:nvSpPr>
        <p:spPr>
          <a:xfrm>
            <a:off x="395640" y="847080"/>
            <a:ext cx="8532000" cy="222516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numCol="1" spcCol="0" anchor="ctr">
            <a:spAutoFit/>
          </a:bodyPr>
          <a:p>
            <a:pPr algn="just">
              <a:lnSpc>
                <a:spcPct val="100000"/>
              </a:lnSpc>
              <a:tabLst>
                <a:tab algn="l" pos="0"/>
              </a:tabLst>
            </a:pPr>
            <a:r>
              <a:rPr b="0" lang="uk-UA" sz="2000" spc="-1" strike="noStrike">
                <a:solidFill>
                  <a:srgbClr val="000000"/>
                </a:solidFill>
                <a:latin typeface="Times New Roman"/>
                <a:ea typeface="Calibri"/>
              </a:rPr>
              <a:t>З 2016 року Головне управління розвідки Збройних сил України отримало новий герб. На новій емблемі українських розвідників зображена сова, що тримає в лапах караючий меч, що пронизує територію Росії. Гасло українських розвідників написано латиною – "</a:t>
            </a:r>
            <a:r>
              <a:rPr b="0" lang="ru-RU" sz="2000" spc="-1" strike="noStrike">
                <a:solidFill>
                  <a:srgbClr val="000000"/>
                </a:solidFill>
                <a:latin typeface="Times New Roman"/>
                <a:ea typeface="Calibri"/>
              </a:rPr>
              <a:t>Sapiens</a:t>
            </a:r>
            <a:r>
              <a:rPr b="0" lang="uk-UA" sz="2000" spc="-1" strike="noStrike">
                <a:solidFill>
                  <a:srgbClr val="000000"/>
                </a:solidFill>
                <a:latin typeface="Times New Roman"/>
                <a:ea typeface="Calibri"/>
              </a:rPr>
              <a:t> </a:t>
            </a:r>
            <a:r>
              <a:rPr b="0" lang="ru-RU" sz="2000" spc="-1" strike="noStrike">
                <a:solidFill>
                  <a:srgbClr val="000000"/>
                </a:solidFill>
                <a:latin typeface="Times New Roman"/>
                <a:ea typeface="Calibri"/>
              </a:rPr>
              <a:t>dominabitur</a:t>
            </a:r>
            <a:r>
              <a:rPr b="0" lang="uk-UA" sz="2000" spc="-1" strike="noStrike">
                <a:solidFill>
                  <a:srgbClr val="000000"/>
                </a:solidFill>
                <a:latin typeface="Times New Roman"/>
                <a:ea typeface="Calibri"/>
              </a:rPr>
              <a:t> </a:t>
            </a:r>
            <a:r>
              <a:rPr b="0" lang="ru-RU" sz="2000" spc="-1" strike="noStrike">
                <a:solidFill>
                  <a:srgbClr val="000000"/>
                </a:solidFill>
                <a:latin typeface="Times New Roman"/>
                <a:ea typeface="Calibri"/>
              </a:rPr>
              <a:t>astris</a:t>
            </a:r>
            <a:r>
              <a:rPr b="0" lang="uk-UA" sz="2000" spc="-1" strike="noStrike">
                <a:solidFill>
                  <a:srgbClr val="000000"/>
                </a:solidFill>
                <a:latin typeface="Times New Roman"/>
                <a:ea typeface="Calibri"/>
              </a:rPr>
              <a:t>" ("Мудрий буде панувати над зірками"). Для фону нового герба Головного управління розвідки ЗСУ обрало кольори прапора України, а територію РФ, в яку впирається вістря </a:t>
            </a:r>
            <a:r>
              <a:rPr b="0" lang="ru-RU" sz="2000" spc="-1" strike="noStrike">
                <a:solidFill>
                  <a:srgbClr val="000000"/>
                </a:solidFill>
                <a:latin typeface="Times New Roman"/>
                <a:ea typeface="Calibri"/>
              </a:rPr>
              <a:t>меча, зафарбували сірим кольором.</a:t>
            </a:r>
            <a:endParaRPr b="0" lang="uk-UA" sz="2000" spc="-1" strike="noStrike">
              <a:solidFill>
                <a:srgbClr val="000000"/>
              </a:solidFill>
              <a:latin typeface="Arial"/>
            </a:endParaRPr>
          </a:p>
        </p:txBody>
      </p:sp>
      <p:pic>
        <p:nvPicPr>
          <p:cNvPr id="213" name="Рисунок 6" descr="1200px-Emblem_of_the_Ukrainian_Armed_Forces.svg.png"/>
          <p:cNvPicPr/>
          <p:nvPr/>
        </p:nvPicPr>
        <p:blipFill>
          <a:blip r:embed="rId3"/>
          <a:stretch/>
        </p:blipFill>
        <p:spPr>
          <a:xfrm>
            <a:off x="3060000" y="3285000"/>
            <a:ext cx="3068640" cy="30686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 Box 6"/>
          <p:cNvSpPr/>
          <p:nvPr/>
        </p:nvSpPr>
        <p:spPr>
          <a:xfrm>
            <a:off x="755640" y="188640"/>
            <a:ext cx="7821360" cy="40428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endParaRPr b="0" lang="uk-UA" sz="2400" spc="-1" strike="noStrike">
              <a:solidFill>
                <a:srgbClr val="000000"/>
              </a:solidFill>
              <a:latin typeface="Arial"/>
            </a:endParaRPr>
          </a:p>
          <a:p>
            <a:pPr algn="ctr">
              <a:lnSpc>
                <a:spcPct val="100000"/>
              </a:lnSpc>
            </a:pPr>
            <a:r>
              <a:rPr b="1" lang="uk-UA" sz="2400" spc="-1" strike="noStrike">
                <a:solidFill>
                  <a:schemeClr val="dk1"/>
                </a:solidFill>
                <a:latin typeface="Calibri"/>
              </a:rPr>
              <a:t>Нововведення в системі ЗСУ з 2014 року</a:t>
            </a:r>
            <a:r>
              <a:rPr b="1" lang="uk-UA" sz="2400" spc="-1" strike="noStrike">
                <a:solidFill>
                  <a:srgbClr val="000000"/>
                </a:solidFill>
                <a:latin typeface="Calibri"/>
              </a:rPr>
              <a:t> </a:t>
            </a:r>
            <a:endParaRPr b="0" lang="uk-UA" sz="2400" spc="-1" strike="noStrike">
              <a:solidFill>
                <a:srgbClr val="000000"/>
              </a:solidFill>
              <a:latin typeface="Arial"/>
            </a:endParaRPr>
          </a:p>
          <a:p>
            <a:pPr algn="ctr">
              <a:lnSpc>
                <a:spcPct val="100000"/>
              </a:lnSpc>
            </a:pPr>
            <a:endParaRPr b="0" lang="uk-UA" sz="2400" spc="-1" strike="noStrike">
              <a:solidFill>
                <a:srgbClr val="000000"/>
              </a:solidFill>
              <a:latin typeface="Arial"/>
            </a:endParaRPr>
          </a:p>
        </p:txBody>
      </p:sp>
      <p:pic>
        <p:nvPicPr>
          <p:cNvPr id="215" name="Рисунок 4" descr="ТРИЗУБ.jpg"/>
          <p:cNvPicPr/>
          <p:nvPr/>
        </p:nvPicPr>
        <p:blipFill>
          <a:blip r:embed="rId1"/>
          <a:stretch/>
        </p:blipFill>
        <p:spPr>
          <a:xfrm>
            <a:off x="251640" y="6282000"/>
            <a:ext cx="1187640" cy="575640"/>
          </a:xfrm>
          <a:prstGeom prst="rect">
            <a:avLst/>
          </a:prstGeom>
          <a:ln w="0">
            <a:noFill/>
          </a:ln>
        </p:spPr>
      </p:pic>
      <p:pic>
        <p:nvPicPr>
          <p:cNvPr id="216" name="Рисунок 5" descr="h_ua_den_zbroinih_sil.jpg"/>
          <p:cNvPicPr/>
          <p:nvPr/>
        </p:nvPicPr>
        <p:blipFill>
          <a:blip r:embed="rId2"/>
          <a:stretch/>
        </p:blipFill>
        <p:spPr>
          <a:xfrm>
            <a:off x="7740360" y="6282360"/>
            <a:ext cx="1150920" cy="575280"/>
          </a:xfrm>
          <a:prstGeom prst="rect">
            <a:avLst/>
          </a:prstGeom>
          <a:ln w="0">
            <a:noFill/>
          </a:ln>
        </p:spPr>
      </p:pic>
      <p:sp>
        <p:nvSpPr>
          <p:cNvPr id="217" name="Rectangle 2"/>
          <p:cNvSpPr/>
          <p:nvPr/>
        </p:nvSpPr>
        <p:spPr>
          <a:xfrm>
            <a:off x="395640" y="999720"/>
            <a:ext cx="8532000" cy="192024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numCol="1" spcCol="0" anchor="ctr">
            <a:spAutoFit/>
          </a:bodyPr>
          <a:p>
            <a:pPr algn="just">
              <a:lnSpc>
                <a:spcPct val="100000"/>
              </a:lnSpc>
            </a:pPr>
            <a:r>
              <a:rPr b="0" lang="ru-RU" sz="2000" spc="-1" strike="noStrike">
                <a:solidFill>
                  <a:schemeClr val="dk1"/>
                </a:solidFill>
                <a:latin typeface="Times New Roman"/>
              </a:rPr>
              <a:t>5 січня 2016 року було створено новий підрозділ ЗСУ – Сили спеціальних операцій (ССО). </a:t>
            </a:r>
            <a:r>
              <a:rPr b="0" lang="uk-UA" sz="2000" spc="-1" strike="noStrike">
                <a:solidFill>
                  <a:schemeClr val="dk1"/>
                </a:solidFill>
                <a:latin typeface="Times New Roman"/>
              </a:rPr>
              <a:t>Сили спеціальних операцій — це комплекс особливих заходів з залученням всіх видів розвідки та проведенням інформаційно-психологічних операцій задля досягнення єдиної мети –знищення ворога держави. </a:t>
            </a:r>
            <a:r>
              <a:rPr b="0" lang="ru-RU" sz="2000" spc="-1" strike="noStrike">
                <a:solidFill>
                  <a:schemeClr val="dk1"/>
                </a:solidFill>
                <a:latin typeface="Times New Roman"/>
              </a:rPr>
              <a:t>Гаслом Сил спеціальних операцій ЗСУ, було обрано бойове гасло Святослава Хороброго — "Іду на ви!".</a:t>
            </a:r>
            <a:endParaRPr b="0" lang="uk-UA" sz="2000" spc="-1" strike="noStrike">
              <a:solidFill>
                <a:srgbClr val="000000"/>
              </a:solidFill>
              <a:latin typeface="Arial"/>
            </a:endParaRPr>
          </a:p>
        </p:txBody>
      </p:sp>
      <p:pic>
        <p:nvPicPr>
          <p:cNvPr id="218" name="Рисунок 6" descr="share.jpg"/>
          <p:cNvPicPr/>
          <p:nvPr/>
        </p:nvPicPr>
        <p:blipFill>
          <a:blip r:embed="rId3"/>
          <a:stretch/>
        </p:blipFill>
        <p:spPr>
          <a:xfrm>
            <a:off x="1763640" y="3429000"/>
            <a:ext cx="5714640" cy="299988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 Box 6"/>
          <p:cNvSpPr/>
          <p:nvPr/>
        </p:nvSpPr>
        <p:spPr>
          <a:xfrm>
            <a:off x="755640" y="188640"/>
            <a:ext cx="7821360" cy="40428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endParaRPr b="0" lang="uk-UA" sz="2400" spc="-1" strike="noStrike">
              <a:solidFill>
                <a:srgbClr val="000000"/>
              </a:solidFill>
              <a:latin typeface="Arial"/>
            </a:endParaRPr>
          </a:p>
          <a:p>
            <a:pPr algn="ctr">
              <a:lnSpc>
                <a:spcPct val="100000"/>
              </a:lnSpc>
            </a:pPr>
            <a:r>
              <a:rPr b="1" lang="uk-UA" sz="2400" spc="-1" strike="noStrike">
                <a:solidFill>
                  <a:schemeClr val="dk1"/>
                </a:solidFill>
                <a:latin typeface="Calibri"/>
              </a:rPr>
              <a:t>Нововведення в системі ЗСУ з 2014 року</a:t>
            </a:r>
            <a:r>
              <a:rPr b="1" lang="uk-UA" sz="2400" spc="-1" strike="noStrike">
                <a:solidFill>
                  <a:srgbClr val="000000"/>
                </a:solidFill>
                <a:latin typeface="Calibri"/>
              </a:rPr>
              <a:t> </a:t>
            </a:r>
            <a:endParaRPr b="0" lang="uk-UA" sz="2400" spc="-1" strike="noStrike">
              <a:solidFill>
                <a:srgbClr val="000000"/>
              </a:solidFill>
              <a:latin typeface="Arial"/>
            </a:endParaRPr>
          </a:p>
          <a:p>
            <a:pPr algn="ctr">
              <a:lnSpc>
                <a:spcPct val="100000"/>
              </a:lnSpc>
            </a:pPr>
            <a:endParaRPr b="0" lang="uk-UA" sz="2400" spc="-1" strike="noStrike">
              <a:solidFill>
                <a:srgbClr val="000000"/>
              </a:solidFill>
              <a:latin typeface="Arial"/>
            </a:endParaRPr>
          </a:p>
        </p:txBody>
      </p:sp>
      <p:pic>
        <p:nvPicPr>
          <p:cNvPr id="220" name="Рисунок 4" descr="ТРИЗУБ.jpg"/>
          <p:cNvPicPr/>
          <p:nvPr/>
        </p:nvPicPr>
        <p:blipFill>
          <a:blip r:embed="rId1"/>
          <a:stretch/>
        </p:blipFill>
        <p:spPr>
          <a:xfrm>
            <a:off x="251640" y="6282000"/>
            <a:ext cx="1187640" cy="575640"/>
          </a:xfrm>
          <a:prstGeom prst="rect">
            <a:avLst/>
          </a:prstGeom>
          <a:ln w="0">
            <a:noFill/>
          </a:ln>
        </p:spPr>
      </p:pic>
      <p:pic>
        <p:nvPicPr>
          <p:cNvPr id="221" name="Рисунок 5" descr="h_ua_den_zbroinih_sil.jpg"/>
          <p:cNvPicPr/>
          <p:nvPr/>
        </p:nvPicPr>
        <p:blipFill>
          <a:blip r:embed="rId2"/>
          <a:stretch/>
        </p:blipFill>
        <p:spPr>
          <a:xfrm>
            <a:off x="7740360" y="6282360"/>
            <a:ext cx="1150920" cy="575280"/>
          </a:xfrm>
          <a:prstGeom prst="rect">
            <a:avLst/>
          </a:prstGeom>
          <a:ln w="0">
            <a:noFill/>
          </a:ln>
        </p:spPr>
      </p:pic>
      <p:sp>
        <p:nvSpPr>
          <p:cNvPr id="222" name="Rectangle 2"/>
          <p:cNvSpPr/>
          <p:nvPr/>
        </p:nvSpPr>
        <p:spPr>
          <a:xfrm>
            <a:off x="395640" y="1152000"/>
            <a:ext cx="8532000" cy="161532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numCol="1" spcCol="0" anchor="ctr">
            <a:spAutoFit/>
          </a:bodyPr>
          <a:p>
            <a:pPr algn="just">
              <a:lnSpc>
                <a:spcPct val="100000"/>
              </a:lnSpc>
            </a:pPr>
            <a:r>
              <a:rPr b="0" lang="ru-RU" sz="2000" spc="-1" strike="noStrike">
                <a:solidFill>
                  <a:schemeClr val="dk1"/>
                </a:solidFill>
                <a:latin typeface="Times New Roman"/>
              </a:rPr>
              <a:t>Кабінетом Міністрів України 2 липня 2014 р. було видано розпорядження "Про службу військового духовенства (капеланську службу) у Збройних Силах, Національній гвардії та Державній прикордонній службі". Від 14 грудня 2016 року діє наказ № 685 міністра оборони, яким вводиться в дію Положення про службу військового духовенства.</a:t>
            </a:r>
            <a:endParaRPr b="0" lang="uk-UA" sz="2000" spc="-1" strike="noStrike">
              <a:solidFill>
                <a:srgbClr val="000000"/>
              </a:solidFill>
              <a:latin typeface="Arial"/>
            </a:endParaRPr>
          </a:p>
        </p:txBody>
      </p:sp>
      <p:pic>
        <p:nvPicPr>
          <p:cNvPr id="223" name="Рисунок 6" descr="173208.jpeg"/>
          <p:cNvPicPr/>
          <p:nvPr/>
        </p:nvPicPr>
        <p:blipFill>
          <a:blip r:embed="rId3"/>
          <a:stretch/>
        </p:blipFill>
        <p:spPr>
          <a:xfrm>
            <a:off x="2051640" y="2925000"/>
            <a:ext cx="5447880" cy="359784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 Box 6"/>
          <p:cNvSpPr/>
          <p:nvPr/>
        </p:nvSpPr>
        <p:spPr>
          <a:xfrm>
            <a:off x="755640" y="188640"/>
            <a:ext cx="7821360" cy="40428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ctr">
            <a:noAutofit/>
          </a:bodyPr>
          <a:p>
            <a:pPr algn="ctr">
              <a:lnSpc>
                <a:spcPct val="100000"/>
              </a:lnSpc>
            </a:pPr>
            <a:endParaRPr b="0" lang="uk-UA" sz="2400" spc="-1" strike="noStrike">
              <a:solidFill>
                <a:srgbClr val="000000"/>
              </a:solidFill>
              <a:latin typeface="Arial"/>
            </a:endParaRPr>
          </a:p>
          <a:p>
            <a:pPr algn="ctr">
              <a:lnSpc>
                <a:spcPct val="100000"/>
              </a:lnSpc>
            </a:pPr>
            <a:r>
              <a:rPr b="1" lang="uk-UA" sz="2400" spc="-1" strike="noStrike">
                <a:solidFill>
                  <a:schemeClr val="dk1"/>
                </a:solidFill>
                <a:latin typeface="Calibri"/>
              </a:rPr>
              <a:t>Нововведення в системі ЗСУ з 2014 року</a:t>
            </a:r>
            <a:r>
              <a:rPr b="1" lang="uk-UA" sz="2400" spc="-1" strike="noStrike">
                <a:solidFill>
                  <a:srgbClr val="000000"/>
                </a:solidFill>
                <a:latin typeface="Calibri"/>
              </a:rPr>
              <a:t> </a:t>
            </a:r>
            <a:endParaRPr b="0" lang="uk-UA" sz="2400" spc="-1" strike="noStrike">
              <a:solidFill>
                <a:srgbClr val="000000"/>
              </a:solidFill>
              <a:latin typeface="Arial"/>
            </a:endParaRPr>
          </a:p>
          <a:p>
            <a:pPr algn="ctr">
              <a:lnSpc>
                <a:spcPct val="100000"/>
              </a:lnSpc>
            </a:pPr>
            <a:endParaRPr b="0" lang="uk-UA" sz="2400" spc="-1" strike="noStrike">
              <a:solidFill>
                <a:srgbClr val="000000"/>
              </a:solidFill>
              <a:latin typeface="Arial"/>
            </a:endParaRPr>
          </a:p>
        </p:txBody>
      </p:sp>
      <p:pic>
        <p:nvPicPr>
          <p:cNvPr id="225" name="Рисунок 4" descr="ТРИЗУБ.jpg"/>
          <p:cNvPicPr/>
          <p:nvPr/>
        </p:nvPicPr>
        <p:blipFill>
          <a:blip r:embed="rId1"/>
          <a:stretch/>
        </p:blipFill>
        <p:spPr>
          <a:xfrm>
            <a:off x="251640" y="6282000"/>
            <a:ext cx="1187640" cy="575640"/>
          </a:xfrm>
          <a:prstGeom prst="rect">
            <a:avLst/>
          </a:prstGeom>
          <a:ln w="0">
            <a:noFill/>
          </a:ln>
        </p:spPr>
      </p:pic>
      <p:pic>
        <p:nvPicPr>
          <p:cNvPr id="226" name="Рисунок 5" descr="h_ua_den_zbroinih_sil.jpg"/>
          <p:cNvPicPr/>
          <p:nvPr/>
        </p:nvPicPr>
        <p:blipFill>
          <a:blip r:embed="rId2"/>
          <a:stretch/>
        </p:blipFill>
        <p:spPr>
          <a:xfrm>
            <a:off x="7740360" y="6282360"/>
            <a:ext cx="1150920" cy="575280"/>
          </a:xfrm>
          <a:prstGeom prst="rect">
            <a:avLst/>
          </a:prstGeom>
          <a:ln w="0">
            <a:noFill/>
          </a:ln>
        </p:spPr>
      </p:pic>
      <p:sp>
        <p:nvSpPr>
          <p:cNvPr id="227" name="Rectangle 2"/>
          <p:cNvSpPr/>
          <p:nvPr/>
        </p:nvSpPr>
        <p:spPr>
          <a:xfrm>
            <a:off x="395640" y="780840"/>
            <a:ext cx="8532000" cy="344484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numCol="1" spcCol="0" anchor="ctr">
            <a:spAutoFit/>
          </a:bodyPr>
          <a:p>
            <a:pPr algn="just">
              <a:lnSpc>
                <a:spcPct val="100000"/>
              </a:lnSpc>
            </a:pPr>
            <a:r>
              <a:rPr b="0" lang="ru-RU" sz="2000" spc="-1" strike="noStrike">
                <a:solidFill>
                  <a:schemeClr val="dk1"/>
                </a:solidFill>
                <a:latin typeface="Times New Roman"/>
              </a:rPr>
              <a:t>Станом на сьогодні створено 142 навчально-тренувальний центр сил спеціального призначення. У вересні 2018 року до центру на випробування надійшли полегшені бронежилети й нові балістині шоломи від UaRms, НВП "Темп-3000" та "ДІСІ". На базі центру планується створення навчального комплексу з підземними інженерними комунікаціями для підготовки спецпризначенців. Новий навчальний комплекс буде використовуватися для практичного відпрацювання тактики дій, стрілецької та спеціальної підготовки бійців ССпО в умовах обмеженого простору.</a:t>
            </a:r>
            <a:endParaRPr b="0" lang="uk-UA" sz="2000" spc="-1" strike="noStrike">
              <a:solidFill>
                <a:srgbClr val="000000"/>
              </a:solidFill>
              <a:latin typeface="Arial"/>
            </a:endParaRPr>
          </a:p>
          <a:p>
            <a:pPr algn="just">
              <a:lnSpc>
                <a:spcPct val="100000"/>
              </a:lnSpc>
            </a:pPr>
            <a:r>
              <a:rPr b="0" lang="uk-UA" sz="2000" spc="-1" strike="noStrike">
                <a:solidFill>
                  <a:schemeClr val="dk1"/>
                </a:solidFill>
                <a:latin typeface="Times New Roman"/>
              </a:rPr>
              <a:t>Однією з новацій у системі тренування українських військ є застосування підготовки штабів рівня батальйон-бригада з використанням сучасних засобів імітації бойових дій та програмного забезпечення типу </a:t>
            </a:r>
            <a:r>
              <a:rPr b="0" lang="ru-RU" sz="2000" spc="-1" strike="noStrike">
                <a:solidFill>
                  <a:schemeClr val="dk1"/>
                </a:solidFill>
                <a:latin typeface="Times New Roman"/>
              </a:rPr>
              <a:t>JCATS</a:t>
            </a:r>
            <a:r>
              <a:rPr b="0" lang="uk-UA" sz="2000" spc="-1" strike="noStrike">
                <a:solidFill>
                  <a:schemeClr val="dk1"/>
                </a:solidFill>
                <a:latin typeface="Times New Roman"/>
              </a:rPr>
              <a:t>.</a:t>
            </a:r>
            <a:endParaRPr b="0" lang="uk-UA"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8" name="Рисунок 4" descr="ТРИЗУБ.jpg"/>
          <p:cNvPicPr/>
          <p:nvPr/>
        </p:nvPicPr>
        <p:blipFill>
          <a:blip r:embed="rId1"/>
          <a:stretch/>
        </p:blipFill>
        <p:spPr>
          <a:xfrm>
            <a:off x="251640" y="6282000"/>
            <a:ext cx="1187640" cy="575640"/>
          </a:xfrm>
          <a:prstGeom prst="rect">
            <a:avLst/>
          </a:prstGeom>
          <a:ln w="0">
            <a:noFill/>
          </a:ln>
        </p:spPr>
      </p:pic>
      <p:pic>
        <p:nvPicPr>
          <p:cNvPr id="229" name="Рисунок 5" descr="h_ua_den_zbroinih_sil.jpg"/>
          <p:cNvPicPr/>
          <p:nvPr/>
        </p:nvPicPr>
        <p:blipFill>
          <a:blip r:embed="rId2"/>
          <a:stretch/>
        </p:blipFill>
        <p:spPr>
          <a:xfrm>
            <a:off x="7740360" y="6282360"/>
            <a:ext cx="1150920" cy="575280"/>
          </a:xfrm>
          <a:prstGeom prst="rect">
            <a:avLst/>
          </a:prstGeom>
          <a:ln w="0">
            <a:noFill/>
          </a:ln>
        </p:spPr>
      </p:pic>
      <p:sp>
        <p:nvSpPr>
          <p:cNvPr id="230" name="Rectangle 2"/>
          <p:cNvSpPr/>
          <p:nvPr/>
        </p:nvSpPr>
        <p:spPr>
          <a:xfrm>
            <a:off x="179640" y="699480"/>
            <a:ext cx="8532000" cy="137052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numCol="1" spcCol="0" anchor="ctr">
            <a:spAutoFit/>
          </a:bodyPr>
          <a:p>
            <a:pPr algn="just">
              <a:lnSpc>
                <a:spcPct val="100000"/>
              </a:lnSpc>
            </a:pPr>
            <a:r>
              <a:rPr b="1" lang="ru-RU" sz="2800" spc="-1" strike="noStrike">
                <a:solidFill>
                  <a:schemeClr val="dk1"/>
                </a:solidFill>
                <a:latin typeface="Times New Roman"/>
              </a:rPr>
              <a:t>Знання - настільки дорогоцінна річ, що їх варто здобувати з будь-якого джерела</a:t>
            </a:r>
            <a:r>
              <a:rPr b="1" lang="uk-UA" sz="2800" spc="-1" strike="noStrike">
                <a:solidFill>
                  <a:schemeClr val="dk1"/>
                </a:solidFill>
                <a:latin typeface="Times New Roman"/>
              </a:rPr>
              <a:t>; адже ч</a:t>
            </a:r>
            <a:r>
              <a:rPr b="1" lang="ru-RU" sz="2800" spc="-1" strike="noStrike">
                <a:solidFill>
                  <a:schemeClr val="dk1"/>
                </a:solidFill>
                <a:latin typeface="Times New Roman"/>
              </a:rPr>
              <a:t>им більше знаєш, тим більше можеш. </a:t>
            </a:r>
            <a:endParaRPr b="0" lang="uk-UA" sz="2800" spc="-1" strike="noStrike">
              <a:solidFill>
                <a:srgbClr val="000000"/>
              </a:solidFill>
              <a:latin typeface="Arial"/>
            </a:endParaRPr>
          </a:p>
        </p:txBody>
      </p:sp>
      <p:pic>
        <p:nvPicPr>
          <p:cNvPr id="231" name="Рисунок 6" descr="245244.jpg"/>
          <p:cNvPicPr/>
          <p:nvPr/>
        </p:nvPicPr>
        <p:blipFill>
          <a:blip r:embed="rId3"/>
          <a:stretch/>
        </p:blipFill>
        <p:spPr>
          <a:xfrm>
            <a:off x="3060000" y="2205000"/>
            <a:ext cx="3218760" cy="444996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Прямоугольник 5"/>
          <p:cNvSpPr/>
          <p:nvPr/>
        </p:nvSpPr>
        <p:spPr>
          <a:xfrm>
            <a:off x="395640" y="908640"/>
            <a:ext cx="8496720" cy="173556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ru-RU" sz="1800" spc="-1" strike="noStrike">
                <a:solidFill>
                  <a:schemeClr val="dk1"/>
                </a:solidFill>
                <a:latin typeface="Times New Roman"/>
              </a:rPr>
              <a:t>Кінець ХІХ – початок ХХ століття період нового підйому національно – визвольної боротьби, центром якої стала Західна Україна (Галичина), де зароджується січовий стрілецький рух. З</a:t>
            </a:r>
            <a:r>
              <a:rPr b="1" lang="en-US" sz="1800" spc="-1" strike="noStrike">
                <a:solidFill>
                  <a:schemeClr val="dk1"/>
                </a:solidFill>
                <a:latin typeface="Times New Roman"/>
              </a:rPr>
              <a:t>’</a:t>
            </a:r>
            <a:r>
              <a:rPr b="1" lang="ru-RU" sz="1800" spc="-1" strike="noStrike">
                <a:solidFill>
                  <a:schemeClr val="dk1"/>
                </a:solidFill>
                <a:latin typeface="Times New Roman"/>
              </a:rPr>
              <a:t>являються стрілецькі товариства «Січ», «Сокіл»… На початку І світової війни (у 1914р.) в складі австро-угорської армії був сформований легіон Українських Січових Стрільців, який брав участь в боях проти російських військ.</a:t>
            </a:r>
            <a:endParaRPr b="0" lang="uk-UA" sz="1800" spc="-1" strike="noStrike">
              <a:solidFill>
                <a:srgbClr val="000000"/>
              </a:solidFill>
              <a:latin typeface="Arial"/>
            </a:endParaRPr>
          </a:p>
        </p:txBody>
      </p:sp>
      <p:pic>
        <p:nvPicPr>
          <p:cNvPr id="89" name="Picture 2" descr=""/>
          <p:cNvPicPr/>
          <p:nvPr/>
        </p:nvPicPr>
        <p:blipFill>
          <a:blip r:embed="rId1"/>
          <a:stretch/>
        </p:blipFill>
        <p:spPr>
          <a:xfrm>
            <a:off x="2339640" y="3141000"/>
            <a:ext cx="4680000" cy="340524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90" name="Прямоугольник 7"/>
          <p:cNvSpPr/>
          <p:nvPr/>
        </p:nvSpPr>
        <p:spPr>
          <a:xfrm>
            <a:off x="395640" y="260640"/>
            <a:ext cx="8424720" cy="39456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uk-UA" sz="2000" spc="-1" strike="noStrike">
                <a:solidFill>
                  <a:schemeClr val="dk1"/>
                </a:solidFill>
                <a:latin typeface="Times New Roman"/>
              </a:rPr>
              <a:t>ЛЕГІОН УКРАЇНСЬКИХ СІЧОВИХ СТРІЛЬЦІВ</a:t>
            </a:r>
            <a:endParaRPr b="0" lang="uk-UA" sz="2000" spc="-1" strike="noStrike">
              <a:solidFill>
                <a:srgbClr val="000000"/>
              </a:solidFill>
              <a:latin typeface="Arial"/>
            </a:endParaRPr>
          </a:p>
        </p:txBody>
      </p:sp>
      <p:pic>
        <p:nvPicPr>
          <p:cNvPr id="91" name="Рисунок 8" descr="ТРИЗУБ.jpg"/>
          <p:cNvPicPr/>
          <p:nvPr/>
        </p:nvPicPr>
        <p:blipFill>
          <a:blip r:embed="rId2"/>
          <a:stretch/>
        </p:blipFill>
        <p:spPr>
          <a:xfrm>
            <a:off x="251640" y="5949360"/>
            <a:ext cx="1187640" cy="575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Прямоугольник 6"/>
          <p:cNvSpPr/>
          <p:nvPr/>
        </p:nvSpPr>
        <p:spPr>
          <a:xfrm>
            <a:off x="323640" y="548640"/>
            <a:ext cx="8424720" cy="130932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ru-RU" sz="2000" spc="-1" strike="noStrike">
                <a:solidFill>
                  <a:schemeClr val="dk1"/>
                </a:solidFill>
                <a:latin typeface="Calibri"/>
              </a:rPr>
              <a:t>Після падіння Російської імперії на українських землях утворюються численні військові формації, в тому числі Армія УНР, загони Вільного козацтва, Українська Повстанська Армія батька Махно, а також Червоне козацтво. Останнє стає основою збройних сил УСРР і СРСР — РСЧА.</a:t>
            </a:r>
            <a:endParaRPr b="0" lang="uk-UA" sz="2000" spc="-1" strike="noStrike">
              <a:solidFill>
                <a:srgbClr val="000000"/>
              </a:solidFill>
              <a:latin typeface="Arial"/>
            </a:endParaRPr>
          </a:p>
        </p:txBody>
      </p:sp>
      <p:pic>
        <p:nvPicPr>
          <p:cNvPr id="93" name="Рисунок 7" descr="ukr-revolyutsiya.jpg"/>
          <p:cNvPicPr/>
          <p:nvPr/>
        </p:nvPicPr>
        <p:blipFill>
          <a:blip r:embed="rId1">
            <a:lum contrast="40000"/>
          </a:blip>
          <a:stretch/>
        </p:blipFill>
        <p:spPr>
          <a:xfrm>
            <a:off x="1619640" y="2133000"/>
            <a:ext cx="5802120" cy="330228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94" name="Рисунок 8" descr="ТРИЗУБ.jpg"/>
          <p:cNvPicPr/>
          <p:nvPr/>
        </p:nvPicPr>
        <p:blipFill>
          <a:blip r:embed="rId2"/>
          <a:stretch/>
        </p:blipFill>
        <p:spPr>
          <a:xfrm>
            <a:off x="251640" y="5949360"/>
            <a:ext cx="1187640" cy="575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Прямоугольник 6"/>
          <p:cNvSpPr/>
          <p:nvPr/>
        </p:nvSpPr>
        <p:spPr>
          <a:xfrm>
            <a:off x="323640" y="836640"/>
            <a:ext cx="8424720" cy="2224080"/>
          </a:xfrm>
          <a:prstGeom prst="rect">
            <a:avLst/>
          </a:prstGeom>
          <a:solidFill>
            <a:schemeClr val="tx2">
              <a:lumMod val="20000"/>
              <a:lumOff val="80000"/>
            </a:schemeClr>
          </a:solidFill>
          <a:ln>
            <a:solidFill>
              <a:srgbClr val="1f497d">
                <a:lumMod val="60000"/>
                <a:lumOff val="40000"/>
              </a:srgbClr>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ru-RU" sz="2000" spc="-1" strike="noStrike">
                <a:solidFill>
                  <a:schemeClr val="dk1"/>
                </a:solidFill>
                <a:latin typeface="Times New Roman"/>
              </a:rPr>
              <a:t>Влітку 1918 року Нестор Махно організував повстанський загін під назвою Чорна Гвардія, відновив боротьбу проти німецько-австро-угорських військ та уряду гетьмана Павла Скоропадського. З початку січня 1919 р. Махно розпочав боротьбу проти денікінців, військ Директорії та Антанти. Ідейне обґрунтування махновського руху в 1918—1920 рр. здійснювала українська анархістська просвітницька організація «Набат».</a:t>
            </a:r>
            <a:endParaRPr b="0" lang="uk-UA" sz="2000" spc="-1" strike="noStrike">
              <a:solidFill>
                <a:srgbClr val="000000"/>
              </a:solidFill>
              <a:latin typeface="Arial"/>
            </a:endParaRPr>
          </a:p>
        </p:txBody>
      </p:sp>
      <p:pic>
        <p:nvPicPr>
          <p:cNvPr id="96" name="Рисунок 3" descr="maxresdefault (1).jpg"/>
          <p:cNvPicPr/>
          <p:nvPr/>
        </p:nvPicPr>
        <p:blipFill>
          <a:blip r:embed="rId1"/>
          <a:stretch/>
        </p:blipFill>
        <p:spPr>
          <a:xfrm>
            <a:off x="2051640" y="3357000"/>
            <a:ext cx="5579640" cy="313848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97" name="Прямоугольник 4"/>
          <p:cNvSpPr/>
          <p:nvPr/>
        </p:nvSpPr>
        <p:spPr>
          <a:xfrm>
            <a:off x="395640" y="260640"/>
            <a:ext cx="8424720" cy="39456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uk-UA" sz="2000" spc="-1" strike="noStrike">
                <a:solidFill>
                  <a:schemeClr val="dk1"/>
                </a:solidFill>
                <a:latin typeface="Times New Roman"/>
              </a:rPr>
              <a:t>МАХНОВЩИНА</a:t>
            </a:r>
            <a:endParaRPr b="0" lang="uk-UA" sz="2000" spc="-1" strike="noStrike">
              <a:solidFill>
                <a:srgbClr val="000000"/>
              </a:solidFill>
              <a:latin typeface="Arial"/>
            </a:endParaRPr>
          </a:p>
        </p:txBody>
      </p:sp>
      <p:pic>
        <p:nvPicPr>
          <p:cNvPr id="98" name="Рисунок 5" descr="ТРИЗУБ.jpg"/>
          <p:cNvPicPr/>
          <p:nvPr/>
        </p:nvPicPr>
        <p:blipFill>
          <a:blip r:embed="rId2"/>
          <a:stretch/>
        </p:blipFill>
        <p:spPr>
          <a:xfrm>
            <a:off x="251640" y="6021360"/>
            <a:ext cx="1187640" cy="575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Прямоугольник 3"/>
          <p:cNvSpPr/>
          <p:nvPr/>
        </p:nvSpPr>
        <p:spPr>
          <a:xfrm>
            <a:off x="214200" y="1214280"/>
            <a:ext cx="8714880" cy="100440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uk-UA" sz="2000" spc="-1" strike="noStrike">
                <a:solidFill>
                  <a:schemeClr val="dk1"/>
                </a:solidFill>
                <a:latin typeface="Times New Roman"/>
              </a:rPr>
              <a:t>Першою частиною української Червоної Армії стає полк (пізніше дивізія) Червоного козацтва на чолі з В.Примаковим. Гучну славу здобули Богунський, Таращанський полки, кавалеристи Г. Котовського.</a:t>
            </a:r>
            <a:endParaRPr b="0" lang="uk-UA" sz="2000" spc="-1" strike="noStrike">
              <a:solidFill>
                <a:srgbClr val="000000"/>
              </a:solidFill>
              <a:latin typeface="Arial"/>
            </a:endParaRPr>
          </a:p>
        </p:txBody>
      </p:sp>
      <p:pic>
        <p:nvPicPr>
          <p:cNvPr id="100" name="Picture 2" descr=""/>
          <p:cNvPicPr/>
          <p:nvPr/>
        </p:nvPicPr>
        <p:blipFill>
          <a:blip r:embed="rId1"/>
          <a:stretch/>
        </p:blipFill>
        <p:spPr>
          <a:xfrm>
            <a:off x="827640" y="2853000"/>
            <a:ext cx="1511640" cy="2698920"/>
          </a:xfrm>
          <a:prstGeom prst="rect">
            <a:avLst/>
          </a:prstGeom>
          <a:ln cap="sq" w="88900">
            <a:solidFill>
              <a:srgbClr val="1f497d">
                <a:lumMod val="40000"/>
                <a:lumOff val="6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01" name="Picture 3" descr=""/>
          <p:cNvPicPr/>
          <p:nvPr/>
        </p:nvPicPr>
        <p:blipFill>
          <a:blip r:embed="rId2"/>
          <a:stretch/>
        </p:blipFill>
        <p:spPr>
          <a:xfrm>
            <a:off x="6491160" y="2790720"/>
            <a:ext cx="1865880" cy="2649600"/>
          </a:xfrm>
          <a:prstGeom prst="rect">
            <a:avLst/>
          </a:prstGeom>
          <a:ln cap="sq" w="88900">
            <a:solidFill>
              <a:srgbClr val="1f497d">
                <a:lumMod val="40000"/>
                <a:lumOff val="6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02" name="Picture 4" descr=""/>
          <p:cNvPicPr/>
          <p:nvPr/>
        </p:nvPicPr>
        <p:blipFill>
          <a:blip r:embed="rId3"/>
          <a:stretch/>
        </p:blipFill>
        <p:spPr>
          <a:xfrm>
            <a:off x="2548080" y="2893320"/>
            <a:ext cx="3600720" cy="2588400"/>
          </a:xfrm>
          <a:prstGeom prst="rect">
            <a:avLst/>
          </a:prstGeom>
          <a:ln cap="sq" w="88900">
            <a:solidFill>
              <a:srgbClr val="1f497d">
                <a:lumMod val="40000"/>
                <a:lumOff val="6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103" name="Прямоугольник 8"/>
          <p:cNvSpPr/>
          <p:nvPr/>
        </p:nvSpPr>
        <p:spPr>
          <a:xfrm>
            <a:off x="179640" y="188640"/>
            <a:ext cx="8714880" cy="39456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uk-UA" sz="2000" spc="-1" strike="noStrike">
                <a:solidFill>
                  <a:schemeClr val="dk1"/>
                </a:solidFill>
                <a:latin typeface="Times New Roman"/>
              </a:rPr>
              <a:t>ЧЕРВОНЕ КОЗАЦТВО</a:t>
            </a:r>
            <a:endParaRPr b="0" lang="uk-UA" sz="2000" spc="-1" strike="noStrike">
              <a:solidFill>
                <a:srgbClr val="000000"/>
              </a:solidFill>
              <a:latin typeface="Arial"/>
            </a:endParaRPr>
          </a:p>
        </p:txBody>
      </p:sp>
      <p:pic>
        <p:nvPicPr>
          <p:cNvPr id="104" name="Рисунок 9" descr="ТРИЗУБ.jpg"/>
          <p:cNvPicPr/>
          <p:nvPr/>
        </p:nvPicPr>
        <p:blipFill>
          <a:blip r:embed="rId4"/>
          <a:stretch/>
        </p:blipFill>
        <p:spPr>
          <a:xfrm>
            <a:off x="251640" y="5949360"/>
            <a:ext cx="1187640" cy="5756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Прямоугольник 9"/>
          <p:cNvSpPr/>
          <p:nvPr/>
        </p:nvSpPr>
        <p:spPr>
          <a:xfrm>
            <a:off x="179640" y="980640"/>
            <a:ext cx="8714880" cy="255852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uk-UA" sz="1800" spc="-1" strike="noStrike">
                <a:solidFill>
                  <a:schemeClr val="dk1"/>
                </a:solidFill>
                <a:latin typeface="Times New Roman"/>
              </a:rPr>
              <a:t>1917р. – проголошення Центральною Радою Української Народної Республіки.</a:t>
            </a:r>
            <a:r>
              <a:rPr b="1" lang="ru-RU" sz="1800" spc="-1" strike="noStrike">
                <a:solidFill>
                  <a:schemeClr val="dk1"/>
                </a:solidFill>
                <a:latin typeface="Times New Roman"/>
              </a:rPr>
              <a:t> Голова Центральної Ради УНР –Михайло Грушевський.</a:t>
            </a:r>
            <a:endParaRPr b="0" lang="uk-UA" sz="1800" spc="-1" strike="noStrike">
              <a:solidFill>
                <a:srgbClr val="000000"/>
              </a:solidFill>
              <a:latin typeface="Arial"/>
            </a:endParaRPr>
          </a:p>
          <a:p>
            <a:pPr algn="just">
              <a:lnSpc>
                <a:spcPct val="100000"/>
              </a:lnSpc>
            </a:pPr>
            <a:r>
              <a:rPr b="1" lang="ru-RU" sz="1800" spc="-1" strike="noStrike">
                <a:solidFill>
                  <a:schemeClr val="dk1"/>
                </a:solidFill>
                <a:latin typeface="Times New Roman"/>
              </a:rPr>
              <a:t>29.04.1918 р. – прийнято Конституцію УНР. Її верховним органом стали Всенародні Збори, а Головою обрано Михайла Грушевського.</a:t>
            </a:r>
            <a:endParaRPr b="0" lang="uk-UA" sz="1800" spc="-1" strike="noStrike">
              <a:solidFill>
                <a:srgbClr val="000000"/>
              </a:solidFill>
              <a:latin typeface="Arial"/>
            </a:endParaRPr>
          </a:p>
          <a:p>
            <a:pPr algn="just">
              <a:lnSpc>
                <a:spcPct val="100000"/>
              </a:lnSpc>
            </a:pPr>
            <a:r>
              <a:rPr b="1" lang="uk-UA" sz="1800" spc="-1" strike="noStrike">
                <a:solidFill>
                  <a:schemeClr val="dk1"/>
                </a:solidFill>
                <a:latin typeface="Times New Roman"/>
              </a:rPr>
              <a:t>29. 04. 1918 р. – державний переворот, до влади приходить Скоропадський. У листопаді  Скоропадський проголосив Україну федеративною частиною Росії.</a:t>
            </a:r>
            <a:endParaRPr b="0" lang="uk-UA" sz="1800" spc="-1" strike="noStrike">
              <a:solidFill>
                <a:srgbClr val="000000"/>
              </a:solidFill>
              <a:latin typeface="Arial"/>
            </a:endParaRPr>
          </a:p>
          <a:p>
            <a:pPr algn="just">
              <a:lnSpc>
                <a:spcPct val="100000"/>
              </a:lnSpc>
            </a:pPr>
            <a:r>
              <a:rPr b="1" lang="uk-UA" sz="1800" spc="-1" strike="noStrike">
                <a:solidFill>
                  <a:schemeClr val="dk1"/>
                </a:solidFill>
                <a:latin typeface="Times New Roman"/>
              </a:rPr>
              <a:t>30.10. 1918 р. – створюється новий уряд – Директорія УНР на чолі з Петлюрою. 16.11. 1918 р. - починається наступ  військ Директорії проти Скоропадського </a:t>
            </a:r>
            <a:endParaRPr b="0" lang="uk-UA" sz="1800" spc="-1" strike="noStrike">
              <a:solidFill>
                <a:srgbClr val="000000"/>
              </a:solidFill>
              <a:latin typeface="Arial"/>
            </a:endParaRPr>
          </a:p>
          <a:p>
            <a:pPr algn="just">
              <a:lnSpc>
                <a:spcPct val="100000"/>
              </a:lnSpc>
            </a:pPr>
            <a:r>
              <a:rPr b="1" lang="uk-UA" sz="1800" spc="-1" strike="noStrike">
                <a:solidFill>
                  <a:schemeClr val="dk1"/>
                </a:solidFill>
                <a:latin typeface="Times New Roman"/>
              </a:rPr>
              <a:t> </a:t>
            </a:r>
            <a:r>
              <a:rPr b="1" lang="uk-UA" sz="1800" spc="-1" strike="noStrike">
                <a:solidFill>
                  <a:schemeClr val="dk1"/>
                </a:solidFill>
                <a:latin typeface="Times New Roman"/>
              </a:rPr>
              <a:t>14.12.1918 р. - Скоропадський зрікається від влади, відновлюється УНР.</a:t>
            </a:r>
            <a:endParaRPr b="0" lang="uk-UA" sz="1800" spc="-1" strike="noStrike">
              <a:solidFill>
                <a:srgbClr val="000000"/>
              </a:solidFill>
              <a:latin typeface="Arial"/>
            </a:endParaRPr>
          </a:p>
        </p:txBody>
      </p:sp>
      <p:pic>
        <p:nvPicPr>
          <p:cNvPr id="106" name="Picture 2" descr=""/>
          <p:cNvPicPr/>
          <p:nvPr/>
        </p:nvPicPr>
        <p:blipFill>
          <a:blip r:embed="rId1"/>
          <a:stretch/>
        </p:blipFill>
        <p:spPr>
          <a:xfrm>
            <a:off x="4228200" y="4077000"/>
            <a:ext cx="1539360" cy="2087640"/>
          </a:xfrm>
          <a:prstGeom prst="rect">
            <a:avLst/>
          </a:prstGeom>
          <a:ln cap="sq" w="88900">
            <a:solidFill>
              <a:srgbClr val="1f497d">
                <a:lumMod val="40000"/>
                <a:lumOff val="6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07" name="Picture 3" descr=""/>
          <p:cNvPicPr/>
          <p:nvPr/>
        </p:nvPicPr>
        <p:blipFill>
          <a:blip r:embed="rId2"/>
          <a:stretch/>
        </p:blipFill>
        <p:spPr>
          <a:xfrm>
            <a:off x="2123640" y="4149000"/>
            <a:ext cx="1826640" cy="1944000"/>
          </a:xfrm>
          <a:prstGeom prst="rect">
            <a:avLst/>
          </a:prstGeom>
          <a:ln cap="sq" w="88900">
            <a:solidFill>
              <a:srgbClr val="1f497d">
                <a:lumMod val="40000"/>
                <a:lumOff val="6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08" name="Picture 4" descr=""/>
          <p:cNvPicPr/>
          <p:nvPr/>
        </p:nvPicPr>
        <p:blipFill>
          <a:blip r:embed="rId3">
            <a:lum contrast="30000"/>
          </a:blip>
          <a:stretch/>
        </p:blipFill>
        <p:spPr>
          <a:xfrm>
            <a:off x="323640" y="4127760"/>
            <a:ext cx="1507320" cy="1986120"/>
          </a:xfrm>
          <a:prstGeom prst="rect">
            <a:avLst/>
          </a:prstGeom>
          <a:ln cap="sq" w="88900">
            <a:solidFill>
              <a:srgbClr val="1f497d">
                <a:lumMod val="40000"/>
                <a:lumOff val="6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09" name="Picture 5" descr=""/>
          <p:cNvPicPr/>
          <p:nvPr/>
        </p:nvPicPr>
        <p:blipFill>
          <a:blip r:embed="rId4"/>
          <a:stretch/>
        </p:blipFill>
        <p:spPr>
          <a:xfrm>
            <a:off x="5940000" y="4077000"/>
            <a:ext cx="2939040" cy="2016000"/>
          </a:xfrm>
          <a:prstGeom prst="rect">
            <a:avLst/>
          </a:prstGeom>
          <a:ln cap="sq" w="88900">
            <a:solidFill>
              <a:srgbClr val="1f497d">
                <a:lumMod val="40000"/>
                <a:lumOff val="6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10" name="Рисунок 10" descr="ТРИЗУБ.jpg"/>
          <p:cNvPicPr/>
          <p:nvPr/>
        </p:nvPicPr>
        <p:blipFill>
          <a:blip r:embed="rId5"/>
          <a:stretch/>
        </p:blipFill>
        <p:spPr>
          <a:xfrm>
            <a:off x="0" y="6282000"/>
            <a:ext cx="1187640" cy="575640"/>
          </a:xfrm>
          <a:prstGeom prst="rect">
            <a:avLst/>
          </a:prstGeom>
          <a:ln w="0">
            <a:noFill/>
          </a:ln>
        </p:spPr>
      </p:pic>
      <p:sp>
        <p:nvSpPr>
          <p:cNvPr id="111" name="Прямоугольник 12"/>
          <p:cNvSpPr/>
          <p:nvPr/>
        </p:nvSpPr>
        <p:spPr>
          <a:xfrm>
            <a:off x="179640" y="188640"/>
            <a:ext cx="8714880" cy="39456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1" lang="uk-UA" sz="2000" spc="-1" strike="noStrike">
                <a:solidFill>
                  <a:schemeClr val="dk1"/>
                </a:solidFill>
                <a:latin typeface="Times New Roman"/>
              </a:rPr>
              <a:t>ВИДАТНІ ДІЯЧІ ТА ПОДІЇ 1917-1920рр.</a:t>
            </a:r>
            <a:endParaRPr b="0" lang="uk-UA"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Прямоугольник 1"/>
          <p:cNvSpPr/>
          <p:nvPr/>
        </p:nvSpPr>
        <p:spPr>
          <a:xfrm>
            <a:off x="539640" y="764640"/>
            <a:ext cx="8280720" cy="2529000"/>
          </a:xfrm>
          <a:prstGeom prst="rect">
            <a:avLst/>
          </a:prstGeom>
          <a:solidFill>
            <a:schemeClr val="tx2">
              <a:lumMod val="20000"/>
              <a:lumOff val="80000"/>
            </a:schemeClr>
          </a:solidFill>
          <a:ln>
            <a:solidFill>
              <a:srgbClr val="4f81bd"/>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uk-UA" sz="2000" spc="-1" strike="noStrike">
                <a:solidFill>
                  <a:schemeClr val="dk1"/>
                </a:solidFill>
                <a:latin typeface="Times New Roman"/>
              </a:rPr>
              <a:t>Українська Галицька Армія була створена для боротьби проти поляків на території Західної України (1919 р.). Структурно армія поділялася на три корпуси. Загальна кількість армії нараховувала близько 60 тисяч бійців, 45 куренів піхоти, близько 40 батарей.</a:t>
            </a:r>
            <a:endParaRPr b="0" lang="uk-UA" sz="2000" spc="-1" strike="noStrike">
              <a:solidFill>
                <a:srgbClr val="000000"/>
              </a:solidFill>
              <a:latin typeface="Arial"/>
            </a:endParaRPr>
          </a:p>
          <a:p>
            <a:pPr algn="just">
              <a:lnSpc>
                <a:spcPct val="100000"/>
              </a:lnSpc>
            </a:pPr>
            <a:r>
              <a:rPr b="1" lang="uk-UA" sz="2000" spc="-1" strike="noStrike">
                <a:solidFill>
                  <a:schemeClr val="dk1"/>
                </a:solidFill>
                <a:latin typeface="Times New Roman"/>
              </a:rPr>
              <a:t>Авіація Галицької армії була сформована в грудні 1918 року за допомогою Української Народної Республіки. Армія мала броньовані машини та бронепоїзди, які були озброєні кулеметами і польовими гарматами. </a:t>
            </a:r>
            <a:endParaRPr b="0" lang="uk-UA" sz="2000" spc="-1" strike="noStrike">
              <a:solidFill>
                <a:srgbClr val="000000"/>
              </a:solidFill>
              <a:latin typeface="Arial"/>
            </a:endParaRPr>
          </a:p>
        </p:txBody>
      </p:sp>
      <p:pic>
        <p:nvPicPr>
          <p:cNvPr id="113" name="Picture 4" descr=""/>
          <p:cNvPicPr/>
          <p:nvPr/>
        </p:nvPicPr>
        <p:blipFill>
          <a:blip r:embed="rId1">
            <a:lum contrast="40000"/>
          </a:blip>
          <a:stretch/>
        </p:blipFill>
        <p:spPr>
          <a:xfrm>
            <a:off x="2051640" y="3599640"/>
            <a:ext cx="4608000" cy="302976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14" name="Рисунок 7" descr="ТРИЗУБ.jpg"/>
          <p:cNvPicPr/>
          <p:nvPr/>
        </p:nvPicPr>
        <p:blipFill>
          <a:blip r:embed="rId2"/>
          <a:stretch/>
        </p:blipFill>
        <p:spPr>
          <a:xfrm>
            <a:off x="251640" y="5949360"/>
            <a:ext cx="1187640" cy="575640"/>
          </a:xfrm>
          <a:prstGeom prst="rect">
            <a:avLst/>
          </a:prstGeom>
          <a:ln w="0">
            <a:noFill/>
          </a:ln>
        </p:spPr>
      </p:pic>
      <p:sp>
        <p:nvSpPr>
          <p:cNvPr id="115" name="Rectangle 1"/>
          <p:cNvSpPr/>
          <p:nvPr/>
        </p:nvSpPr>
        <p:spPr>
          <a:xfrm>
            <a:off x="539640" y="242280"/>
            <a:ext cx="8136720" cy="39564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numCol="1" spcCol="0" anchor="ctr">
            <a:spAutoFit/>
          </a:bodyPr>
          <a:p>
            <a:pPr algn="ctr">
              <a:lnSpc>
                <a:spcPct val="100000"/>
              </a:lnSpc>
              <a:tabLst>
                <a:tab algn="l" pos="0"/>
              </a:tabLst>
            </a:pPr>
            <a:r>
              <a:rPr b="1" lang="uk-UA" sz="2000" spc="-1" strike="noStrike">
                <a:solidFill>
                  <a:srgbClr val="000000"/>
                </a:solidFill>
                <a:latin typeface="Times New Roman"/>
                <a:ea typeface="Times New Roman"/>
              </a:rPr>
              <a:t>УКРАЇНСЬКА ГАЛИЦЬКА АРМІЯ</a:t>
            </a:r>
            <a:endParaRPr b="0" lang="uk-UA"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Прямоугольник 4"/>
          <p:cNvSpPr/>
          <p:nvPr/>
        </p:nvSpPr>
        <p:spPr>
          <a:xfrm>
            <a:off x="323640" y="980640"/>
            <a:ext cx="8568720" cy="1614240"/>
          </a:xfrm>
          <a:prstGeom prst="rect">
            <a:avLst/>
          </a:prstGeom>
          <a:solidFill>
            <a:schemeClr val="tx2">
              <a:lumMod val="20000"/>
              <a:lumOff val="80000"/>
            </a:schemeClr>
          </a:solidFill>
          <a:ln>
            <a:solidFill>
              <a:srgbClr val="1f497d">
                <a:lumMod val="60000"/>
                <a:lumOff val="40000"/>
              </a:srgbClr>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just">
              <a:lnSpc>
                <a:spcPct val="100000"/>
              </a:lnSpc>
            </a:pPr>
            <a:r>
              <a:rPr b="1" lang="ru-RU" sz="2000" spc="-1" strike="noStrike">
                <a:solidFill>
                  <a:schemeClr val="dk1"/>
                </a:solidFill>
                <a:latin typeface="Times New Roman"/>
              </a:rPr>
              <a:t>Першою партизанською організацією стала Карпатська Січ. В 1940 р. за дорученням Уряду УНР Тарас Бульба-Боровець формує на Поліссі збройну формацію- Поліська Січ . А на основі Поліської Січі сформувалася— Українська Повстанська Армія (УПА), 14 жовтня 1942 року, яку очолив УПА генерал-хорунжий Роман Шухевич. </a:t>
            </a:r>
            <a:endParaRPr b="0" lang="uk-UA" sz="2000" spc="-1" strike="noStrike">
              <a:solidFill>
                <a:srgbClr val="000000"/>
              </a:solidFill>
              <a:latin typeface="Arial"/>
            </a:endParaRPr>
          </a:p>
        </p:txBody>
      </p:sp>
      <p:pic>
        <p:nvPicPr>
          <p:cNvPr id="117" name="Picture 4" descr=""/>
          <p:cNvPicPr/>
          <p:nvPr/>
        </p:nvPicPr>
        <p:blipFill>
          <a:blip r:embed="rId1"/>
          <a:stretch/>
        </p:blipFill>
        <p:spPr>
          <a:xfrm>
            <a:off x="1804680" y="3069000"/>
            <a:ext cx="5502960" cy="2751480"/>
          </a:xfrm>
          <a:prstGeom prst="rect">
            <a:avLst/>
          </a:prstGeom>
          <a:ln cap="sq" w="88900">
            <a:solidFill>
              <a:srgbClr val="1f497d">
                <a:lumMod val="60000"/>
                <a:lumOff val="40000"/>
              </a:srgbClr>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18" name="Рисунок 7" descr="ТРИЗУБ.jpg"/>
          <p:cNvPicPr/>
          <p:nvPr/>
        </p:nvPicPr>
        <p:blipFill>
          <a:blip r:embed="rId2"/>
          <a:stretch/>
        </p:blipFill>
        <p:spPr>
          <a:xfrm>
            <a:off x="251640" y="5949360"/>
            <a:ext cx="1187640" cy="575640"/>
          </a:xfrm>
          <a:prstGeom prst="rect">
            <a:avLst/>
          </a:prstGeom>
          <a:ln w="0">
            <a:noFill/>
          </a:ln>
        </p:spPr>
      </p:pic>
      <p:sp>
        <p:nvSpPr>
          <p:cNvPr id="119" name="Rectangle 1"/>
          <p:cNvSpPr/>
          <p:nvPr/>
        </p:nvSpPr>
        <p:spPr>
          <a:xfrm>
            <a:off x="539640" y="242280"/>
            <a:ext cx="8136720" cy="395640"/>
          </a:xfrm>
          <a:prstGeom prst="rect">
            <a:avLst/>
          </a:prstGeom>
          <a:solidFill>
            <a:schemeClr val="tx2">
              <a:lumMod val="20000"/>
              <a:lumOff val="80000"/>
            </a:schemeClr>
          </a:solidFill>
          <a:ln>
            <a:solidFill>
              <a:srgbClr val="ffff00"/>
            </a:solidFill>
            <a:round/>
          </a:ln>
        </p:spPr>
        <p:style>
          <a:lnRef idx="2">
            <a:schemeClr val="accent1"/>
          </a:lnRef>
          <a:fillRef idx="1">
            <a:schemeClr val="lt1"/>
          </a:fillRef>
          <a:effectRef idx="0">
            <a:schemeClr val="accent1"/>
          </a:effectRef>
          <a:fontRef idx="minor"/>
        </p:style>
        <p:txBody>
          <a:bodyPr numCol="1" spcCol="0" anchor="ctr">
            <a:spAutoFit/>
          </a:bodyPr>
          <a:p>
            <a:pPr algn="ctr">
              <a:lnSpc>
                <a:spcPct val="100000"/>
              </a:lnSpc>
              <a:tabLst>
                <a:tab algn="l" pos="0"/>
              </a:tabLst>
            </a:pPr>
            <a:r>
              <a:rPr b="1" lang="uk-UA" sz="2000" spc="-1" strike="noStrike">
                <a:solidFill>
                  <a:srgbClr val="000000"/>
                </a:solidFill>
                <a:latin typeface="Times New Roman"/>
              </a:rPr>
              <a:t>ОУН УПА</a:t>
            </a:r>
            <a:endParaRPr b="0" lang="uk-UA"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202</TotalTime>
  <Application>LibreOffice/7.4.2.3$Windows_X86_64 LibreOffice_project/382eef1f22670f7f4118c8c2dd222ec7ad009daf</Application>
  <AppVersion>15.0000</AppVersion>
  <Words>1633</Words>
  <Paragraphs>109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2020-06-29T06:01:58Z</dcterms:created>
  <dc:creator>Лена</dc:creator>
  <dc:description/>
  <dc:language>uk-UA</dc:language>
  <cp:lastModifiedBy/>
  <dcterms:modified xsi:type="dcterms:W3CDTF">2022-11-22T21:09:46Z</dcterms:modified>
  <cp:revision>27</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3</vt:i4>
  </property>
  <property fmtid="{D5CDD505-2E9C-101B-9397-08002B2CF9AE}" pid="3" name="PresentationFormat">
    <vt:lpwstr>Экран (4:3)</vt:lpwstr>
  </property>
  <property fmtid="{D5CDD505-2E9C-101B-9397-08002B2CF9AE}" pid="4" name="Slides">
    <vt:i4>29</vt:i4>
  </property>
</Properties>
</file>