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87" r:id="rId8"/>
    <p:sldId id="275" r:id="rId9"/>
    <p:sldId id="258" r:id="rId10"/>
    <p:sldId id="259" r:id="rId11"/>
    <p:sldId id="266" r:id="rId12"/>
    <p:sldId id="267" r:id="rId13"/>
    <p:sldId id="265" r:id="rId14"/>
    <p:sldId id="268" r:id="rId15"/>
    <p:sldId id="269" r:id="rId16"/>
    <p:sldId id="270" r:id="rId17"/>
    <p:sldId id="276" r:id="rId18"/>
    <p:sldId id="277" r:id="rId19"/>
    <p:sldId id="278" r:id="rId20"/>
    <p:sldId id="279" r:id="rId21"/>
    <p:sldId id="282" r:id="rId22"/>
    <p:sldId id="280" r:id="rId23"/>
    <p:sldId id="281" r:id="rId24"/>
    <p:sldId id="285" r:id="rId25"/>
    <p:sldId id="283" r:id="rId26"/>
    <p:sldId id="286" r:id="rId27"/>
    <p:sldId id="27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-9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6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1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7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29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4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4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7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1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7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76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96DB6-E9AA-4B6A-BC81-82AF76A2375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3DC6-B574-4F38-AB85-8EE5DC43F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56380"/>
          </a:xfrm>
        </p:spPr>
        <p:txBody>
          <a:bodyPr/>
          <a:lstStyle/>
          <a:p>
            <a:endParaRPr lang="ru-RU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4686" y="2278743"/>
            <a:ext cx="9144000" cy="1655762"/>
          </a:xfrm>
        </p:spPr>
        <p:txBody>
          <a:bodyPr>
            <a:noAutofit/>
          </a:bodyPr>
          <a:lstStyle/>
          <a:p>
            <a:r>
              <a:rPr lang="uk-UA" sz="6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Як розмножуються рослини</a:t>
            </a:r>
            <a:endParaRPr lang="ru-RU" sz="6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543" y="2917371"/>
            <a:ext cx="11161486" cy="3259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Життя кожної рослини починається з насінини!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Вас вітає середня група &quot;Метелики&quot;!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365124"/>
            <a:ext cx="2777521" cy="266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38029" cy="1325563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Насіння квіткових рослин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ÐÐ°ÑÑÐ¸Ð½ÐºÐ¸ Ð¿Ð¾ Ð·Ð°Ð¿ÑÐ¾ÑÑ Ð½Ð°ÑÑÐ½Ð½Ñ ÐºÐ²ÑÑÐºÐ¾Ð²Ð¸Ñ ÑÐ¾ÑÐ»Ð¸Ð½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00" y="2055813"/>
            <a:ext cx="77210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Вас вітає середня група &quot;Метелики&quot;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17" y="365126"/>
            <a:ext cx="2747305" cy="26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7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02600" cy="1325563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Насіння хвойних рослин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Вас вітає середня група &quot;Метелики&quot;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25" y="365125"/>
            <a:ext cx="3109898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½Ð°ÑÑÐ½Ð½Ñ ÑÐ²Ð¾Ð¹Ð½Ð¸Ñ ÑÐ¾ÑÐ»Ð¸Ð½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47108" r="50260" b="7177"/>
          <a:stretch/>
        </p:blipFill>
        <p:spPr bwMode="auto">
          <a:xfrm>
            <a:off x="1465943" y="1844448"/>
            <a:ext cx="7053943" cy="44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927" y="829582"/>
            <a:ext cx="10686143" cy="1325563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Що потрібно насінню для проростання?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4" descr="Вас вітає середня група &quot;Метелики&quot;!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314915"/>
            <a:ext cx="3947886" cy="37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Умови для проростання насінини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Вода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Тепло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Повітря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Поживні </a:t>
            </a:r>
          </a:p>
          <a:p>
            <a:pPr marL="0" indent="0">
              <a:buNone/>
            </a:pPr>
            <a:r>
              <a:rPr lang="uk-UA" sz="6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речовини </a:t>
            </a:r>
            <a:endParaRPr lang="ru-RU" sz="6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023430" y="1944915"/>
            <a:ext cx="460248" cy="38608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02286" y="2540000"/>
            <a:ext cx="4136570" cy="2452914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ґрунт</a:t>
            </a:r>
            <a:endParaRPr lang="ru-RU" sz="8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6387014" y="363299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07400" cy="4410075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Нову рослину можна виростити з насіння. 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97829"/>
            <a:ext cx="10515600" cy="17791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4" descr="Вас вітає середня група &quot;Метелики&quot;!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348" y="3429000"/>
            <a:ext cx="3263552" cy="313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2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367506"/>
            <a:ext cx="11353800" cy="1325563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Нову рослину можна виростити за допомогою: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934699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9099" y="2263775"/>
            <a:ext cx="3503383" cy="1138237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Цибулини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8969" y="2263774"/>
            <a:ext cx="3176813" cy="1138237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Бульби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84884" y="2263773"/>
            <a:ext cx="3479802" cy="1138237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Вусика</a:t>
            </a:r>
            <a:endParaRPr lang="ru-RU" sz="4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9097" y="4484914"/>
            <a:ext cx="3503385" cy="1161142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Живця</a:t>
            </a:r>
            <a:endParaRPr lang="ru-RU" sz="4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55885" y="4484914"/>
            <a:ext cx="3009897" cy="1161142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Листка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84884" y="4462915"/>
            <a:ext cx="3479801" cy="1183141"/>
          </a:xfrm>
          <a:prstGeom prst="round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Паростка</a:t>
            </a:r>
            <a:endParaRPr lang="ru-RU" sz="4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7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395" y="365125"/>
            <a:ext cx="8231713" cy="6311446"/>
          </a:xfrm>
          <a:prstGeom prst="rect">
            <a:avLst/>
          </a:prstGeom>
        </p:spPr>
      </p:pic>
      <p:pic>
        <p:nvPicPr>
          <p:cNvPr id="6" name="Picture 4" descr="Вас вітає середня група &quot;Метелики&quot;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23" y="365125"/>
            <a:ext cx="2708282" cy="260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95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49229" cy="1325563"/>
          </a:xfrm>
        </p:spPr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Розмножуються цибулиною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584" y="1387469"/>
            <a:ext cx="4536418" cy="2807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39" y="3439962"/>
            <a:ext cx="4873380" cy="2946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13" y="1367225"/>
            <a:ext cx="4072116" cy="3055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246" y="3439962"/>
            <a:ext cx="4882435" cy="2815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142" y="421187"/>
            <a:ext cx="1901326" cy="18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7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slide_6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470" t="14082" r="6221" b="7197"/>
          <a:stretch/>
        </p:blipFill>
        <p:spPr>
          <a:xfrm>
            <a:off x="1117631" y="403905"/>
            <a:ext cx="10773229" cy="6050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0" y="263525"/>
            <a:ext cx="1763422" cy="16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8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Повторимо! Запам´ятаємо!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571" y="1407886"/>
            <a:ext cx="10773229" cy="5065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Тест</a:t>
            </a:r>
          </a:p>
          <a:p>
            <a:pPr marL="0" indent="0">
              <a:buNone/>
            </a:pPr>
            <a:r>
              <a:rPr lang="uk-UA" sz="4400" b="1" dirty="0">
                <a:solidFill>
                  <a:srgbClr val="00B050"/>
                </a:solidFill>
                <a:latin typeface="Arial Black" panose="020B0A04020102020204" pitchFamily="34" charset="0"/>
                <a:cs typeface="Times New Roman" pitchFamily="18" charset="0"/>
              </a:rPr>
              <a:t>1. Культурні рослини це-</a:t>
            </a:r>
            <a:endParaRPr lang="uk-UA" sz="4400" dirty="0">
              <a:solidFill>
                <a:srgbClr val="00B05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А) найкрасивіші рослини;</a:t>
            </a:r>
            <a:endParaRPr lang="uk-UA" sz="4400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Б) рослини</a:t>
            </a:r>
            <a:r>
              <a:rPr lang="uk-UA" sz="4400" dirty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, які споживають тільки </a:t>
            </a:r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люди;</a:t>
            </a:r>
            <a:endParaRPr lang="uk-UA" sz="4400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В) </a:t>
            </a:r>
            <a:r>
              <a:rPr lang="uk-UA" sz="4400" dirty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рослини, які спеціально вирощуються </a:t>
            </a:r>
            <a:r>
              <a:rPr lang="uk-UA" sz="44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людьми</a:t>
            </a:r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.</a:t>
            </a:r>
            <a:endParaRPr lang="uk-UA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Розмножуються кореневищами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05" t="8746" r="8711" b="2861"/>
          <a:stretch/>
        </p:blipFill>
        <p:spPr>
          <a:xfrm>
            <a:off x="638629" y="1432492"/>
            <a:ext cx="10715171" cy="5055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07" y="1428345"/>
            <a:ext cx="176799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Розмножуються бульбами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229" y="1458459"/>
            <a:ext cx="3841314" cy="3316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112" y="3461480"/>
            <a:ext cx="2904750" cy="2958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016" y="1458459"/>
            <a:ext cx="4194412" cy="2950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457" y="3531436"/>
            <a:ext cx="4009571" cy="3013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5171" y="611041"/>
            <a:ext cx="176799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1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Розмножуються вусиками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085" y="1690688"/>
            <a:ext cx="4187816" cy="2503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903" y="365125"/>
            <a:ext cx="1767993" cy="1694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484" y="3743806"/>
            <a:ext cx="4174214" cy="2328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269" y="1319211"/>
            <a:ext cx="3738537" cy="3505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940" y="3207600"/>
            <a:ext cx="3706601" cy="31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Розмножуються живцями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77138"/>
            <a:ext cx="4337408" cy="3213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903" y="365125"/>
            <a:ext cx="1767993" cy="1694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977" y="3282519"/>
            <a:ext cx="4297360" cy="3301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337" y="1581798"/>
            <a:ext cx="4267582" cy="2852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2188" y="3463904"/>
            <a:ext cx="4125707" cy="31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86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55" y="365125"/>
            <a:ext cx="2404229" cy="23047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8556" y="2394857"/>
            <a:ext cx="3992374" cy="4098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770" y="1517497"/>
            <a:ext cx="4608975" cy="4975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745" y="1877496"/>
            <a:ext cx="3138370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4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Розмножуються листками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804" y="365125"/>
            <a:ext cx="1767993" cy="169483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52" t="9832" r="3243"/>
          <a:stretch/>
        </p:blipFill>
        <p:spPr>
          <a:xfrm>
            <a:off x="832219" y="2166133"/>
            <a:ext cx="10521581" cy="37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8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" y="478971"/>
            <a:ext cx="2206172" cy="21148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810" y="2326596"/>
            <a:ext cx="4895201" cy="3348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96" y="1803576"/>
            <a:ext cx="3322328" cy="3792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675" y="827314"/>
            <a:ext cx="3712786" cy="476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648018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Молодці! </a:t>
            </a:r>
          </a:p>
          <a:p>
            <a:pPr marL="0" indent="0" algn="ctr">
              <a:buNone/>
            </a:pPr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Дякую за співпрацю.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Вас вітає середня група &quot;Метелики&quot;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50" y="365124"/>
            <a:ext cx="4892650" cy="47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09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914" y="931184"/>
            <a:ext cx="10932886" cy="5245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Times New Roman" pitchFamily="18" charset="0"/>
              </a:rPr>
              <a:t>2.У якому ряду названі тільки квіткові рослини?</a:t>
            </a:r>
            <a:endParaRPr lang="uk-UA" sz="4800" dirty="0" smtClean="0">
              <a:solidFill>
                <a:srgbClr val="00B05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А)ялина, горобина, ромашка;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Б)морська капуста, кульбаба, троянда;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В)троянда, липа, калина.</a:t>
            </a:r>
            <a:endParaRPr lang="uk-UA" sz="4800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3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8611"/>
            <a:ext cx="10515600" cy="531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Times New Roman" pitchFamily="18" charset="0"/>
              </a:rPr>
              <a:t>3.Що належить до хвойних рослин?</a:t>
            </a:r>
            <a:endParaRPr lang="uk-UA" sz="4800" dirty="0" smtClean="0">
              <a:solidFill>
                <a:srgbClr val="00B05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800" dirty="0" smtClean="0"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А) липа;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Б) сосна;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В) кульбаба.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9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9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8229"/>
            <a:ext cx="10515600" cy="4928734"/>
          </a:xfrm>
        </p:spPr>
        <p:txBody>
          <a:bodyPr/>
          <a:lstStyle/>
          <a:p>
            <a:pPr marL="0" indent="0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Times New Roman" pitchFamily="18" charset="0"/>
              </a:rPr>
              <a:t>4. Що містить плід рослини?</a:t>
            </a:r>
            <a:endParaRPr lang="uk-UA" sz="4800" dirty="0">
              <a:solidFill>
                <a:srgbClr val="00B05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А) квітка;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  Б) насіння; 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  В) стебло.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0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8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44098"/>
            <a:ext cx="10515600" cy="5332865"/>
          </a:xfrm>
        </p:spPr>
        <p:txBody>
          <a:bodyPr/>
          <a:lstStyle/>
          <a:p>
            <a:pPr marL="0" indent="0">
              <a:buNone/>
            </a:pPr>
            <a:r>
              <a:rPr lang="uk-UA" sz="48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Times New Roman" pitchFamily="18" charset="0"/>
              </a:rPr>
              <a:t>5.Орган рослини, який знаходиться в ґрунті</a:t>
            </a:r>
            <a:r>
              <a:rPr lang="uk-UA" sz="4800" dirty="0" smtClean="0">
                <a:solidFill>
                  <a:srgbClr val="00B050"/>
                </a:solidFill>
                <a:latin typeface="Arial Black" panose="020B0A04020102020204" pitchFamily="34" charset="0"/>
                <a:cs typeface="Times New Roman" pitchFamily="18" charset="0"/>
              </a:rPr>
              <a:t> це…</a:t>
            </a:r>
          </a:p>
          <a:p>
            <a:pPr marL="0" indent="0">
              <a:buNone/>
            </a:pPr>
            <a:r>
              <a:rPr lang="uk-UA" sz="4800" dirty="0" smtClean="0">
                <a:latin typeface="Arial Black" panose="020B0A04020102020204" pitchFamily="34" charset="0"/>
                <a:cs typeface="Times New Roman" pitchFamily="18" charset="0"/>
              </a:rPr>
              <a:t>   </a:t>
            </a: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А)квітка;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 Б) корінь;</a:t>
            </a:r>
          </a:p>
          <a:p>
            <a:pPr marL="0" indent="0">
              <a:buNone/>
            </a:pPr>
            <a:r>
              <a:rPr lang="uk-UA" sz="4800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  В)стебло.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48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Перевіримо результати тесту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            </a:t>
            </a: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1) В </a:t>
            </a:r>
          </a:p>
          <a:p>
            <a:pPr marL="0" indent="0">
              <a:buNone/>
            </a:pPr>
            <a:r>
              <a:rPr lang="uk-UA" sz="6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2) В</a:t>
            </a:r>
          </a:p>
          <a:p>
            <a:pPr marL="0" indent="0">
              <a:buNone/>
            </a:pPr>
            <a:r>
              <a:rPr lang="uk-UA" sz="6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3) Б</a:t>
            </a:r>
          </a:p>
          <a:p>
            <a:pPr marL="0" indent="0">
              <a:buNone/>
            </a:pPr>
            <a:r>
              <a:rPr lang="uk-UA" sz="6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4) Б</a:t>
            </a:r>
          </a:p>
          <a:p>
            <a:pPr marL="0" indent="0">
              <a:buNone/>
            </a:pPr>
            <a:r>
              <a:rPr lang="uk-UA" sz="6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uk-UA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5) Б</a:t>
            </a:r>
            <a:endParaRPr lang="ru-RU" sz="6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25625"/>
            <a:ext cx="4811123" cy="46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1" y="365125"/>
            <a:ext cx="11422743" cy="2073275"/>
          </a:xfrm>
        </p:spPr>
        <p:txBody>
          <a:bodyPr>
            <a:noAutofit/>
          </a:bodyPr>
          <a:lstStyle/>
          <a:p>
            <a:r>
              <a:rPr lang="uk-UA" sz="8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Запитанячко</a:t>
            </a:r>
            <a:r>
              <a:rPr lang="uk-UA" sz="8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можна ?</a:t>
            </a:r>
            <a:endParaRPr lang="ru-RU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Вас вітає середня група &quot;Метелики&quot;!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44" y="1401762"/>
            <a:ext cx="5036457" cy="48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86189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 чого починається життя кожної рослини?</a:t>
            </a:r>
            <a:endParaRPr lang="ru-RU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Вас вітає середня група &quot;Метелики&quot;!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00" y="2463304"/>
            <a:ext cx="3717700" cy="35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234</Words>
  <Application>Microsoft Office PowerPoint</Application>
  <PresentationFormat>Произвольный</PresentationFormat>
  <Paragraphs>58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Повторимо! Запам´ятаємо!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Перевіримо результати тесту</vt:lpstr>
      <vt:lpstr>Запитанячко можна ?</vt:lpstr>
      <vt:lpstr>З чого починається життя кожної рослини?</vt:lpstr>
      <vt:lpstr>Презентация PowerPoint</vt:lpstr>
      <vt:lpstr>Насіння квіткових рослин</vt:lpstr>
      <vt:lpstr>Насіння хвойних рослин</vt:lpstr>
      <vt:lpstr>Що потрібно насінню для проростання?</vt:lpstr>
      <vt:lpstr>Умови для проростання насінини</vt:lpstr>
      <vt:lpstr>!Нову рослину можна виростити з насіння. </vt:lpstr>
      <vt:lpstr>Нову рослину можна виростити за допомогою:</vt:lpstr>
      <vt:lpstr>Презентация PowerPoint</vt:lpstr>
      <vt:lpstr>Розмножуються цибулиною</vt:lpstr>
      <vt:lpstr>Презентация PowerPoint</vt:lpstr>
      <vt:lpstr>Розмножуються кореневищами</vt:lpstr>
      <vt:lpstr>Розмножуються бульбами</vt:lpstr>
      <vt:lpstr>Розмножуються вусиками</vt:lpstr>
      <vt:lpstr>Розмножуються живцями</vt:lpstr>
      <vt:lpstr>Презентация PowerPoint</vt:lpstr>
      <vt:lpstr>Розмножуються листками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22</cp:revision>
  <dcterms:created xsi:type="dcterms:W3CDTF">2021-01-19T18:22:08Z</dcterms:created>
  <dcterms:modified xsi:type="dcterms:W3CDTF">2022-11-25T05:09:01Z</dcterms:modified>
</cp:coreProperties>
</file>