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7" r:id="rId9"/>
    <p:sldId id="268" r:id="rId10"/>
    <p:sldId id="269" r:id="rId11"/>
    <p:sldId id="270" r:id="rId12"/>
    <p:sldId id="271" r:id="rId13"/>
    <p:sldId id="283" r:id="rId14"/>
    <p:sldId id="272" r:id="rId15"/>
    <p:sldId id="274" r:id="rId16"/>
    <p:sldId id="284" r:id="rId17"/>
    <p:sldId id="285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A0DC67-BFEE-471F-9437-EF238FF72D07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E5BF605-5AE2-4A4A-ACE1-E5D23F53604C}">
      <dgm:prSet phldrT="[Текст]"/>
      <dgm:spPr/>
      <dgm:t>
        <a:bodyPr/>
        <a:lstStyle/>
        <a:p>
          <a:r>
            <a:rPr lang="uk-UA" dirty="0" smtClean="0"/>
            <a:t>Горіхи</a:t>
          </a:r>
          <a:endParaRPr lang="ru-RU" dirty="0"/>
        </a:p>
      </dgm:t>
    </dgm:pt>
    <dgm:pt modelId="{42C0EF34-A687-4649-AAB0-D31181026822}" type="parTrans" cxnId="{95689C31-5FCD-4401-BA75-E9659A85F110}">
      <dgm:prSet/>
      <dgm:spPr/>
      <dgm:t>
        <a:bodyPr/>
        <a:lstStyle/>
        <a:p>
          <a:endParaRPr lang="ru-RU"/>
        </a:p>
      </dgm:t>
    </dgm:pt>
    <dgm:pt modelId="{2E0A49D0-4C20-45D4-84C6-7ACDD231D906}" type="sibTrans" cxnId="{95689C31-5FCD-4401-BA75-E9659A85F110}">
      <dgm:prSet/>
      <dgm:spPr/>
      <dgm:t>
        <a:bodyPr/>
        <a:lstStyle/>
        <a:p>
          <a:endParaRPr lang="ru-RU"/>
        </a:p>
      </dgm:t>
    </dgm:pt>
    <dgm:pt modelId="{111E256F-73C0-4A7C-9BE6-993AF62A59EF}">
      <dgm:prSet phldrT="[Текст]"/>
      <dgm:spPr/>
      <dgm:t>
        <a:bodyPr/>
        <a:lstStyle/>
        <a:p>
          <a:r>
            <a:rPr lang="uk-UA" dirty="0" smtClean="0"/>
            <a:t>Дзвіночки дзвонили</a:t>
          </a:r>
          <a:endParaRPr lang="ru-RU" dirty="0"/>
        </a:p>
      </dgm:t>
    </dgm:pt>
    <dgm:pt modelId="{14E29AD3-2738-4357-AF29-FBB66C3B17E5}" type="parTrans" cxnId="{9AE623F3-F3EF-4B28-A83E-2D068E54591C}">
      <dgm:prSet/>
      <dgm:spPr/>
      <dgm:t>
        <a:bodyPr/>
        <a:lstStyle/>
        <a:p>
          <a:endParaRPr lang="ru-RU"/>
        </a:p>
      </dgm:t>
    </dgm:pt>
    <dgm:pt modelId="{72041E22-C734-49B3-919C-55C554D2A338}" type="sibTrans" cxnId="{9AE623F3-F3EF-4B28-A83E-2D068E54591C}">
      <dgm:prSet/>
      <dgm:spPr/>
      <dgm:t>
        <a:bodyPr/>
        <a:lstStyle/>
        <a:p>
          <a:endParaRPr lang="ru-RU"/>
        </a:p>
      </dgm:t>
    </dgm:pt>
    <dgm:pt modelId="{5654CE12-6495-41AB-8AD7-ACBB9EE14E75}">
      <dgm:prSet phldrT="[Текст]"/>
      <dgm:spPr/>
      <dgm:t>
        <a:bodyPr/>
        <a:lstStyle/>
        <a:p>
          <a:r>
            <a:rPr lang="uk-UA" dirty="0" smtClean="0"/>
            <a:t>Став плести</a:t>
          </a:r>
          <a:endParaRPr lang="ru-RU" dirty="0"/>
        </a:p>
      </dgm:t>
    </dgm:pt>
    <dgm:pt modelId="{4082B1DD-E6F7-4668-B747-FD85D363F1C3}" type="parTrans" cxnId="{B006308D-0C3F-4A05-8CD5-A9C5E5F77B69}">
      <dgm:prSet/>
      <dgm:spPr/>
      <dgm:t>
        <a:bodyPr/>
        <a:lstStyle/>
        <a:p>
          <a:endParaRPr lang="ru-RU"/>
        </a:p>
      </dgm:t>
    </dgm:pt>
    <dgm:pt modelId="{E0F14F9B-E667-4360-B9D0-F5C0FF4F9FD4}" type="sibTrans" cxnId="{B006308D-0C3F-4A05-8CD5-A9C5E5F77B69}">
      <dgm:prSet/>
      <dgm:spPr/>
      <dgm:t>
        <a:bodyPr/>
        <a:lstStyle/>
        <a:p>
          <a:endParaRPr lang="ru-RU"/>
        </a:p>
      </dgm:t>
    </dgm:pt>
    <dgm:pt modelId="{AF6016C1-9F8C-4C2B-9968-6692D6D4ADBD}">
      <dgm:prSet phldrT="[Текст]"/>
      <dgm:spPr/>
      <dgm:t>
        <a:bodyPr/>
        <a:lstStyle/>
        <a:p>
          <a:r>
            <a:rPr lang="uk-UA" dirty="0" smtClean="0"/>
            <a:t>мов срібний сміх</a:t>
          </a:r>
          <a:endParaRPr lang="ru-RU" dirty="0"/>
        </a:p>
      </dgm:t>
    </dgm:pt>
    <dgm:pt modelId="{182D80F1-4AA9-400C-B94E-0BF464B21116}" type="parTrans" cxnId="{CAC3EF1F-A1E1-44C6-9D29-A6AAEA6956EA}">
      <dgm:prSet/>
      <dgm:spPr/>
      <dgm:t>
        <a:bodyPr/>
        <a:lstStyle/>
        <a:p>
          <a:endParaRPr lang="ru-RU"/>
        </a:p>
      </dgm:t>
    </dgm:pt>
    <dgm:pt modelId="{1E3A5705-1C32-48C3-9439-7951ADF56C2E}" type="sibTrans" cxnId="{CAC3EF1F-A1E1-44C6-9D29-A6AAEA6956EA}">
      <dgm:prSet/>
      <dgm:spPr/>
      <dgm:t>
        <a:bodyPr/>
        <a:lstStyle/>
        <a:p>
          <a:endParaRPr lang="ru-RU"/>
        </a:p>
      </dgm:t>
    </dgm:pt>
    <dgm:pt modelId="{5B01FF2C-5BAF-4311-9ACC-48C0E2C33D62}">
      <dgm:prSet phldrT="[Текст]"/>
      <dgm:spPr/>
      <dgm:t>
        <a:bodyPr/>
        <a:lstStyle/>
        <a:p>
          <a:r>
            <a:rPr lang="uk-UA" dirty="0" smtClean="0"/>
            <a:t>мов на дротах</a:t>
          </a:r>
          <a:endParaRPr lang="ru-RU" dirty="0"/>
        </a:p>
      </dgm:t>
    </dgm:pt>
    <dgm:pt modelId="{131908B0-0D9F-4417-824D-9DFC2B5042EA}" type="parTrans" cxnId="{204E329D-63A9-4799-B74A-44DD4224D82A}">
      <dgm:prSet/>
      <dgm:spPr/>
      <dgm:t>
        <a:bodyPr/>
        <a:lstStyle/>
        <a:p>
          <a:endParaRPr lang="ru-RU"/>
        </a:p>
      </dgm:t>
    </dgm:pt>
    <dgm:pt modelId="{56F88F02-E7B0-4DF6-9BAE-E22A041A0AAB}" type="sibTrans" cxnId="{204E329D-63A9-4799-B74A-44DD4224D82A}">
      <dgm:prSet/>
      <dgm:spPr/>
      <dgm:t>
        <a:bodyPr/>
        <a:lstStyle/>
        <a:p>
          <a:endParaRPr lang="ru-RU"/>
        </a:p>
      </dgm:t>
    </dgm:pt>
    <dgm:pt modelId="{0C1C7DD7-7CC2-4A32-BF0C-FB547A643850}">
      <dgm:prSet/>
      <dgm:spPr/>
      <dgm:t>
        <a:bodyPr/>
        <a:lstStyle/>
        <a:p>
          <a:r>
            <a:rPr lang="uk-UA" dirty="0" smtClean="0"/>
            <a:t>мов град</a:t>
          </a:r>
          <a:endParaRPr lang="ru-RU" dirty="0"/>
        </a:p>
      </dgm:t>
    </dgm:pt>
    <dgm:pt modelId="{5DDB4AF2-78D7-4D41-8C58-AC0B944FE471}" type="parTrans" cxnId="{8D3A30F5-EB6A-435D-AC2B-2EE790848AF2}">
      <dgm:prSet/>
      <dgm:spPr/>
      <dgm:t>
        <a:bodyPr/>
        <a:lstStyle/>
        <a:p>
          <a:endParaRPr lang="ru-RU"/>
        </a:p>
      </dgm:t>
    </dgm:pt>
    <dgm:pt modelId="{D01B3C1B-B451-4CAE-BC79-53A3045CE0C1}" type="sibTrans" cxnId="{8D3A30F5-EB6A-435D-AC2B-2EE790848AF2}">
      <dgm:prSet/>
      <dgm:spPr/>
      <dgm:t>
        <a:bodyPr/>
        <a:lstStyle/>
        <a:p>
          <a:endParaRPr lang="ru-RU"/>
        </a:p>
      </dgm:t>
    </dgm:pt>
    <dgm:pt modelId="{ABF027D0-D98B-4493-AFEA-C3FA9669605B}" type="pres">
      <dgm:prSet presAssocID="{13A0DC67-BFEE-471F-9437-EF238FF72D0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81CD10-D691-489D-B602-85EDDC4E304B}" type="pres">
      <dgm:prSet presAssocID="{8E5BF605-5AE2-4A4A-ACE1-E5D23F53604C}" presName="node" presStyleLbl="node1" presStyleIdx="0" presStyleCnt="6" custLinFactNeighborX="-4872" custLinFactNeighborY="-68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53394-C492-4C6C-A37A-02D110DFF844}" type="pres">
      <dgm:prSet presAssocID="{2E0A49D0-4C20-45D4-84C6-7ACDD231D906}" presName="sibTrans" presStyleCnt="0"/>
      <dgm:spPr/>
    </dgm:pt>
    <dgm:pt modelId="{27AD369D-EB70-4F2C-B3E2-1A350482D212}" type="pres">
      <dgm:prSet presAssocID="{111E256F-73C0-4A7C-9BE6-993AF62A59EF}" presName="node" presStyleLbl="node1" presStyleIdx="1" presStyleCnt="6" custLinFactNeighborX="4497" custLinFactNeighborY="-65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20215-1B43-4C88-868B-5609EFAEF9A3}" type="pres">
      <dgm:prSet presAssocID="{72041E22-C734-49B3-919C-55C554D2A338}" presName="sibTrans" presStyleCnt="0"/>
      <dgm:spPr/>
    </dgm:pt>
    <dgm:pt modelId="{65E1343A-5047-42C5-A1F8-77409352824F}" type="pres">
      <dgm:prSet presAssocID="{5654CE12-6495-41AB-8AD7-ACBB9EE14E75}" presName="node" presStyleLbl="node1" presStyleIdx="2" presStyleCnt="6" custLinFactNeighborX="13866" custLinFactNeighborY="-34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952A3-FF85-4AD5-9784-816E51F304E1}" type="pres">
      <dgm:prSet presAssocID="{E0F14F9B-E667-4360-B9D0-F5C0FF4F9FD4}" presName="sibTrans" presStyleCnt="0"/>
      <dgm:spPr/>
    </dgm:pt>
    <dgm:pt modelId="{356D1321-8AB9-4E12-B5D4-86F018362D14}" type="pres">
      <dgm:prSet presAssocID="{AF6016C1-9F8C-4C2B-9968-6692D6D4ADBD}" presName="node" presStyleLbl="node1" presStyleIdx="3" presStyleCnt="6" custLinFactNeighborY="14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AF401-3DB9-4185-802D-C1C85451B383}" type="pres">
      <dgm:prSet presAssocID="{1E3A5705-1C32-48C3-9439-7951ADF56C2E}" presName="sibTrans" presStyleCnt="0"/>
      <dgm:spPr/>
    </dgm:pt>
    <dgm:pt modelId="{ED1228F9-E76A-4942-8F48-5421BC69122E}" type="pres">
      <dgm:prSet presAssocID="{5B01FF2C-5BAF-4311-9ACC-48C0E2C33D62}" presName="node" presStyleLbl="node1" presStyleIdx="4" presStyleCnt="6" custLinFactNeighborX="1183" custLinFactNeighborY="13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13113-0F27-4B96-810A-4D1E0622BCC8}" type="pres">
      <dgm:prSet presAssocID="{56F88F02-E7B0-4DF6-9BAE-E22A041A0AAB}" presName="sibTrans" presStyleCnt="0"/>
      <dgm:spPr/>
    </dgm:pt>
    <dgm:pt modelId="{3E655A55-6E39-4B12-AAD1-D21A1FC42F78}" type="pres">
      <dgm:prSet presAssocID="{0C1C7DD7-7CC2-4A32-BF0C-FB547A643850}" presName="node" presStyleLbl="node1" presStyleIdx="5" presStyleCnt="6" custLinFactNeighborX="-2430" custLinFactNeighborY="14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234B2D-92E6-4A15-ADE1-8A64A96B7E14}" type="presOf" srcId="{5654CE12-6495-41AB-8AD7-ACBB9EE14E75}" destId="{65E1343A-5047-42C5-A1F8-77409352824F}" srcOrd="0" destOrd="0" presId="urn:microsoft.com/office/officeart/2005/8/layout/default"/>
    <dgm:cxn modelId="{CAC3EF1F-A1E1-44C6-9D29-A6AAEA6956EA}" srcId="{13A0DC67-BFEE-471F-9437-EF238FF72D07}" destId="{AF6016C1-9F8C-4C2B-9968-6692D6D4ADBD}" srcOrd="3" destOrd="0" parTransId="{182D80F1-4AA9-400C-B94E-0BF464B21116}" sibTransId="{1E3A5705-1C32-48C3-9439-7951ADF56C2E}"/>
    <dgm:cxn modelId="{FE9C4DF1-FA2D-48EE-A520-CEBF0B8E88A7}" type="presOf" srcId="{8E5BF605-5AE2-4A4A-ACE1-E5D23F53604C}" destId="{7481CD10-D691-489D-B602-85EDDC4E304B}" srcOrd="0" destOrd="0" presId="urn:microsoft.com/office/officeart/2005/8/layout/default"/>
    <dgm:cxn modelId="{5947C05F-4422-4E96-9077-0630656C7C39}" type="presOf" srcId="{5B01FF2C-5BAF-4311-9ACC-48C0E2C33D62}" destId="{ED1228F9-E76A-4942-8F48-5421BC69122E}" srcOrd="0" destOrd="0" presId="urn:microsoft.com/office/officeart/2005/8/layout/default"/>
    <dgm:cxn modelId="{B23D8B8E-E80F-4559-BF27-6F834B48EF82}" type="presOf" srcId="{AF6016C1-9F8C-4C2B-9968-6692D6D4ADBD}" destId="{356D1321-8AB9-4E12-B5D4-86F018362D14}" srcOrd="0" destOrd="0" presId="urn:microsoft.com/office/officeart/2005/8/layout/default"/>
    <dgm:cxn modelId="{B0B21D03-B32E-44EA-9BE6-E7D6633825A5}" type="presOf" srcId="{111E256F-73C0-4A7C-9BE6-993AF62A59EF}" destId="{27AD369D-EB70-4F2C-B3E2-1A350482D212}" srcOrd="0" destOrd="0" presId="urn:microsoft.com/office/officeart/2005/8/layout/default"/>
    <dgm:cxn modelId="{5DA243FF-6826-4BAB-A5D3-95B94FDC0B19}" type="presOf" srcId="{0C1C7DD7-7CC2-4A32-BF0C-FB547A643850}" destId="{3E655A55-6E39-4B12-AAD1-D21A1FC42F78}" srcOrd="0" destOrd="0" presId="urn:microsoft.com/office/officeart/2005/8/layout/default"/>
    <dgm:cxn modelId="{204E329D-63A9-4799-B74A-44DD4224D82A}" srcId="{13A0DC67-BFEE-471F-9437-EF238FF72D07}" destId="{5B01FF2C-5BAF-4311-9ACC-48C0E2C33D62}" srcOrd="4" destOrd="0" parTransId="{131908B0-0D9F-4417-824D-9DFC2B5042EA}" sibTransId="{56F88F02-E7B0-4DF6-9BAE-E22A041A0AAB}"/>
    <dgm:cxn modelId="{8D3A30F5-EB6A-435D-AC2B-2EE790848AF2}" srcId="{13A0DC67-BFEE-471F-9437-EF238FF72D07}" destId="{0C1C7DD7-7CC2-4A32-BF0C-FB547A643850}" srcOrd="5" destOrd="0" parTransId="{5DDB4AF2-78D7-4D41-8C58-AC0B944FE471}" sibTransId="{D01B3C1B-B451-4CAE-BC79-53A3045CE0C1}"/>
    <dgm:cxn modelId="{9AE623F3-F3EF-4B28-A83E-2D068E54591C}" srcId="{13A0DC67-BFEE-471F-9437-EF238FF72D07}" destId="{111E256F-73C0-4A7C-9BE6-993AF62A59EF}" srcOrd="1" destOrd="0" parTransId="{14E29AD3-2738-4357-AF29-FBB66C3B17E5}" sibTransId="{72041E22-C734-49B3-919C-55C554D2A338}"/>
    <dgm:cxn modelId="{95689C31-5FCD-4401-BA75-E9659A85F110}" srcId="{13A0DC67-BFEE-471F-9437-EF238FF72D07}" destId="{8E5BF605-5AE2-4A4A-ACE1-E5D23F53604C}" srcOrd="0" destOrd="0" parTransId="{42C0EF34-A687-4649-AAB0-D31181026822}" sibTransId="{2E0A49D0-4C20-45D4-84C6-7ACDD231D906}"/>
    <dgm:cxn modelId="{B006308D-0C3F-4A05-8CD5-A9C5E5F77B69}" srcId="{13A0DC67-BFEE-471F-9437-EF238FF72D07}" destId="{5654CE12-6495-41AB-8AD7-ACBB9EE14E75}" srcOrd="2" destOrd="0" parTransId="{4082B1DD-E6F7-4668-B747-FD85D363F1C3}" sibTransId="{E0F14F9B-E667-4360-B9D0-F5C0FF4F9FD4}"/>
    <dgm:cxn modelId="{6D6FB22F-2CBD-477F-A6DE-9E842D684249}" type="presOf" srcId="{13A0DC67-BFEE-471F-9437-EF238FF72D07}" destId="{ABF027D0-D98B-4493-AFEA-C3FA9669605B}" srcOrd="0" destOrd="0" presId="urn:microsoft.com/office/officeart/2005/8/layout/default"/>
    <dgm:cxn modelId="{9F9FB27F-A1D2-4FDE-9C9C-4D112172FF1D}" type="presParOf" srcId="{ABF027D0-D98B-4493-AFEA-C3FA9669605B}" destId="{7481CD10-D691-489D-B602-85EDDC4E304B}" srcOrd="0" destOrd="0" presId="urn:microsoft.com/office/officeart/2005/8/layout/default"/>
    <dgm:cxn modelId="{D2608BF3-F721-4F2C-AADB-E15664AEE328}" type="presParOf" srcId="{ABF027D0-D98B-4493-AFEA-C3FA9669605B}" destId="{2DC53394-C492-4C6C-A37A-02D110DFF844}" srcOrd="1" destOrd="0" presId="urn:microsoft.com/office/officeart/2005/8/layout/default"/>
    <dgm:cxn modelId="{6CC37814-AB6D-4E6A-B319-9368127BA426}" type="presParOf" srcId="{ABF027D0-D98B-4493-AFEA-C3FA9669605B}" destId="{27AD369D-EB70-4F2C-B3E2-1A350482D212}" srcOrd="2" destOrd="0" presId="urn:microsoft.com/office/officeart/2005/8/layout/default"/>
    <dgm:cxn modelId="{E6DF1015-4D87-4E43-BFA5-ECAFEF9E085D}" type="presParOf" srcId="{ABF027D0-D98B-4493-AFEA-C3FA9669605B}" destId="{78420215-1B43-4C88-868B-5609EFAEF9A3}" srcOrd="3" destOrd="0" presId="urn:microsoft.com/office/officeart/2005/8/layout/default"/>
    <dgm:cxn modelId="{B206C109-8A10-41B4-BF63-35A79AC32B3A}" type="presParOf" srcId="{ABF027D0-D98B-4493-AFEA-C3FA9669605B}" destId="{65E1343A-5047-42C5-A1F8-77409352824F}" srcOrd="4" destOrd="0" presId="urn:microsoft.com/office/officeart/2005/8/layout/default"/>
    <dgm:cxn modelId="{E9BE6954-4270-476C-88A0-2966F1391FB6}" type="presParOf" srcId="{ABF027D0-D98B-4493-AFEA-C3FA9669605B}" destId="{419952A3-FF85-4AD5-9784-816E51F304E1}" srcOrd="5" destOrd="0" presId="urn:microsoft.com/office/officeart/2005/8/layout/default"/>
    <dgm:cxn modelId="{A05EBB12-26AF-4FAC-A98D-3202C708390A}" type="presParOf" srcId="{ABF027D0-D98B-4493-AFEA-C3FA9669605B}" destId="{356D1321-8AB9-4E12-B5D4-86F018362D14}" srcOrd="6" destOrd="0" presId="urn:microsoft.com/office/officeart/2005/8/layout/default"/>
    <dgm:cxn modelId="{FE2BB93C-1CED-4BCA-A25A-78CA30501897}" type="presParOf" srcId="{ABF027D0-D98B-4493-AFEA-C3FA9669605B}" destId="{EACAF401-3DB9-4185-802D-C1C85451B383}" srcOrd="7" destOrd="0" presId="urn:microsoft.com/office/officeart/2005/8/layout/default"/>
    <dgm:cxn modelId="{5B492792-2F2F-4E8C-98B4-7EFCD1374B89}" type="presParOf" srcId="{ABF027D0-D98B-4493-AFEA-C3FA9669605B}" destId="{ED1228F9-E76A-4942-8F48-5421BC69122E}" srcOrd="8" destOrd="0" presId="urn:microsoft.com/office/officeart/2005/8/layout/default"/>
    <dgm:cxn modelId="{087CAA88-83AC-444E-9736-40D4615E14C5}" type="presParOf" srcId="{ABF027D0-D98B-4493-AFEA-C3FA9669605B}" destId="{A1113113-0F27-4B96-810A-4D1E0622BCC8}" srcOrd="9" destOrd="0" presId="urn:microsoft.com/office/officeart/2005/8/layout/default"/>
    <dgm:cxn modelId="{792180C6-D90C-494F-9354-C9DAB79C1A0B}" type="presParOf" srcId="{ABF027D0-D98B-4493-AFEA-C3FA9669605B}" destId="{3E655A55-6E39-4B12-AAD1-D21A1FC42F7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47F94B-40B6-490A-9D06-CA67342969F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3ED970-25FD-46A7-9F08-0B8864285455}">
      <dgm:prSet phldrT="[Текст]"/>
      <dgm:spPr/>
      <dgm:t>
        <a:bodyPr/>
        <a:lstStyle/>
        <a:p>
          <a:r>
            <a:rPr lang="ru-RU" dirty="0" err="1" smtClean="0"/>
            <a:t>гостре</a:t>
          </a:r>
          <a:endParaRPr lang="ru-RU" dirty="0"/>
        </a:p>
      </dgm:t>
    </dgm:pt>
    <dgm:pt modelId="{7B0ACE81-9D64-4756-BB86-D547FEDB55D3}" type="parTrans" cxnId="{8E4DC89B-7855-470F-8DDF-C82C4C185998}">
      <dgm:prSet/>
      <dgm:spPr/>
      <dgm:t>
        <a:bodyPr/>
        <a:lstStyle/>
        <a:p>
          <a:endParaRPr lang="ru-RU"/>
        </a:p>
      </dgm:t>
    </dgm:pt>
    <dgm:pt modelId="{60E9567E-7877-4DB8-8FB2-035FFEDDA12C}" type="sibTrans" cxnId="{8E4DC89B-7855-470F-8DDF-C82C4C185998}">
      <dgm:prSet/>
      <dgm:spPr/>
      <dgm:t>
        <a:bodyPr/>
        <a:lstStyle/>
        <a:p>
          <a:endParaRPr lang="ru-RU"/>
        </a:p>
      </dgm:t>
    </dgm:pt>
    <dgm:pt modelId="{65F50A29-35A9-492B-9DCF-73C0CF4AC364}">
      <dgm:prSet phldrT="[Текст]"/>
      <dgm:spPr/>
      <dgm:t>
        <a:bodyPr/>
        <a:lstStyle/>
        <a:p>
          <a:r>
            <a:rPr lang="ru-RU" dirty="0" smtClean="0"/>
            <a:t>добре</a:t>
          </a:r>
          <a:endParaRPr lang="ru-RU" dirty="0"/>
        </a:p>
      </dgm:t>
    </dgm:pt>
    <dgm:pt modelId="{7FE45B5E-D617-4E95-8212-EAC571FD9628}" type="parTrans" cxnId="{C6FD9E0D-2B1E-40B3-AF89-2EDC31CF3796}">
      <dgm:prSet/>
      <dgm:spPr/>
      <dgm:t>
        <a:bodyPr/>
        <a:lstStyle/>
        <a:p>
          <a:endParaRPr lang="ru-RU"/>
        </a:p>
      </dgm:t>
    </dgm:pt>
    <dgm:pt modelId="{CB624E0A-7AB5-4AB2-A515-F4F2F3AC7F69}" type="sibTrans" cxnId="{C6FD9E0D-2B1E-40B3-AF89-2EDC31CF3796}">
      <dgm:prSet/>
      <dgm:spPr/>
      <dgm:t>
        <a:bodyPr/>
        <a:lstStyle/>
        <a:p>
          <a:endParaRPr lang="ru-RU"/>
        </a:p>
      </dgm:t>
    </dgm:pt>
    <dgm:pt modelId="{EF044AA2-1ABB-4287-9D5B-4AD40EABDA12}">
      <dgm:prSet phldrT="[Текст]"/>
      <dgm:spPr/>
      <dgm:t>
        <a:bodyPr/>
        <a:lstStyle/>
        <a:p>
          <a:r>
            <a:rPr lang="ru-RU" dirty="0" err="1" smtClean="0"/>
            <a:t>сильне</a:t>
          </a:r>
          <a:endParaRPr lang="ru-RU" dirty="0"/>
        </a:p>
      </dgm:t>
    </dgm:pt>
    <dgm:pt modelId="{1EC6199A-F9FE-44B1-BA36-3FDBCA454A92}" type="parTrans" cxnId="{504EC53A-A2F9-4872-8799-E58C0C4AC620}">
      <dgm:prSet/>
      <dgm:spPr/>
      <dgm:t>
        <a:bodyPr/>
        <a:lstStyle/>
        <a:p>
          <a:endParaRPr lang="ru-RU"/>
        </a:p>
      </dgm:t>
    </dgm:pt>
    <dgm:pt modelId="{BBEBDE49-62DD-41BD-9F0C-EE3E9E73E10E}" type="sibTrans" cxnId="{504EC53A-A2F9-4872-8799-E58C0C4AC620}">
      <dgm:prSet/>
      <dgm:spPr/>
      <dgm:t>
        <a:bodyPr/>
        <a:lstStyle/>
        <a:p>
          <a:endParaRPr lang="ru-RU"/>
        </a:p>
      </dgm:t>
    </dgm:pt>
    <dgm:pt modelId="{47F6A5E1-DD14-40A3-8925-E9CF676F03A5}">
      <dgm:prSet phldrT="[Текст]"/>
      <dgm:spPr/>
      <dgm:t>
        <a:bodyPr/>
        <a:lstStyle/>
        <a:p>
          <a:r>
            <a:rPr lang="ru-RU" dirty="0" err="1" smtClean="0"/>
            <a:t>високе</a:t>
          </a:r>
          <a:endParaRPr lang="ru-RU" dirty="0"/>
        </a:p>
      </dgm:t>
    </dgm:pt>
    <dgm:pt modelId="{174AA3D2-3959-4CE4-86B4-17AEFC700EDA}" type="parTrans" cxnId="{54AE4D90-F7C6-467D-B778-2299CC9D7BC1}">
      <dgm:prSet/>
      <dgm:spPr/>
      <dgm:t>
        <a:bodyPr/>
        <a:lstStyle/>
        <a:p>
          <a:endParaRPr lang="ru-RU"/>
        </a:p>
      </dgm:t>
    </dgm:pt>
    <dgm:pt modelId="{CABE5748-0F04-45C3-BDDA-FF62C8B9985B}" type="sibTrans" cxnId="{54AE4D90-F7C6-467D-B778-2299CC9D7BC1}">
      <dgm:prSet/>
      <dgm:spPr/>
      <dgm:t>
        <a:bodyPr/>
        <a:lstStyle/>
        <a:p>
          <a:endParaRPr lang="ru-RU"/>
        </a:p>
      </dgm:t>
    </dgm:pt>
    <dgm:pt modelId="{3531A11B-FD30-4DB0-8719-3BB0EC293ADF}" type="pres">
      <dgm:prSet presAssocID="{4347F94B-40B6-490A-9D06-CA67342969F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EF9116-CEC4-4B25-AD66-E4F60ADE176B}" type="pres">
      <dgm:prSet presAssocID="{FC3ED970-25FD-46A7-9F08-0B886428545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B5A43-5FAC-47FE-923F-8322149F4970}" type="pres">
      <dgm:prSet presAssocID="{60E9567E-7877-4DB8-8FB2-035FFEDDA12C}" presName="sibTrans" presStyleCnt="0"/>
      <dgm:spPr/>
    </dgm:pt>
    <dgm:pt modelId="{FDA47987-9B61-49C5-BF07-15DD0286DC9D}" type="pres">
      <dgm:prSet presAssocID="{65F50A29-35A9-492B-9DCF-73C0CF4AC36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B1892C-3CE3-43E5-B5D9-A199CD00398E}" type="pres">
      <dgm:prSet presAssocID="{CB624E0A-7AB5-4AB2-A515-F4F2F3AC7F69}" presName="sibTrans" presStyleCnt="0"/>
      <dgm:spPr/>
    </dgm:pt>
    <dgm:pt modelId="{E6569D1E-6228-4470-A9B5-F42CA1E439E2}" type="pres">
      <dgm:prSet presAssocID="{EF044AA2-1ABB-4287-9D5B-4AD40EABDA1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6FCA9-D8AE-4D58-B3ED-3638687170EB}" type="pres">
      <dgm:prSet presAssocID="{BBEBDE49-62DD-41BD-9F0C-EE3E9E73E10E}" presName="sibTrans" presStyleCnt="0"/>
      <dgm:spPr/>
    </dgm:pt>
    <dgm:pt modelId="{88094BDF-A4FA-4BB9-B81F-D222D72631B5}" type="pres">
      <dgm:prSet presAssocID="{47F6A5E1-DD14-40A3-8925-E9CF676F03A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4DC89B-7855-470F-8DDF-C82C4C185998}" srcId="{4347F94B-40B6-490A-9D06-CA67342969FF}" destId="{FC3ED970-25FD-46A7-9F08-0B8864285455}" srcOrd="0" destOrd="0" parTransId="{7B0ACE81-9D64-4756-BB86-D547FEDB55D3}" sibTransId="{60E9567E-7877-4DB8-8FB2-035FFEDDA12C}"/>
    <dgm:cxn modelId="{165CA251-C4B8-4171-B90C-D07BB73AC39B}" type="presOf" srcId="{65F50A29-35A9-492B-9DCF-73C0CF4AC364}" destId="{FDA47987-9B61-49C5-BF07-15DD0286DC9D}" srcOrd="0" destOrd="0" presId="urn:microsoft.com/office/officeart/2005/8/layout/default"/>
    <dgm:cxn modelId="{22128667-1E35-4EE0-9F1A-4C4B58F07B0E}" type="presOf" srcId="{EF044AA2-1ABB-4287-9D5B-4AD40EABDA12}" destId="{E6569D1E-6228-4470-A9B5-F42CA1E439E2}" srcOrd="0" destOrd="0" presId="urn:microsoft.com/office/officeart/2005/8/layout/default"/>
    <dgm:cxn modelId="{504EC53A-A2F9-4872-8799-E58C0C4AC620}" srcId="{4347F94B-40B6-490A-9D06-CA67342969FF}" destId="{EF044AA2-1ABB-4287-9D5B-4AD40EABDA12}" srcOrd="2" destOrd="0" parTransId="{1EC6199A-F9FE-44B1-BA36-3FDBCA454A92}" sibTransId="{BBEBDE49-62DD-41BD-9F0C-EE3E9E73E10E}"/>
    <dgm:cxn modelId="{18E3BE03-7DA0-475C-85C6-7C2B34FEC13A}" type="presOf" srcId="{47F6A5E1-DD14-40A3-8925-E9CF676F03A5}" destId="{88094BDF-A4FA-4BB9-B81F-D222D72631B5}" srcOrd="0" destOrd="0" presId="urn:microsoft.com/office/officeart/2005/8/layout/default"/>
    <dgm:cxn modelId="{9F790AB8-8D85-4107-B6E9-4F11EBF82648}" type="presOf" srcId="{FC3ED970-25FD-46A7-9F08-0B8864285455}" destId="{13EF9116-CEC4-4B25-AD66-E4F60ADE176B}" srcOrd="0" destOrd="0" presId="urn:microsoft.com/office/officeart/2005/8/layout/default"/>
    <dgm:cxn modelId="{54AE4D90-F7C6-467D-B778-2299CC9D7BC1}" srcId="{4347F94B-40B6-490A-9D06-CA67342969FF}" destId="{47F6A5E1-DD14-40A3-8925-E9CF676F03A5}" srcOrd="3" destOrd="0" parTransId="{174AA3D2-3959-4CE4-86B4-17AEFC700EDA}" sibTransId="{CABE5748-0F04-45C3-BDDA-FF62C8B9985B}"/>
    <dgm:cxn modelId="{872F760F-E06A-4F77-B691-0D74F215FFA9}" type="presOf" srcId="{4347F94B-40B6-490A-9D06-CA67342969FF}" destId="{3531A11B-FD30-4DB0-8719-3BB0EC293ADF}" srcOrd="0" destOrd="0" presId="urn:microsoft.com/office/officeart/2005/8/layout/default"/>
    <dgm:cxn modelId="{C6FD9E0D-2B1E-40B3-AF89-2EDC31CF3796}" srcId="{4347F94B-40B6-490A-9D06-CA67342969FF}" destId="{65F50A29-35A9-492B-9DCF-73C0CF4AC364}" srcOrd="1" destOrd="0" parTransId="{7FE45B5E-D617-4E95-8212-EAC571FD9628}" sibTransId="{CB624E0A-7AB5-4AB2-A515-F4F2F3AC7F69}"/>
    <dgm:cxn modelId="{0A7A0DF6-F775-43CE-88C9-0EFC17923C83}" type="presParOf" srcId="{3531A11B-FD30-4DB0-8719-3BB0EC293ADF}" destId="{13EF9116-CEC4-4B25-AD66-E4F60ADE176B}" srcOrd="0" destOrd="0" presId="urn:microsoft.com/office/officeart/2005/8/layout/default"/>
    <dgm:cxn modelId="{8FC95B00-8E09-4D0F-943A-A52826BFD470}" type="presParOf" srcId="{3531A11B-FD30-4DB0-8719-3BB0EC293ADF}" destId="{48DB5A43-5FAC-47FE-923F-8322149F4970}" srcOrd="1" destOrd="0" presId="urn:microsoft.com/office/officeart/2005/8/layout/default"/>
    <dgm:cxn modelId="{02941F36-46C4-407F-8BE3-B701DEC285D9}" type="presParOf" srcId="{3531A11B-FD30-4DB0-8719-3BB0EC293ADF}" destId="{FDA47987-9B61-49C5-BF07-15DD0286DC9D}" srcOrd="2" destOrd="0" presId="urn:microsoft.com/office/officeart/2005/8/layout/default"/>
    <dgm:cxn modelId="{4987FA33-C0D0-478A-BFB0-C908978B1CD3}" type="presParOf" srcId="{3531A11B-FD30-4DB0-8719-3BB0EC293ADF}" destId="{6DB1892C-3CE3-43E5-B5D9-A199CD00398E}" srcOrd="3" destOrd="0" presId="urn:microsoft.com/office/officeart/2005/8/layout/default"/>
    <dgm:cxn modelId="{97240986-2D2A-4C72-9B7B-90C7ACD7D691}" type="presParOf" srcId="{3531A11B-FD30-4DB0-8719-3BB0EC293ADF}" destId="{E6569D1E-6228-4470-A9B5-F42CA1E439E2}" srcOrd="4" destOrd="0" presId="urn:microsoft.com/office/officeart/2005/8/layout/default"/>
    <dgm:cxn modelId="{F584F4B0-A5B3-4B39-AE81-962E33AE0A44}" type="presParOf" srcId="{3531A11B-FD30-4DB0-8719-3BB0EC293ADF}" destId="{63C6FCA9-D8AE-4D58-B3ED-3638687170EB}" srcOrd="5" destOrd="0" presId="urn:microsoft.com/office/officeart/2005/8/layout/default"/>
    <dgm:cxn modelId="{DC951630-602B-4FEB-919D-7338242C4FE6}" type="presParOf" srcId="{3531A11B-FD30-4DB0-8719-3BB0EC293ADF}" destId="{88094BDF-A4FA-4BB9-B81F-D222D72631B5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4EFB0F-2932-4906-B0D1-8BBAC3202BA0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9482FD-1E81-4DB0-92AD-AFC118BB363C}">
      <dgm:prSet phldrT="[Текст]" custT="1"/>
      <dgm:spPr/>
      <dgm:t>
        <a:bodyPr/>
        <a:lstStyle/>
        <a:p>
          <a:r>
            <a:rPr lang="uk-UA" sz="1600" b="1" dirty="0" smtClean="0"/>
            <a:t>Якби ти потрапив в історію, що б змінив?</a:t>
          </a:r>
          <a:endParaRPr lang="ru-RU" sz="1600" b="1" dirty="0"/>
        </a:p>
      </dgm:t>
    </dgm:pt>
    <dgm:pt modelId="{05634F4A-5D18-48C3-BE6A-B4333499ACE2}" type="parTrans" cxnId="{C450202E-3349-4F01-BC7B-7E6DD2C7618D}">
      <dgm:prSet/>
      <dgm:spPr/>
      <dgm:t>
        <a:bodyPr/>
        <a:lstStyle/>
        <a:p>
          <a:endParaRPr lang="ru-RU"/>
        </a:p>
      </dgm:t>
    </dgm:pt>
    <dgm:pt modelId="{ABF81DF2-401D-4B1F-A892-634BDE4AFD16}" type="sibTrans" cxnId="{C450202E-3349-4F01-BC7B-7E6DD2C7618D}">
      <dgm:prSet/>
      <dgm:spPr/>
      <dgm:t>
        <a:bodyPr/>
        <a:lstStyle/>
        <a:p>
          <a:endParaRPr lang="ru-RU"/>
        </a:p>
      </dgm:t>
    </dgm:pt>
    <dgm:pt modelId="{355B3676-12AD-4D3A-9CE4-DED253E7C9B5}">
      <dgm:prSet phldrT="[Текст]" custT="1"/>
      <dgm:spPr/>
      <dgm:t>
        <a:bodyPr/>
        <a:lstStyle/>
        <a:p>
          <a:r>
            <a:rPr lang="uk-UA" sz="1600" b="1" dirty="0" smtClean="0"/>
            <a:t>Як би ви завершили цю історію?</a:t>
          </a:r>
          <a:endParaRPr lang="ru-RU" sz="1600" b="1" dirty="0"/>
        </a:p>
      </dgm:t>
    </dgm:pt>
    <dgm:pt modelId="{40F94583-F8A4-4F75-A406-E3B513B0A445}" type="parTrans" cxnId="{402622C7-572A-4C84-A513-20B829394010}">
      <dgm:prSet/>
      <dgm:spPr/>
      <dgm:t>
        <a:bodyPr/>
        <a:lstStyle/>
        <a:p>
          <a:endParaRPr lang="ru-RU"/>
        </a:p>
      </dgm:t>
    </dgm:pt>
    <dgm:pt modelId="{59066E7A-D500-4C14-958C-1D974D9ECE5E}" type="sibTrans" cxnId="{402622C7-572A-4C84-A513-20B829394010}">
      <dgm:prSet/>
      <dgm:spPr/>
      <dgm:t>
        <a:bodyPr/>
        <a:lstStyle/>
        <a:p>
          <a:endParaRPr lang="ru-RU"/>
        </a:p>
      </dgm:t>
    </dgm:pt>
    <dgm:pt modelId="{2F45D801-0966-4D8E-8E9B-78CAFBB9DCB1}">
      <dgm:prSet phldrT="[Текст]"/>
      <dgm:spPr/>
      <dgm:t>
        <a:bodyPr/>
        <a:lstStyle/>
        <a:p>
          <a:r>
            <a:rPr lang="uk-UA" b="1" smtClean="0"/>
            <a:t>Яким персонажем казки ти хотів би бути?</a:t>
          </a:r>
          <a:endParaRPr lang="ru-RU" b="1" dirty="0"/>
        </a:p>
      </dgm:t>
    </dgm:pt>
    <dgm:pt modelId="{39055E26-0A1B-4444-BFC0-4AD1E5E84FE8}" type="parTrans" cxnId="{3365580D-56BC-4220-AF09-E44E9338B489}">
      <dgm:prSet/>
      <dgm:spPr/>
      <dgm:t>
        <a:bodyPr/>
        <a:lstStyle/>
        <a:p>
          <a:endParaRPr lang="ru-RU"/>
        </a:p>
      </dgm:t>
    </dgm:pt>
    <dgm:pt modelId="{2803B932-9025-499D-8E10-A6B7BE53523B}" type="sibTrans" cxnId="{3365580D-56BC-4220-AF09-E44E9338B489}">
      <dgm:prSet/>
      <dgm:spPr/>
      <dgm:t>
        <a:bodyPr/>
        <a:lstStyle/>
        <a:p>
          <a:endParaRPr lang="ru-RU"/>
        </a:p>
      </dgm:t>
    </dgm:pt>
    <dgm:pt modelId="{E7EE6DEA-7722-4A12-B218-4EFCA1DE4E59}">
      <dgm:prSet phldrT="[Текст]" custT="1"/>
      <dgm:spPr/>
      <dgm:t>
        <a:bodyPr/>
        <a:lstStyle/>
        <a:p>
          <a:r>
            <a:rPr lang="uk-UA" sz="1600" b="1" dirty="0" smtClean="0"/>
            <a:t>Розкажи, який епізод найбільше сподобався?</a:t>
          </a:r>
          <a:endParaRPr lang="ru-RU" sz="1600" b="1" dirty="0"/>
        </a:p>
      </dgm:t>
    </dgm:pt>
    <dgm:pt modelId="{A41749B4-B78E-4005-AF9B-9211EA206A09}" type="parTrans" cxnId="{3B745810-80F0-43CC-BE5F-3E786C2300E1}">
      <dgm:prSet/>
      <dgm:spPr/>
      <dgm:t>
        <a:bodyPr/>
        <a:lstStyle/>
        <a:p>
          <a:endParaRPr lang="ru-RU"/>
        </a:p>
      </dgm:t>
    </dgm:pt>
    <dgm:pt modelId="{D6BC3BF3-C34A-493A-9D1A-E81D14CA4D26}" type="sibTrans" cxnId="{3B745810-80F0-43CC-BE5F-3E786C2300E1}">
      <dgm:prSet/>
      <dgm:spPr/>
      <dgm:t>
        <a:bodyPr/>
        <a:lstStyle/>
        <a:p>
          <a:endParaRPr lang="ru-RU"/>
        </a:p>
      </dgm:t>
    </dgm:pt>
    <dgm:pt modelId="{27CB7920-FFE0-4A55-93B1-1E7F7685C9BD}">
      <dgm:prSet phldrT="[Текст]" custT="1"/>
      <dgm:spPr/>
      <dgm:t>
        <a:bodyPr/>
        <a:lstStyle/>
        <a:p>
          <a:r>
            <a:rPr lang="uk-UA" sz="1600" b="1" dirty="0" smtClean="0"/>
            <a:t>Що ти хочеш </a:t>
          </a:r>
          <a:r>
            <a:rPr lang="uk-UA" sz="1600" b="1" smtClean="0"/>
            <a:t>побажати персонажу?</a:t>
          </a:r>
          <a:endParaRPr lang="ru-RU" sz="1600" b="1" dirty="0"/>
        </a:p>
      </dgm:t>
    </dgm:pt>
    <dgm:pt modelId="{017BF0ED-6817-4AE8-B8D9-237ABE803090}" type="parTrans" cxnId="{BD3C49EC-D086-4781-B501-E1B14E320F5C}">
      <dgm:prSet/>
      <dgm:spPr/>
      <dgm:t>
        <a:bodyPr/>
        <a:lstStyle/>
        <a:p>
          <a:endParaRPr lang="ru-RU"/>
        </a:p>
      </dgm:t>
    </dgm:pt>
    <dgm:pt modelId="{7213EDFB-17C6-46C8-84E0-DB0669FA197B}" type="sibTrans" cxnId="{BD3C49EC-D086-4781-B501-E1B14E320F5C}">
      <dgm:prSet/>
      <dgm:spPr/>
      <dgm:t>
        <a:bodyPr/>
        <a:lstStyle/>
        <a:p>
          <a:endParaRPr lang="ru-RU"/>
        </a:p>
      </dgm:t>
    </dgm:pt>
    <dgm:pt modelId="{10B00D91-EACB-464B-A4F2-2785FE8F89CF}">
      <dgm:prSet phldrT="[Текст]" custT="1"/>
      <dgm:spPr/>
      <dgm:t>
        <a:bodyPr/>
        <a:lstStyle/>
        <a:p>
          <a:r>
            <a:rPr lang="uk-UA" sz="1600" b="1" smtClean="0"/>
            <a:t>Що ти хотів би запитати у головного героя?</a:t>
          </a:r>
          <a:endParaRPr lang="ru-RU" sz="1600" b="1" dirty="0"/>
        </a:p>
      </dgm:t>
    </dgm:pt>
    <dgm:pt modelId="{3644F105-DAAF-4BBF-BA5A-65F962820F2D}" type="parTrans" cxnId="{20F00A93-8869-4B2A-A005-4A3E448009CD}">
      <dgm:prSet/>
      <dgm:spPr/>
      <dgm:t>
        <a:bodyPr/>
        <a:lstStyle/>
        <a:p>
          <a:endParaRPr lang="ru-RU"/>
        </a:p>
      </dgm:t>
    </dgm:pt>
    <dgm:pt modelId="{51A0CD99-3820-4268-9ED4-9AB792F3ED8A}" type="sibTrans" cxnId="{20F00A93-8869-4B2A-A005-4A3E448009CD}">
      <dgm:prSet/>
      <dgm:spPr/>
      <dgm:t>
        <a:bodyPr/>
        <a:lstStyle/>
        <a:p>
          <a:endParaRPr lang="ru-RU"/>
        </a:p>
      </dgm:t>
    </dgm:pt>
    <dgm:pt modelId="{D79F87CF-CB11-4B73-8956-54A3213EC156}" type="pres">
      <dgm:prSet presAssocID="{894EFB0F-2932-4906-B0D1-8BBAC3202BA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833D8E-0E7B-4143-8793-85A8CEE0D746}" type="pres">
      <dgm:prSet presAssocID="{529482FD-1E81-4DB0-92AD-AFC118BB363C}" presName="node" presStyleLbl="node1" presStyleIdx="0" presStyleCnt="6" custRadScaleRad="83483" custRadScaleInc="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4A8AC-A862-4CC9-B523-7098FF70B2FF}" type="pres">
      <dgm:prSet presAssocID="{ABF81DF2-401D-4B1F-A892-634BDE4AFD16}" presName="sibTrans" presStyleLbl="sibTrans2D1" presStyleIdx="0" presStyleCnt="6"/>
      <dgm:spPr/>
      <dgm:t>
        <a:bodyPr/>
        <a:lstStyle/>
        <a:p>
          <a:endParaRPr lang="ru-RU"/>
        </a:p>
      </dgm:t>
    </dgm:pt>
    <dgm:pt modelId="{E7328E93-3D37-4408-B4E6-95F10F11B8A2}" type="pres">
      <dgm:prSet presAssocID="{ABF81DF2-401D-4B1F-A892-634BDE4AFD16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D2A02C0E-DFE0-4942-B05B-E1EB1068ED2A}" type="pres">
      <dgm:prSet presAssocID="{355B3676-12AD-4D3A-9CE4-DED253E7C9B5}" presName="node" presStyleLbl="node1" presStyleIdx="1" presStyleCnt="6" custRadScaleRad="84236" custRadScaleInc="8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DA539-DD49-466A-AB1E-549D2F5CBDB4}" type="pres">
      <dgm:prSet presAssocID="{59066E7A-D500-4C14-958C-1D974D9ECE5E}" presName="sibTrans" presStyleLbl="sibTrans2D1" presStyleIdx="1" presStyleCnt="6"/>
      <dgm:spPr/>
      <dgm:t>
        <a:bodyPr/>
        <a:lstStyle/>
        <a:p>
          <a:endParaRPr lang="ru-RU"/>
        </a:p>
      </dgm:t>
    </dgm:pt>
    <dgm:pt modelId="{D8C95430-F909-4981-9E28-2D0AC7F67E75}" type="pres">
      <dgm:prSet presAssocID="{59066E7A-D500-4C14-958C-1D974D9ECE5E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5166A463-6259-47D5-AB52-A80F559ED372}" type="pres">
      <dgm:prSet presAssocID="{2F45D801-0966-4D8E-8E9B-78CAFBB9DCB1}" presName="node" presStyleLbl="node1" presStyleIdx="2" presStyleCnt="6" custRadScaleRad="82747" custRadScaleInc="11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FAF3CB-CD80-4FFC-9BEB-CA892E6F6DF5}" type="pres">
      <dgm:prSet presAssocID="{2803B932-9025-499D-8E10-A6B7BE53523B}" presName="sibTrans" presStyleLbl="sibTrans2D1" presStyleIdx="2" presStyleCnt="6"/>
      <dgm:spPr/>
      <dgm:t>
        <a:bodyPr/>
        <a:lstStyle/>
        <a:p>
          <a:endParaRPr lang="ru-RU"/>
        </a:p>
      </dgm:t>
    </dgm:pt>
    <dgm:pt modelId="{D606969D-E0DC-441B-AEA2-444BCCBC3183}" type="pres">
      <dgm:prSet presAssocID="{2803B932-9025-499D-8E10-A6B7BE53523B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BB54156E-200B-4B60-BE11-C5C62E115602}" type="pres">
      <dgm:prSet presAssocID="{E7EE6DEA-7722-4A12-B218-4EFCA1DE4E59}" presName="node" presStyleLbl="node1" presStyleIdx="3" presStyleCnt="6" custRadScaleRad="81562" custRadScaleInc="-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395D4-4682-4F13-A83A-B4ABEEE6FEBE}" type="pres">
      <dgm:prSet presAssocID="{D6BC3BF3-C34A-493A-9D1A-E81D14CA4D26}" presName="sibTrans" presStyleLbl="sibTrans2D1" presStyleIdx="3" presStyleCnt="6"/>
      <dgm:spPr/>
      <dgm:t>
        <a:bodyPr/>
        <a:lstStyle/>
        <a:p>
          <a:endParaRPr lang="ru-RU"/>
        </a:p>
      </dgm:t>
    </dgm:pt>
    <dgm:pt modelId="{BEED9A19-86ED-4D12-8515-674E506D9205}" type="pres">
      <dgm:prSet presAssocID="{D6BC3BF3-C34A-493A-9D1A-E81D14CA4D26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5B86DBFB-EC81-4183-AD57-85FB96AE5ABF}" type="pres">
      <dgm:prSet presAssocID="{27CB7920-FFE0-4A55-93B1-1E7F7685C9BD}" presName="node" presStyleLbl="node1" presStyleIdx="4" presStyleCnt="6" custScaleX="106589" custRadScaleRad="83134" custRadScaleInc="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F4EE4-1D89-4F55-B8A6-9877D8751784}" type="pres">
      <dgm:prSet presAssocID="{7213EDFB-17C6-46C8-84E0-DB0669FA197B}" presName="sibTrans" presStyleLbl="sibTrans2D1" presStyleIdx="4" presStyleCnt="6"/>
      <dgm:spPr/>
      <dgm:t>
        <a:bodyPr/>
        <a:lstStyle/>
        <a:p>
          <a:endParaRPr lang="ru-RU"/>
        </a:p>
      </dgm:t>
    </dgm:pt>
    <dgm:pt modelId="{68BD566F-4749-40E8-A0E0-6C4FA240765C}" type="pres">
      <dgm:prSet presAssocID="{7213EDFB-17C6-46C8-84E0-DB0669FA197B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612D94DF-2CAB-47B0-905A-652A7FC550B7}" type="pres">
      <dgm:prSet presAssocID="{10B00D91-EACB-464B-A4F2-2785FE8F89CF}" presName="node" presStyleLbl="node1" presStyleIdx="5" presStyleCnt="6" custRadScaleRad="83237" custRadScaleInc="-6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EAFF7-0F80-4A27-AA52-C279B4CD4DF4}" type="pres">
      <dgm:prSet presAssocID="{51A0CD99-3820-4268-9ED4-9AB792F3ED8A}" presName="sibTrans" presStyleLbl="sibTrans2D1" presStyleIdx="5" presStyleCnt="6"/>
      <dgm:spPr/>
      <dgm:t>
        <a:bodyPr/>
        <a:lstStyle/>
        <a:p>
          <a:endParaRPr lang="ru-RU"/>
        </a:p>
      </dgm:t>
    </dgm:pt>
    <dgm:pt modelId="{F1534ED3-5601-47E1-8F83-B069F8D0B784}" type="pres">
      <dgm:prSet presAssocID="{51A0CD99-3820-4268-9ED4-9AB792F3ED8A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FA2EFAF3-B223-473A-9B3B-AE19F4101DAF}" type="presOf" srcId="{ABF81DF2-401D-4B1F-A892-634BDE4AFD16}" destId="{EBF4A8AC-A862-4CC9-B523-7098FF70B2FF}" srcOrd="0" destOrd="0" presId="urn:microsoft.com/office/officeart/2005/8/layout/cycle2"/>
    <dgm:cxn modelId="{EC06E298-03BF-495A-BEF8-60597AA28EE9}" type="presOf" srcId="{2803B932-9025-499D-8E10-A6B7BE53523B}" destId="{8DFAF3CB-CD80-4FFC-9BEB-CA892E6F6DF5}" srcOrd="0" destOrd="0" presId="urn:microsoft.com/office/officeart/2005/8/layout/cycle2"/>
    <dgm:cxn modelId="{021322DA-1F43-4636-8F36-B35CD81A1546}" type="presOf" srcId="{E7EE6DEA-7722-4A12-B218-4EFCA1DE4E59}" destId="{BB54156E-200B-4B60-BE11-C5C62E115602}" srcOrd="0" destOrd="0" presId="urn:microsoft.com/office/officeart/2005/8/layout/cycle2"/>
    <dgm:cxn modelId="{622F9964-0C08-40B0-98A8-E2D5B392A916}" type="presOf" srcId="{ABF81DF2-401D-4B1F-A892-634BDE4AFD16}" destId="{E7328E93-3D37-4408-B4E6-95F10F11B8A2}" srcOrd="1" destOrd="0" presId="urn:microsoft.com/office/officeart/2005/8/layout/cycle2"/>
    <dgm:cxn modelId="{DF5E31EA-8212-4AB2-9840-BA58DA63DE3A}" type="presOf" srcId="{10B00D91-EACB-464B-A4F2-2785FE8F89CF}" destId="{612D94DF-2CAB-47B0-905A-652A7FC550B7}" srcOrd="0" destOrd="0" presId="urn:microsoft.com/office/officeart/2005/8/layout/cycle2"/>
    <dgm:cxn modelId="{9568D6F3-6C0B-4876-882D-EEE2562A66DB}" type="presOf" srcId="{2F45D801-0966-4D8E-8E9B-78CAFBB9DCB1}" destId="{5166A463-6259-47D5-AB52-A80F559ED372}" srcOrd="0" destOrd="0" presId="urn:microsoft.com/office/officeart/2005/8/layout/cycle2"/>
    <dgm:cxn modelId="{4C72C9B4-381F-498A-9CCC-01669B592074}" type="presOf" srcId="{27CB7920-FFE0-4A55-93B1-1E7F7685C9BD}" destId="{5B86DBFB-EC81-4183-AD57-85FB96AE5ABF}" srcOrd="0" destOrd="0" presId="urn:microsoft.com/office/officeart/2005/8/layout/cycle2"/>
    <dgm:cxn modelId="{927FFC41-2416-4E39-9BC3-5331D969AC26}" type="presOf" srcId="{355B3676-12AD-4D3A-9CE4-DED253E7C9B5}" destId="{D2A02C0E-DFE0-4942-B05B-E1EB1068ED2A}" srcOrd="0" destOrd="0" presId="urn:microsoft.com/office/officeart/2005/8/layout/cycle2"/>
    <dgm:cxn modelId="{A366E313-6C01-4784-9A1B-86936EFD7964}" type="presOf" srcId="{7213EDFB-17C6-46C8-84E0-DB0669FA197B}" destId="{D9FF4EE4-1D89-4F55-B8A6-9877D8751784}" srcOrd="0" destOrd="0" presId="urn:microsoft.com/office/officeart/2005/8/layout/cycle2"/>
    <dgm:cxn modelId="{1A9A9E82-B04E-4D01-AE80-531F37A0540A}" type="presOf" srcId="{2803B932-9025-499D-8E10-A6B7BE53523B}" destId="{D606969D-E0DC-441B-AEA2-444BCCBC3183}" srcOrd="1" destOrd="0" presId="urn:microsoft.com/office/officeart/2005/8/layout/cycle2"/>
    <dgm:cxn modelId="{402622C7-572A-4C84-A513-20B829394010}" srcId="{894EFB0F-2932-4906-B0D1-8BBAC3202BA0}" destId="{355B3676-12AD-4D3A-9CE4-DED253E7C9B5}" srcOrd="1" destOrd="0" parTransId="{40F94583-F8A4-4F75-A406-E3B513B0A445}" sibTransId="{59066E7A-D500-4C14-958C-1D974D9ECE5E}"/>
    <dgm:cxn modelId="{02E5EB77-866E-444D-993F-C8A7172F6CD4}" type="presOf" srcId="{7213EDFB-17C6-46C8-84E0-DB0669FA197B}" destId="{68BD566F-4749-40E8-A0E0-6C4FA240765C}" srcOrd="1" destOrd="0" presId="urn:microsoft.com/office/officeart/2005/8/layout/cycle2"/>
    <dgm:cxn modelId="{3365580D-56BC-4220-AF09-E44E9338B489}" srcId="{894EFB0F-2932-4906-B0D1-8BBAC3202BA0}" destId="{2F45D801-0966-4D8E-8E9B-78CAFBB9DCB1}" srcOrd="2" destOrd="0" parTransId="{39055E26-0A1B-4444-BFC0-4AD1E5E84FE8}" sibTransId="{2803B932-9025-499D-8E10-A6B7BE53523B}"/>
    <dgm:cxn modelId="{E17644F4-7E25-494F-8E22-1F46967315D0}" type="presOf" srcId="{59066E7A-D500-4C14-958C-1D974D9ECE5E}" destId="{D8C95430-F909-4981-9E28-2D0AC7F67E75}" srcOrd="1" destOrd="0" presId="urn:microsoft.com/office/officeart/2005/8/layout/cycle2"/>
    <dgm:cxn modelId="{20F00A93-8869-4B2A-A005-4A3E448009CD}" srcId="{894EFB0F-2932-4906-B0D1-8BBAC3202BA0}" destId="{10B00D91-EACB-464B-A4F2-2785FE8F89CF}" srcOrd="5" destOrd="0" parTransId="{3644F105-DAAF-4BBF-BA5A-65F962820F2D}" sibTransId="{51A0CD99-3820-4268-9ED4-9AB792F3ED8A}"/>
    <dgm:cxn modelId="{422ECB72-1FEE-4D57-9A16-82D2EF7891E4}" type="presOf" srcId="{59066E7A-D500-4C14-958C-1D974D9ECE5E}" destId="{D42DA539-DD49-466A-AB1E-549D2F5CBDB4}" srcOrd="0" destOrd="0" presId="urn:microsoft.com/office/officeart/2005/8/layout/cycle2"/>
    <dgm:cxn modelId="{45A87D13-FE4F-4E24-8535-247FF9AABA5A}" type="presOf" srcId="{D6BC3BF3-C34A-493A-9D1A-E81D14CA4D26}" destId="{BEED9A19-86ED-4D12-8515-674E506D9205}" srcOrd="1" destOrd="0" presId="urn:microsoft.com/office/officeart/2005/8/layout/cycle2"/>
    <dgm:cxn modelId="{BD3C49EC-D086-4781-B501-E1B14E320F5C}" srcId="{894EFB0F-2932-4906-B0D1-8BBAC3202BA0}" destId="{27CB7920-FFE0-4A55-93B1-1E7F7685C9BD}" srcOrd="4" destOrd="0" parTransId="{017BF0ED-6817-4AE8-B8D9-237ABE803090}" sibTransId="{7213EDFB-17C6-46C8-84E0-DB0669FA197B}"/>
    <dgm:cxn modelId="{C450202E-3349-4F01-BC7B-7E6DD2C7618D}" srcId="{894EFB0F-2932-4906-B0D1-8BBAC3202BA0}" destId="{529482FD-1E81-4DB0-92AD-AFC118BB363C}" srcOrd="0" destOrd="0" parTransId="{05634F4A-5D18-48C3-BE6A-B4333499ACE2}" sibTransId="{ABF81DF2-401D-4B1F-A892-634BDE4AFD16}"/>
    <dgm:cxn modelId="{020B0330-F62D-404D-9154-7C608651FB7D}" type="presOf" srcId="{894EFB0F-2932-4906-B0D1-8BBAC3202BA0}" destId="{D79F87CF-CB11-4B73-8956-54A3213EC156}" srcOrd="0" destOrd="0" presId="urn:microsoft.com/office/officeart/2005/8/layout/cycle2"/>
    <dgm:cxn modelId="{3B745810-80F0-43CC-BE5F-3E786C2300E1}" srcId="{894EFB0F-2932-4906-B0D1-8BBAC3202BA0}" destId="{E7EE6DEA-7722-4A12-B218-4EFCA1DE4E59}" srcOrd="3" destOrd="0" parTransId="{A41749B4-B78E-4005-AF9B-9211EA206A09}" sibTransId="{D6BC3BF3-C34A-493A-9D1A-E81D14CA4D26}"/>
    <dgm:cxn modelId="{26448F51-1481-419E-A479-683913FF5ABF}" type="presOf" srcId="{529482FD-1E81-4DB0-92AD-AFC118BB363C}" destId="{7D833D8E-0E7B-4143-8793-85A8CEE0D746}" srcOrd="0" destOrd="0" presId="urn:microsoft.com/office/officeart/2005/8/layout/cycle2"/>
    <dgm:cxn modelId="{9F957079-E552-4CC9-82F9-8C1A05184020}" type="presOf" srcId="{D6BC3BF3-C34A-493A-9D1A-E81D14CA4D26}" destId="{2F5395D4-4682-4F13-A83A-B4ABEEE6FEBE}" srcOrd="0" destOrd="0" presId="urn:microsoft.com/office/officeart/2005/8/layout/cycle2"/>
    <dgm:cxn modelId="{30BEDDBE-D3E5-4C3F-B174-D188A7342A1A}" type="presOf" srcId="{51A0CD99-3820-4268-9ED4-9AB792F3ED8A}" destId="{810EAFF7-0F80-4A27-AA52-C279B4CD4DF4}" srcOrd="0" destOrd="0" presId="urn:microsoft.com/office/officeart/2005/8/layout/cycle2"/>
    <dgm:cxn modelId="{AD76CCD9-6D2E-47F5-BE64-EC0E55610A99}" type="presOf" srcId="{51A0CD99-3820-4268-9ED4-9AB792F3ED8A}" destId="{F1534ED3-5601-47E1-8F83-B069F8D0B784}" srcOrd="1" destOrd="0" presId="urn:microsoft.com/office/officeart/2005/8/layout/cycle2"/>
    <dgm:cxn modelId="{A8930D3A-C1A9-46B3-B72F-3DB0BB3F5982}" type="presParOf" srcId="{D79F87CF-CB11-4B73-8956-54A3213EC156}" destId="{7D833D8E-0E7B-4143-8793-85A8CEE0D746}" srcOrd="0" destOrd="0" presId="urn:microsoft.com/office/officeart/2005/8/layout/cycle2"/>
    <dgm:cxn modelId="{85863372-F0F3-443D-BA1D-25A81D11C3D5}" type="presParOf" srcId="{D79F87CF-CB11-4B73-8956-54A3213EC156}" destId="{EBF4A8AC-A862-4CC9-B523-7098FF70B2FF}" srcOrd="1" destOrd="0" presId="urn:microsoft.com/office/officeart/2005/8/layout/cycle2"/>
    <dgm:cxn modelId="{9FE967B8-4CBF-492F-AE59-7C863EB88809}" type="presParOf" srcId="{EBF4A8AC-A862-4CC9-B523-7098FF70B2FF}" destId="{E7328E93-3D37-4408-B4E6-95F10F11B8A2}" srcOrd="0" destOrd="0" presId="urn:microsoft.com/office/officeart/2005/8/layout/cycle2"/>
    <dgm:cxn modelId="{B9A139DC-F1D5-4E1C-8EB0-2C229A7BB678}" type="presParOf" srcId="{D79F87CF-CB11-4B73-8956-54A3213EC156}" destId="{D2A02C0E-DFE0-4942-B05B-E1EB1068ED2A}" srcOrd="2" destOrd="0" presId="urn:microsoft.com/office/officeart/2005/8/layout/cycle2"/>
    <dgm:cxn modelId="{037C097A-9D3A-41B4-A082-6531F91CEA82}" type="presParOf" srcId="{D79F87CF-CB11-4B73-8956-54A3213EC156}" destId="{D42DA539-DD49-466A-AB1E-549D2F5CBDB4}" srcOrd="3" destOrd="0" presId="urn:microsoft.com/office/officeart/2005/8/layout/cycle2"/>
    <dgm:cxn modelId="{F29D2F53-65C0-404E-B504-0656A418BB31}" type="presParOf" srcId="{D42DA539-DD49-466A-AB1E-549D2F5CBDB4}" destId="{D8C95430-F909-4981-9E28-2D0AC7F67E75}" srcOrd="0" destOrd="0" presId="urn:microsoft.com/office/officeart/2005/8/layout/cycle2"/>
    <dgm:cxn modelId="{610D6279-7F1B-41AF-8C49-EDED54C1B823}" type="presParOf" srcId="{D79F87CF-CB11-4B73-8956-54A3213EC156}" destId="{5166A463-6259-47D5-AB52-A80F559ED372}" srcOrd="4" destOrd="0" presId="urn:microsoft.com/office/officeart/2005/8/layout/cycle2"/>
    <dgm:cxn modelId="{289427FA-93AD-48F1-AE04-7D4712F63B2E}" type="presParOf" srcId="{D79F87CF-CB11-4B73-8956-54A3213EC156}" destId="{8DFAF3CB-CD80-4FFC-9BEB-CA892E6F6DF5}" srcOrd="5" destOrd="0" presId="urn:microsoft.com/office/officeart/2005/8/layout/cycle2"/>
    <dgm:cxn modelId="{A31F3518-8171-4480-A422-E8A0AAAA9210}" type="presParOf" srcId="{8DFAF3CB-CD80-4FFC-9BEB-CA892E6F6DF5}" destId="{D606969D-E0DC-441B-AEA2-444BCCBC3183}" srcOrd="0" destOrd="0" presId="urn:microsoft.com/office/officeart/2005/8/layout/cycle2"/>
    <dgm:cxn modelId="{DBE85170-27F9-4926-BC51-BC331E3AC1BD}" type="presParOf" srcId="{D79F87CF-CB11-4B73-8956-54A3213EC156}" destId="{BB54156E-200B-4B60-BE11-C5C62E115602}" srcOrd="6" destOrd="0" presId="urn:microsoft.com/office/officeart/2005/8/layout/cycle2"/>
    <dgm:cxn modelId="{F4A083F8-6C05-46A2-8B67-E6C48B60CEF9}" type="presParOf" srcId="{D79F87CF-CB11-4B73-8956-54A3213EC156}" destId="{2F5395D4-4682-4F13-A83A-B4ABEEE6FEBE}" srcOrd="7" destOrd="0" presId="urn:microsoft.com/office/officeart/2005/8/layout/cycle2"/>
    <dgm:cxn modelId="{B0C240C5-507F-4C2A-8ABC-9F30F6EDFE66}" type="presParOf" srcId="{2F5395D4-4682-4F13-A83A-B4ABEEE6FEBE}" destId="{BEED9A19-86ED-4D12-8515-674E506D9205}" srcOrd="0" destOrd="0" presId="urn:microsoft.com/office/officeart/2005/8/layout/cycle2"/>
    <dgm:cxn modelId="{058898DC-F0E5-4AD3-95AD-6990550768A8}" type="presParOf" srcId="{D79F87CF-CB11-4B73-8956-54A3213EC156}" destId="{5B86DBFB-EC81-4183-AD57-85FB96AE5ABF}" srcOrd="8" destOrd="0" presId="urn:microsoft.com/office/officeart/2005/8/layout/cycle2"/>
    <dgm:cxn modelId="{1C24DE8D-A85B-4ACF-B84E-8FEDE270F754}" type="presParOf" srcId="{D79F87CF-CB11-4B73-8956-54A3213EC156}" destId="{D9FF4EE4-1D89-4F55-B8A6-9877D8751784}" srcOrd="9" destOrd="0" presId="urn:microsoft.com/office/officeart/2005/8/layout/cycle2"/>
    <dgm:cxn modelId="{E8F4C926-0861-4116-8E44-82ED3EBFAC7F}" type="presParOf" srcId="{D9FF4EE4-1D89-4F55-B8A6-9877D8751784}" destId="{68BD566F-4749-40E8-A0E0-6C4FA240765C}" srcOrd="0" destOrd="0" presId="urn:microsoft.com/office/officeart/2005/8/layout/cycle2"/>
    <dgm:cxn modelId="{A6363464-D38C-44AD-B392-C52904E94C25}" type="presParOf" srcId="{D79F87CF-CB11-4B73-8956-54A3213EC156}" destId="{612D94DF-2CAB-47B0-905A-652A7FC550B7}" srcOrd="10" destOrd="0" presId="urn:microsoft.com/office/officeart/2005/8/layout/cycle2"/>
    <dgm:cxn modelId="{D37C2F9D-5FB7-4E1E-B636-08BC3BC6D973}" type="presParOf" srcId="{D79F87CF-CB11-4B73-8956-54A3213EC156}" destId="{810EAFF7-0F80-4A27-AA52-C279B4CD4DF4}" srcOrd="11" destOrd="0" presId="urn:microsoft.com/office/officeart/2005/8/layout/cycle2"/>
    <dgm:cxn modelId="{13B8E71F-BE2C-4D30-8A33-2EE37EF03F99}" type="presParOf" srcId="{810EAFF7-0F80-4A27-AA52-C279B4CD4DF4}" destId="{F1534ED3-5601-47E1-8F83-B069F8D0B78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1CD10-D691-489D-B602-85EDDC4E304B}">
      <dsp:nvSpPr>
        <dsp:cNvPr id="0" name=""/>
        <dsp:cNvSpPr/>
      </dsp:nvSpPr>
      <dsp:spPr>
        <a:xfrm>
          <a:off x="0" y="0"/>
          <a:ext cx="2721750" cy="16330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Горіхи</a:t>
          </a:r>
          <a:endParaRPr lang="ru-RU" sz="3600" kern="1200" dirty="0"/>
        </a:p>
      </dsp:txBody>
      <dsp:txXfrm>
        <a:off x="0" y="0"/>
        <a:ext cx="2721750" cy="1633050"/>
      </dsp:txXfrm>
    </dsp:sp>
    <dsp:sp modelId="{27AD369D-EB70-4F2C-B3E2-1A350482D212}">
      <dsp:nvSpPr>
        <dsp:cNvPr id="0" name=""/>
        <dsp:cNvSpPr/>
      </dsp:nvSpPr>
      <dsp:spPr>
        <a:xfrm>
          <a:off x="3116323" y="0"/>
          <a:ext cx="2721750" cy="1633050"/>
        </a:xfrm>
        <a:prstGeom prst="rect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Дзвіночки дзвонили</a:t>
          </a:r>
          <a:endParaRPr lang="ru-RU" sz="3600" kern="1200" dirty="0"/>
        </a:p>
      </dsp:txBody>
      <dsp:txXfrm>
        <a:off x="3116323" y="0"/>
        <a:ext cx="2721750" cy="1633050"/>
      </dsp:txXfrm>
    </dsp:sp>
    <dsp:sp modelId="{65E1343A-5047-42C5-A1F8-77409352824F}">
      <dsp:nvSpPr>
        <dsp:cNvPr id="0" name=""/>
        <dsp:cNvSpPr/>
      </dsp:nvSpPr>
      <dsp:spPr>
        <a:xfrm>
          <a:off x="5987852" y="0"/>
          <a:ext cx="2721750" cy="1633050"/>
        </a:xfrm>
        <a:prstGeom prst="rect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Став плести</a:t>
          </a:r>
          <a:endParaRPr lang="ru-RU" sz="3600" kern="1200" dirty="0"/>
        </a:p>
      </dsp:txBody>
      <dsp:txXfrm>
        <a:off x="5987852" y="0"/>
        <a:ext cx="2721750" cy="1633050"/>
      </dsp:txXfrm>
    </dsp:sp>
    <dsp:sp modelId="{356D1321-8AB9-4E12-B5D4-86F018362D14}">
      <dsp:nvSpPr>
        <dsp:cNvPr id="0" name=""/>
        <dsp:cNvSpPr/>
      </dsp:nvSpPr>
      <dsp:spPr>
        <a:xfrm>
          <a:off x="0" y="2544106"/>
          <a:ext cx="2721750" cy="1633050"/>
        </a:xfrm>
        <a:prstGeom prst="rect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мов срібний сміх</a:t>
          </a:r>
          <a:endParaRPr lang="ru-RU" sz="3600" kern="1200" dirty="0"/>
        </a:p>
      </dsp:txBody>
      <dsp:txXfrm>
        <a:off x="0" y="2544106"/>
        <a:ext cx="2721750" cy="1633050"/>
      </dsp:txXfrm>
    </dsp:sp>
    <dsp:sp modelId="{ED1228F9-E76A-4942-8F48-5421BC69122E}">
      <dsp:nvSpPr>
        <dsp:cNvPr id="0" name=""/>
        <dsp:cNvSpPr/>
      </dsp:nvSpPr>
      <dsp:spPr>
        <a:xfrm>
          <a:off x="3026124" y="2535892"/>
          <a:ext cx="2721750" cy="1633050"/>
        </a:xfrm>
        <a:prstGeom prst="rect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мов на дротах</a:t>
          </a:r>
          <a:endParaRPr lang="ru-RU" sz="3600" kern="1200" dirty="0"/>
        </a:p>
      </dsp:txBody>
      <dsp:txXfrm>
        <a:off x="3026124" y="2535892"/>
        <a:ext cx="2721750" cy="1633050"/>
      </dsp:txXfrm>
    </dsp:sp>
    <dsp:sp modelId="{3E655A55-6E39-4B12-AAD1-D21A1FC42F78}">
      <dsp:nvSpPr>
        <dsp:cNvPr id="0" name=""/>
        <dsp:cNvSpPr/>
      </dsp:nvSpPr>
      <dsp:spPr>
        <a:xfrm>
          <a:off x="5921713" y="2544106"/>
          <a:ext cx="2721750" cy="1633050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мов град</a:t>
          </a:r>
          <a:endParaRPr lang="ru-RU" sz="3600" kern="1200" dirty="0"/>
        </a:p>
      </dsp:txBody>
      <dsp:txXfrm>
        <a:off x="5921713" y="2544106"/>
        <a:ext cx="2721750" cy="1633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F9116-CEC4-4B25-AD66-E4F60ADE176B}">
      <dsp:nvSpPr>
        <dsp:cNvPr id="0" name=""/>
        <dsp:cNvSpPr/>
      </dsp:nvSpPr>
      <dsp:spPr>
        <a:xfrm>
          <a:off x="429570" y="472"/>
          <a:ext cx="3346456" cy="20078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err="1" smtClean="0"/>
            <a:t>гостре</a:t>
          </a:r>
          <a:endParaRPr lang="ru-RU" sz="6500" kern="1200" dirty="0"/>
        </a:p>
      </dsp:txBody>
      <dsp:txXfrm>
        <a:off x="429570" y="472"/>
        <a:ext cx="3346456" cy="2007873"/>
      </dsp:txXfrm>
    </dsp:sp>
    <dsp:sp modelId="{FDA47987-9B61-49C5-BF07-15DD0286DC9D}">
      <dsp:nvSpPr>
        <dsp:cNvPr id="0" name=""/>
        <dsp:cNvSpPr/>
      </dsp:nvSpPr>
      <dsp:spPr>
        <a:xfrm>
          <a:off x="4110672" y="472"/>
          <a:ext cx="3346456" cy="20078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добре</a:t>
          </a:r>
          <a:endParaRPr lang="ru-RU" sz="6500" kern="1200" dirty="0"/>
        </a:p>
      </dsp:txBody>
      <dsp:txXfrm>
        <a:off x="4110672" y="472"/>
        <a:ext cx="3346456" cy="2007873"/>
      </dsp:txXfrm>
    </dsp:sp>
    <dsp:sp modelId="{E6569D1E-6228-4470-A9B5-F42CA1E439E2}">
      <dsp:nvSpPr>
        <dsp:cNvPr id="0" name=""/>
        <dsp:cNvSpPr/>
      </dsp:nvSpPr>
      <dsp:spPr>
        <a:xfrm>
          <a:off x="429570" y="2342991"/>
          <a:ext cx="3346456" cy="20078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err="1" smtClean="0"/>
            <a:t>сильне</a:t>
          </a:r>
          <a:endParaRPr lang="ru-RU" sz="6500" kern="1200" dirty="0"/>
        </a:p>
      </dsp:txBody>
      <dsp:txXfrm>
        <a:off x="429570" y="2342991"/>
        <a:ext cx="3346456" cy="2007873"/>
      </dsp:txXfrm>
    </dsp:sp>
    <dsp:sp modelId="{88094BDF-A4FA-4BB9-B81F-D222D72631B5}">
      <dsp:nvSpPr>
        <dsp:cNvPr id="0" name=""/>
        <dsp:cNvSpPr/>
      </dsp:nvSpPr>
      <dsp:spPr>
        <a:xfrm>
          <a:off x="4110672" y="2342991"/>
          <a:ext cx="3346456" cy="20078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err="1" smtClean="0"/>
            <a:t>високе</a:t>
          </a:r>
          <a:endParaRPr lang="ru-RU" sz="6500" kern="1200" dirty="0"/>
        </a:p>
      </dsp:txBody>
      <dsp:txXfrm>
        <a:off x="4110672" y="2342991"/>
        <a:ext cx="3346456" cy="2007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33D8E-0E7B-4143-8793-85A8CEE0D746}">
      <dsp:nvSpPr>
        <dsp:cNvPr id="0" name=""/>
        <dsp:cNvSpPr/>
      </dsp:nvSpPr>
      <dsp:spPr>
        <a:xfrm>
          <a:off x="3613790" y="398729"/>
          <a:ext cx="1602382" cy="16023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Якби ти потрапив в історію, що б змінив?</a:t>
          </a:r>
          <a:endParaRPr lang="ru-RU" sz="1600" b="1" kern="1200" dirty="0"/>
        </a:p>
      </dsp:txBody>
      <dsp:txXfrm>
        <a:off x="3848453" y="633392"/>
        <a:ext cx="1133056" cy="1133056"/>
      </dsp:txXfrm>
    </dsp:sp>
    <dsp:sp modelId="{EBF4A8AC-A862-4CC9-B523-7098FF70B2FF}">
      <dsp:nvSpPr>
        <dsp:cNvPr id="0" name=""/>
        <dsp:cNvSpPr/>
      </dsp:nvSpPr>
      <dsp:spPr>
        <a:xfrm rot="1848582">
          <a:off x="5176857" y="1460770"/>
          <a:ext cx="257927" cy="5408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182317" y="1549115"/>
        <a:ext cx="180549" cy="324482"/>
      </dsp:txXfrm>
    </dsp:sp>
    <dsp:sp modelId="{D2A02C0E-DFE0-4942-B05B-E1EB1068ED2A}">
      <dsp:nvSpPr>
        <dsp:cNvPr id="0" name=""/>
        <dsp:cNvSpPr/>
      </dsp:nvSpPr>
      <dsp:spPr>
        <a:xfrm>
          <a:off x="5408009" y="1468710"/>
          <a:ext cx="1602382" cy="16023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Як би ви завершили цю історію?</a:t>
          </a:r>
          <a:endParaRPr lang="ru-RU" sz="1600" b="1" kern="1200" dirty="0"/>
        </a:p>
      </dsp:txBody>
      <dsp:txXfrm>
        <a:off x="5642672" y="1703373"/>
        <a:ext cx="1133056" cy="1133056"/>
      </dsp:txXfrm>
    </dsp:sp>
    <dsp:sp modelId="{D42DA539-DD49-466A-AB1E-549D2F5CBDB4}">
      <dsp:nvSpPr>
        <dsp:cNvPr id="0" name=""/>
        <dsp:cNvSpPr/>
      </dsp:nvSpPr>
      <dsp:spPr>
        <a:xfrm rot="5632399">
          <a:off x="6023948" y="3011962"/>
          <a:ext cx="233406" cy="5408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6061324" y="3085192"/>
        <a:ext cx="163384" cy="324482"/>
      </dsp:txXfrm>
    </dsp:sp>
    <dsp:sp modelId="{5166A463-6259-47D5-AB52-A80F559ED372}">
      <dsp:nvSpPr>
        <dsp:cNvPr id="0" name=""/>
        <dsp:cNvSpPr/>
      </dsp:nvSpPr>
      <dsp:spPr>
        <a:xfrm>
          <a:off x="5270019" y="3506817"/>
          <a:ext cx="1602382" cy="16023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smtClean="0"/>
            <a:t>Яким персонажем казки ти хотів би бути?</a:t>
          </a:r>
          <a:endParaRPr lang="ru-RU" sz="1500" b="1" kern="1200" dirty="0"/>
        </a:p>
      </dsp:txBody>
      <dsp:txXfrm>
        <a:off x="5504682" y="3741480"/>
        <a:ext cx="1133056" cy="1133056"/>
      </dsp:txXfrm>
    </dsp:sp>
    <dsp:sp modelId="{8DFAF3CB-CD80-4FFC-9BEB-CA892E6F6DF5}">
      <dsp:nvSpPr>
        <dsp:cNvPr id="0" name=""/>
        <dsp:cNvSpPr/>
      </dsp:nvSpPr>
      <dsp:spPr>
        <a:xfrm rot="9152685">
          <a:off x="5176634" y="4466047"/>
          <a:ext cx="139952" cy="5408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5216256" y="4564529"/>
        <a:ext cx="97966" cy="324482"/>
      </dsp:txXfrm>
    </dsp:sp>
    <dsp:sp modelId="{BB54156E-200B-4B60-BE11-C5C62E115602}">
      <dsp:nvSpPr>
        <dsp:cNvPr id="0" name=""/>
        <dsp:cNvSpPr/>
      </dsp:nvSpPr>
      <dsp:spPr>
        <a:xfrm>
          <a:off x="3613790" y="4367352"/>
          <a:ext cx="1602382" cy="16023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Розкажи, який епізод найбільше сподобався?</a:t>
          </a:r>
          <a:endParaRPr lang="ru-RU" sz="1600" b="1" kern="1200" dirty="0"/>
        </a:p>
      </dsp:txBody>
      <dsp:txXfrm>
        <a:off x="3848453" y="4602015"/>
        <a:ext cx="1133056" cy="1133056"/>
      </dsp:txXfrm>
    </dsp:sp>
    <dsp:sp modelId="{2F5395D4-4682-4F13-A83A-B4ABEEE6FEBE}">
      <dsp:nvSpPr>
        <dsp:cNvPr id="0" name=""/>
        <dsp:cNvSpPr/>
      </dsp:nvSpPr>
      <dsp:spPr>
        <a:xfrm rot="12542503">
          <a:off x="3480150" y="4429118"/>
          <a:ext cx="180284" cy="5408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530835" y="4550407"/>
        <a:ext cx="126199" cy="324482"/>
      </dsp:txXfrm>
    </dsp:sp>
    <dsp:sp modelId="{5B86DBFB-EC81-4183-AD57-85FB96AE5ABF}">
      <dsp:nvSpPr>
        <dsp:cNvPr id="0" name=""/>
        <dsp:cNvSpPr/>
      </dsp:nvSpPr>
      <dsp:spPr>
        <a:xfrm>
          <a:off x="1828241" y="3405218"/>
          <a:ext cx="1707963" cy="16023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Що ти хочеш </a:t>
          </a:r>
          <a:r>
            <a:rPr lang="uk-UA" sz="1600" b="1" kern="1200" smtClean="0"/>
            <a:t>побажати персонажу?</a:t>
          </a:r>
          <a:endParaRPr lang="ru-RU" sz="1600" b="1" kern="1200" dirty="0"/>
        </a:p>
      </dsp:txBody>
      <dsp:txXfrm>
        <a:off x="2078366" y="3639881"/>
        <a:ext cx="1207713" cy="1133056"/>
      </dsp:txXfrm>
    </dsp:sp>
    <dsp:sp modelId="{D9FF4EE4-1D89-4F55-B8A6-9877D8751784}">
      <dsp:nvSpPr>
        <dsp:cNvPr id="0" name=""/>
        <dsp:cNvSpPr/>
      </dsp:nvSpPr>
      <dsp:spPr>
        <a:xfrm rot="16134423">
          <a:off x="2575214" y="2972759"/>
          <a:ext cx="177265" cy="5408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2602311" y="3107505"/>
        <a:ext cx="124086" cy="324482"/>
      </dsp:txXfrm>
    </dsp:sp>
    <dsp:sp modelId="{612D94DF-2CAB-47B0-905A-652A7FC550B7}">
      <dsp:nvSpPr>
        <dsp:cNvPr id="0" name=""/>
        <dsp:cNvSpPr/>
      </dsp:nvSpPr>
      <dsp:spPr>
        <a:xfrm>
          <a:off x="1844087" y="1468708"/>
          <a:ext cx="1602382" cy="16023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/>
            <a:t>Що ти хотів би запитати у головного героя?</a:t>
          </a:r>
          <a:endParaRPr lang="ru-RU" sz="1600" b="1" kern="1200" dirty="0"/>
        </a:p>
      </dsp:txBody>
      <dsp:txXfrm>
        <a:off x="2078750" y="1703371"/>
        <a:ext cx="1133056" cy="1133056"/>
      </dsp:txXfrm>
    </dsp:sp>
    <dsp:sp modelId="{810EAFF7-0F80-4A27-AA52-C279B4CD4DF4}">
      <dsp:nvSpPr>
        <dsp:cNvPr id="0" name=""/>
        <dsp:cNvSpPr/>
      </dsp:nvSpPr>
      <dsp:spPr>
        <a:xfrm rot="19730547">
          <a:off x="3400759" y="1468121"/>
          <a:ext cx="246787" cy="5408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406099" y="1595435"/>
        <a:ext cx="172751" cy="324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E19B8-867F-4F2C-A7FD-5A85ABD5C3D4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249E-990A-40BF-BDEF-100255115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62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E19B8-867F-4F2C-A7FD-5A85ABD5C3D4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249E-990A-40BF-BDEF-100255115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45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E19B8-867F-4F2C-A7FD-5A85ABD5C3D4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249E-990A-40BF-BDEF-100255115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98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E19B8-867F-4F2C-A7FD-5A85ABD5C3D4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249E-990A-40BF-BDEF-100255115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4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E19B8-867F-4F2C-A7FD-5A85ABD5C3D4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249E-990A-40BF-BDEF-100255115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272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E19B8-867F-4F2C-A7FD-5A85ABD5C3D4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249E-990A-40BF-BDEF-100255115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355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E19B8-867F-4F2C-A7FD-5A85ABD5C3D4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249E-990A-40BF-BDEF-100255115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67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E19B8-867F-4F2C-A7FD-5A85ABD5C3D4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249E-990A-40BF-BDEF-100255115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97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E19B8-867F-4F2C-A7FD-5A85ABD5C3D4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249E-990A-40BF-BDEF-100255115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87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E19B8-867F-4F2C-A7FD-5A85ABD5C3D4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249E-990A-40BF-BDEF-100255115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12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E19B8-867F-4F2C-A7FD-5A85ABD5C3D4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249E-990A-40BF-BDEF-100255115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63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E19B8-867F-4F2C-A7FD-5A85ABD5C3D4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0249E-990A-40BF-BDEF-100255115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83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10" Type="http://schemas.openxmlformats.org/officeDocument/2006/relationships/image" Target="../media/image17.jpg"/><Relationship Id="rId4" Type="http://schemas.microsoft.com/office/2007/relationships/hdphoto" Target="../media/hdphoto1.wdp"/><Relationship Id="rId9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/>
              <a:t>Святий Миколай сходить на землю.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i="1" dirty="0" smtClean="0"/>
              <a:t>К. </a:t>
            </a:r>
            <a:r>
              <a:rPr lang="uk-UA" i="1" dirty="0" err="1" smtClean="0"/>
              <a:t>Гайнер</a:t>
            </a:r>
            <a:r>
              <a:rPr lang="uk-UA" i="1" dirty="0" smtClean="0"/>
              <a:t>  «Капці для святого Миколая» (казка)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74754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227717"/>
              </p:ext>
            </p:extLst>
          </p:nvPr>
        </p:nvGraphicFramePr>
        <p:xfrm>
          <a:off x="434109" y="434107"/>
          <a:ext cx="8349672" cy="6188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4836">
                  <a:extLst>
                    <a:ext uri="{9D8B030D-6E8A-4147-A177-3AD203B41FA5}">
                      <a16:colId xmlns:a16="http://schemas.microsoft.com/office/drawing/2014/main" val="3811890819"/>
                    </a:ext>
                  </a:extLst>
                </a:gridCol>
                <a:gridCol w="4174836">
                  <a:extLst>
                    <a:ext uri="{9D8B030D-6E8A-4147-A177-3AD203B41FA5}">
                      <a16:colId xmlns:a16="http://schemas.microsoft.com/office/drawing/2014/main" val="496077780"/>
                    </a:ext>
                  </a:extLst>
                </a:gridCol>
              </a:tblGrid>
              <a:tr h="2113099">
                <a:tc gridSpan="2"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sz="6000" dirty="0" smtClean="0">
                          <a:solidFill>
                            <a:srgbClr val="FF0000"/>
                          </a:solidFill>
                        </a:rPr>
                        <a:t>Подарунки  </a:t>
                      </a:r>
                      <a:endParaRPr lang="ru-RU" sz="6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700321"/>
                  </a:ext>
                </a:extLst>
              </a:tr>
              <a:tr h="1358422"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/>
                        <a:t>яблука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/>
                        <a:t>торти</a:t>
                      </a:r>
                      <a:endParaRPr lang="ru-RU" sz="4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573261"/>
                  </a:ext>
                </a:extLst>
              </a:tr>
              <a:tr h="1358422"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/>
                        <a:t>медяники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err="1" smtClean="0"/>
                        <a:t>гроіих</a:t>
                      </a:r>
                      <a:endParaRPr lang="ru-RU" sz="4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521737"/>
                  </a:ext>
                </a:extLst>
              </a:tr>
              <a:tr h="1358422"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/>
                        <a:t>цукерки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err="1" smtClean="0"/>
                        <a:t>тстіекиа</a:t>
                      </a:r>
                      <a:endParaRPr lang="ru-RU" sz="4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781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63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53742"/>
              </p:ext>
            </p:extLst>
          </p:nvPr>
        </p:nvGraphicFramePr>
        <p:xfrm>
          <a:off x="434109" y="434107"/>
          <a:ext cx="8349672" cy="6188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4836">
                  <a:extLst>
                    <a:ext uri="{9D8B030D-6E8A-4147-A177-3AD203B41FA5}">
                      <a16:colId xmlns:a16="http://schemas.microsoft.com/office/drawing/2014/main" val="3811890819"/>
                    </a:ext>
                  </a:extLst>
                </a:gridCol>
                <a:gridCol w="4174836">
                  <a:extLst>
                    <a:ext uri="{9D8B030D-6E8A-4147-A177-3AD203B41FA5}">
                      <a16:colId xmlns:a16="http://schemas.microsoft.com/office/drawing/2014/main" val="496077780"/>
                    </a:ext>
                  </a:extLst>
                </a:gridCol>
              </a:tblGrid>
              <a:tr h="2113099">
                <a:tc gridSpan="2"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sz="6000" dirty="0" smtClean="0">
                          <a:solidFill>
                            <a:srgbClr val="FF0000"/>
                          </a:solidFill>
                        </a:rPr>
                        <a:t>Подарунки  </a:t>
                      </a:r>
                      <a:endParaRPr lang="ru-RU" sz="6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700321"/>
                  </a:ext>
                </a:extLst>
              </a:tr>
              <a:tr h="1358422"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/>
                        <a:t>яблука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/>
                        <a:t>торти</a:t>
                      </a:r>
                      <a:endParaRPr lang="ru-RU" sz="4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573261"/>
                  </a:ext>
                </a:extLst>
              </a:tr>
              <a:tr h="1358422"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/>
                        <a:t>медяники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/>
                        <a:t>горіхи</a:t>
                      </a:r>
                      <a:endParaRPr lang="ru-RU" sz="4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521737"/>
                  </a:ext>
                </a:extLst>
              </a:tr>
              <a:tr h="1358422"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/>
                        <a:t>цукерки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err="1" smtClean="0"/>
                        <a:t>тстіекиа</a:t>
                      </a:r>
                      <a:endParaRPr lang="ru-RU" sz="4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781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41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6571752"/>
              </p:ext>
            </p:extLst>
          </p:nvPr>
        </p:nvGraphicFramePr>
        <p:xfrm>
          <a:off x="434109" y="434107"/>
          <a:ext cx="8349672" cy="6188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4836">
                  <a:extLst>
                    <a:ext uri="{9D8B030D-6E8A-4147-A177-3AD203B41FA5}">
                      <a16:colId xmlns:a16="http://schemas.microsoft.com/office/drawing/2014/main" val="3811890819"/>
                    </a:ext>
                  </a:extLst>
                </a:gridCol>
                <a:gridCol w="4174836">
                  <a:extLst>
                    <a:ext uri="{9D8B030D-6E8A-4147-A177-3AD203B41FA5}">
                      <a16:colId xmlns:a16="http://schemas.microsoft.com/office/drawing/2014/main" val="496077780"/>
                    </a:ext>
                  </a:extLst>
                </a:gridCol>
              </a:tblGrid>
              <a:tr h="2113099">
                <a:tc gridSpan="2"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sz="6000" dirty="0" smtClean="0">
                          <a:solidFill>
                            <a:srgbClr val="FF0000"/>
                          </a:solidFill>
                        </a:rPr>
                        <a:t>Подарунки  </a:t>
                      </a:r>
                      <a:endParaRPr lang="ru-RU" sz="6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700321"/>
                  </a:ext>
                </a:extLst>
              </a:tr>
              <a:tr h="1358422"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/>
                        <a:t>яблука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/>
                        <a:t>торти</a:t>
                      </a:r>
                      <a:endParaRPr lang="ru-RU" sz="4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573261"/>
                  </a:ext>
                </a:extLst>
              </a:tr>
              <a:tr h="1358422"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/>
                        <a:t>медяники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/>
                        <a:t>горіхи</a:t>
                      </a:r>
                      <a:endParaRPr lang="ru-RU" sz="4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521737"/>
                  </a:ext>
                </a:extLst>
              </a:tr>
              <a:tr h="1358422"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/>
                        <a:t>цукерки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/>
                        <a:t>тістечка</a:t>
                      </a:r>
                      <a:endParaRPr lang="ru-RU" sz="4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781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50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14" y="0"/>
            <a:ext cx="918881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0" y="0"/>
            <a:ext cx="3814618" cy="21703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0345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148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Объект 4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37"/>
            <a:ext cx="9141094" cy="6838263"/>
          </a:xfrm>
        </p:spPr>
      </p:pic>
      <p:sp>
        <p:nvSpPr>
          <p:cNvPr id="5" name="Овал 4"/>
          <p:cNvSpPr/>
          <p:nvPr/>
        </p:nvSpPr>
        <p:spPr>
          <a:xfrm>
            <a:off x="2882899" y="2105891"/>
            <a:ext cx="4247266" cy="2752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i="1" dirty="0" smtClean="0">
                <a:solidFill>
                  <a:schemeClr val="tx1"/>
                </a:solidFill>
              </a:rPr>
              <a:t>Маленький янгол</a:t>
            </a:r>
            <a:endParaRPr lang="ru-RU" sz="4400" b="1" i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704706" y="667346"/>
            <a:ext cx="2524851" cy="152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працьовитий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783297" y="97525"/>
            <a:ext cx="2327859" cy="13189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щирий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79093" y="5374337"/>
            <a:ext cx="2844800" cy="1537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милосердний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07102" y="5057967"/>
            <a:ext cx="2092035" cy="12746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добрий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397352" y="4398525"/>
            <a:ext cx="2925021" cy="1523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сором'язливий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-12478" y="761787"/>
            <a:ext cx="3381515" cy="1453246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цілеспрямований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882899" y="2105891"/>
            <a:ext cx="405246" cy="2678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862621" y="4064000"/>
            <a:ext cx="517234" cy="2851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6847039" y="2177239"/>
            <a:ext cx="532816" cy="4828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5033818" y="1542325"/>
            <a:ext cx="50801" cy="48844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2299137" y="4362954"/>
            <a:ext cx="702681" cy="6006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4858045" y="4933448"/>
            <a:ext cx="4616" cy="3914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-1464" y="3065630"/>
            <a:ext cx="2795900" cy="1033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</a:t>
            </a:r>
            <a:r>
              <a:rPr lang="uk-UA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инахідливий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2514599" y="3343564"/>
            <a:ext cx="36683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14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565" y="-110837"/>
            <a:ext cx="9716655" cy="7250545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688877"/>
              </p:ext>
            </p:extLst>
          </p:nvPr>
        </p:nvGraphicFramePr>
        <p:xfrm>
          <a:off x="147781" y="443344"/>
          <a:ext cx="8774545" cy="641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676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789"/>
            <a:ext cx="9184121" cy="68442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26365"/>
          </a:xfrm>
        </p:spPr>
        <p:txBody>
          <a:bodyPr/>
          <a:lstStyle/>
          <a:p>
            <a:pPr algn="ctr"/>
            <a:r>
              <a:rPr lang="uk-UA" b="1" dirty="0" smtClean="0"/>
              <a:t>План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8254" y="1191491"/>
            <a:ext cx="6317095" cy="498547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Повернення святого Миколая.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Підготовка до свята.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Нагорода для маленького янгола.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Капці з веселкових ниток.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/>
              <a:t>З</a:t>
            </a:r>
            <a:r>
              <a:rPr lang="uk-UA" b="1" dirty="0" smtClean="0"/>
              <a:t>дивування.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Маленький янгол.</a:t>
            </a:r>
          </a:p>
          <a:p>
            <a:pPr marL="514350" indent="-514350">
              <a:buFont typeface="+mj-lt"/>
              <a:buAutoNum type="arabicPeriod"/>
            </a:pP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9556" l="3556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7" y="2882901"/>
            <a:ext cx="2123208" cy="2123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243" y="2552901"/>
            <a:ext cx="2132133" cy="320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673" y="4136095"/>
            <a:ext cx="3472872" cy="2600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3667" r="9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45" y="4485045"/>
            <a:ext cx="2836391" cy="28363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0" y="86663"/>
            <a:ext cx="1569602" cy="2870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047" y="114372"/>
            <a:ext cx="1716166" cy="1698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221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5491"/>
            <a:ext cx="9113277" cy="66780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75491"/>
            <a:ext cx="7886700" cy="69272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План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65" y="501522"/>
            <a:ext cx="3860557" cy="289203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8865" y="2967335"/>
            <a:ext cx="4797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49236" y="2967335"/>
            <a:ext cx="593687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uk-UA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uk-UA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uk-UA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uk-UA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69" y="3299192"/>
            <a:ext cx="2020644" cy="3583601"/>
          </a:xfrm>
          <a:prstGeom prst="rect">
            <a:avLst/>
          </a:prstGeom>
        </p:spPr>
      </p:pic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693" y="781290"/>
            <a:ext cx="2270447" cy="2270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327" y="3653482"/>
            <a:ext cx="2129495" cy="320006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008" y="681293"/>
            <a:ext cx="1901305" cy="18819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12" y="3309145"/>
            <a:ext cx="3278169" cy="327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4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49" y="0"/>
            <a:ext cx="9159549" cy="6858000"/>
          </a:xfrm>
        </p:spPr>
      </p:pic>
      <p:sp>
        <p:nvSpPr>
          <p:cNvPr id="4" name="Горизонтальный свиток 3"/>
          <p:cNvSpPr/>
          <p:nvPr/>
        </p:nvSpPr>
        <p:spPr>
          <a:xfrm>
            <a:off x="286326" y="738909"/>
            <a:ext cx="4054765" cy="2946400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>
                <a:solidFill>
                  <a:schemeClr val="tx1"/>
                </a:solidFill>
              </a:rPr>
              <a:t>Що посієш, те й пожнеш</a:t>
            </a:r>
            <a:r>
              <a:rPr lang="uk-UA" i="1" dirty="0" smtClean="0">
                <a:solidFill>
                  <a:schemeClr val="tx1"/>
                </a:solidFill>
              </a:rPr>
              <a:t>.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779818" y="0"/>
            <a:ext cx="4174836" cy="2724728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>
                <a:solidFill>
                  <a:schemeClr val="tx1"/>
                </a:solidFill>
              </a:rPr>
              <a:t>Вчися доброму – погане на ум не піде.</a:t>
            </a:r>
            <a:endParaRPr lang="ru-RU" sz="3600" b="1" i="1" dirty="0">
              <a:solidFill>
                <a:schemeClr val="tx1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86326" y="3985491"/>
            <a:ext cx="4147129" cy="2704090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>
                <a:solidFill>
                  <a:schemeClr val="tx1"/>
                </a:solidFill>
              </a:rPr>
              <a:t>Книжка вчить, як на світі </a:t>
            </a:r>
            <a:r>
              <a:rPr lang="uk-UA" sz="3600" b="1" i="1" dirty="0" err="1" smtClean="0">
                <a:solidFill>
                  <a:schemeClr val="tx1"/>
                </a:solidFill>
              </a:rPr>
              <a:t>жить</a:t>
            </a:r>
            <a:r>
              <a:rPr lang="uk-UA" sz="3600" b="1" i="1" dirty="0" smtClean="0">
                <a:solidFill>
                  <a:schemeClr val="tx1"/>
                </a:solidFill>
              </a:rPr>
              <a:t>.</a:t>
            </a:r>
            <a:endParaRPr lang="ru-RU" sz="3600" b="1" i="1" dirty="0">
              <a:solidFill>
                <a:schemeClr val="tx1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006109" y="3128963"/>
            <a:ext cx="3971636" cy="3048000"/>
          </a:xfrm>
          <a:prstGeom prst="horizontalScroll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>
                <a:solidFill>
                  <a:schemeClr val="tx1"/>
                </a:solidFill>
              </a:rPr>
              <a:t>Д</a:t>
            </a:r>
            <a:r>
              <a:rPr lang="uk-UA" sz="3600" b="1" i="1" dirty="0" smtClean="0">
                <a:solidFill>
                  <a:schemeClr val="tx1"/>
                </a:solidFill>
              </a:rPr>
              <a:t>обре серденько, як скарб золотенький.</a:t>
            </a:r>
            <a:endParaRPr lang="ru-RU" sz="3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9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758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22" y="494940"/>
            <a:ext cx="6014542" cy="604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336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81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127" y="110836"/>
            <a:ext cx="3793838" cy="6747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990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3276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4" y="294465"/>
            <a:ext cx="7813386" cy="595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7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3337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143" y="4315330"/>
            <a:ext cx="2469094" cy="1481456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396638"/>
              </p:ext>
            </p:extLst>
          </p:nvPr>
        </p:nvGraphicFramePr>
        <p:xfrm>
          <a:off x="185014" y="1779443"/>
          <a:ext cx="870960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>
            <a:off x="3103418" y="3509818"/>
            <a:ext cx="3556000" cy="6650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542473" y="3435927"/>
            <a:ext cx="2272145" cy="7389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442690" y="3509818"/>
            <a:ext cx="2281383" cy="6650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14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531667"/>
              </p:ext>
            </p:extLst>
          </p:nvPr>
        </p:nvGraphicFramePr>
        <p:xfrm>
          <a:off x="628650" y="184727"/>
          <a:ext cx="7886700" cy="6391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99620252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815240211"/>
                    </a:ext>
                  </a:extLst>
                </a:gridCol>
              </a:tblGrid>
              <a:tr h="2182485">
                <a:tc gridSpan="2"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sz="6000" dirty="0" smtClean="0">
                          <a:solidFill>
                            <a:srgbClr val="FF0000"/>
                          </a:solidFill>
                        </a:rPr>
                        <a:t>Подарунки  </a:t>
                      </a:r>
                      <a:endParaRPr lang="ru-RU" sz="6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027209"/>
                  </a:ext>
                </a:extLst>
              </a:tr>
              <a:tr h="1403026"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err="1" smtClean="0"/>
                        <a:t>лябуак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/>
                        <a:t>троти</a:t>
                      </a:r>
                      <a:endParaRPr lang="ru-RU" sz="4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665834"/>
                  </a:ext>
                </a:extLst>
              </a:tr>
              <a:tr h="1403026"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err="1" smtClean="0"/>
                        <a:t>имеднкия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err="1" smtClean="0"/>
                        <a:t>гроіих</a:t>
                      </a:r>
                      <a:endParaRPr lang="ru-RU" sz="4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775034"/>
                  </a:ext>
                </a:extLst>
              </a:tr>
              <a:tr h="1403026"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err="1" smtClean="0"/>
                        <a:t>цкиеурк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err="1" smtClean="0"/>
                        <a:t>тстіекиа</a:t>
                      </a:r>
                      <a:endParaRPr lang="ru-RU" sz="4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653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439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57165"/>
              </p:ext>
            </p:extLst>
          </p:nvPr>
        </p:nvGraphicFramePr>
        <p:xfrm>
          <a:off x="434109" y="434107"/>
          <a:ext cx="8349672" cy="6188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4836">
                  <a:extLst>
                    <a:ext uri="{9D8B030D-6E8A-4147-A177-3AD203B41FA5}">
                      <a16:colId xmlns:a16="http://schemas.microsoft.com/office/drawing/2014/main" val="3811890819"/>
                    </a:ext>
                  </a:extLst>
                </a:gridCol>
                <a:gridCol w="4174836">
                  <a:extLst>
                    <a:ext uri="{9D8B030D-6E8A-4147-A177-3AD203B41FA5}">
                      <a16:colId xmlns:a16="http://schemas.microsoft.com/office/drawing/2014/main" val="496077780"/>
                    </a:ext>
                  </a:extLst>
                </a:gridCol>
              </a:tblGrid>
              <a:tr h="2113099">
                <a:tc gridSpan="2"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sz="6000" dirty="0" smtClean="0">
                          <a:solidFill>
                            <a:srgbClr val="FF0000"/>
                          </a:solidFill>
                        </a:rPr>
                        <a:t>Подарунки  </a:t>
                      </a:r>
                      <a:endParaRPr lang="ru-RU" sz="6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700321"/>
                  </a:ext>
                </a:extLst>
              </a:tr>
              <a:tr h="1358422"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/>
                        <a:t>яблука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/>
                        <a:t>троти</a:t>
                      </a:r>
                      <a:endParaRPr lang="ru-RU" sz="4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573261"/>
                  </a:ext>
                </a:extLst>
              </a:tr>
              <a:tr h="1358422"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err="1" smtClean="0"/>
                        <a:t>имеднкия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err="1" smtClean="0"/>
                        <a:t>гроіих</a:t>
                      </a:r>
                      <a:endParaRPr lang="ru-RU" sz="4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521737"/>
                  </a:ext>
                </a:extLst>
              </a:tr>
              <a:tr h="1358422"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err="1" smtClean="0"/>
                        <a:t>цкиеурк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err="1" smtClean="0"/>
                        <a:t>тстіекиа</a:t>
                      </a:r>
                      <a:endParaRPr lang="ru-RU" sz="4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781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11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530243"/>
              </p:ext>
            </p:extLst>
          </p:nvPr>
        </p:nvGraphicFramePr>
        <p:xfrm>
          <a:off x="434109" y="434107"/>
          <a:ext cx="8349672" cy="6188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4836">
                  <a:extLst>
                    <a:ext uri="{9D8B030D-6E8A-4147-A177-3AD203B41FA5}">
                      <a16:colId xmlns:a16="http://schemas.microsoft.com/office/drawing/2014/main" val="3811890819"/>
                    </a:ext>
                  </a:extLst>
                </a:gridCol>
                <a:gridCol w="4174836">
                  <a:extLst>
                    <a:ext uri="{9D8B030D-6E8A-4147-A177-3AD203B41FA5}">
                      <a16:colId xmlns:a16="http://schemas.microsoft.com/office/drawing/2014/main" val="496077780"/>
                    </a:ext>
                  </a:extLst>
                </a:gridCol>
              </a:tblGrid>
              <a:tr h="2113099">
                <a:tc gridSpan="2"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sz="6000" dirty="0" smtClean="0">
                          <a:solidFill>
                            <a:srgbClr val="FF0000"/>
                          </a:solidFill>
                        </a:rPr>
                        <a:t>Подарунки  </a:t>
                      </a:r>
                      <a:endParaRPr lang="ru-RU" sz="6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700321"/>
                  </a:ext>
                </a:extLst>
              </a:tr>
              <a:tr h="1358422"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/>
                        <a:t>яблука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/>
                        <a:t>троти</a:t>
                      </a:r>
                      <a:endParaRPr lang="ru-RU" sz="4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573261"/>
                  </a:ext>
                </a:extLst>
              </a:tr>
              <a:tr h="1358422"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/>
                        <a:t>медяники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err="1" smtClean="0"/>
                        <a:t>гроіих</a:t>
                      </a:r>
                      <a:endParaRPr lang="ru-RU" sz="4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521737"/>
                  </a:ext>
                </a:extLst>
              </a:tr>
              <a:tr h="1358422"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err="1" smtClean="0"/>
                        <a:t>цкиеурк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err="1" smtClean="0"/>
                        <a:t>тстіекиа</a:t>
                      </a:r>
                      <a:endParaRPr lang="ru-RU" sz="4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781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317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04941"/>
              </p:ext>
            </p:extLst>
          </p:nvPr>
        </p:nvGraphicFramePr>
        <p:xfrm>
          <a:off x="434109" y="434107"/>
          <a:ext cx="8349672" cy="6188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4836">
                  <a:extLst>
                    <a:ext uri="{9D8B030D-6E8A-4147-A177-3AD203B41FA5}">
                      <a16:colId xmlns:a16="http://schemas.microsoft.com/office/drawing/2014/main" val="3811890819"/>
                    </a:ext>
                  </a:extLst>
                </a:gridCol>
                <a:gridCol w="4174836">
                  <a:extLst>
                    <a:ext uri="{9D8B030D-6E8A-4147-A177-3AD203B41FA5}">
                      <a16:colId xmlns:a16="http://schemas.microsoft.com/office/drawing/2014/main" val="496077780"/>
                    </a:ext>
                  </a:extLst>
                </a:gridCol>
              </a:tblGrid>
              <a:tr h="2113099">
                <a:tc gridSpan="2"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sz="6000" dirty="0" smtClean="0">
                          <a:solidFill>
                            <a:srgbClr val="FF0000"/>
                          </a:solidFill>
                        </a:rPr>
                        <a:t>Подарунки  </a:t>
                      </a:r>
                      <a:endParaRPr lang="ru-RU" sz="6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700321"/>
                  </a:ext>
                </a:extLst>
              </a:tr>
              <a:tr h="1358422"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/>
                        <a:t>яблука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/>
                        <a:t>троти</a:t>
                      </a:r>
                      <a:endParaRPr lang="ru-RU" sz="4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573261"/>
                  </a:ext>
                </a:extLst>
              </a:tr>
              <a:tr h="1358422"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/>
                        <a:t>медяники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err="1" smtClean="0"/>
                        <a:t>гроіих</a:t>
                      </a:r>
                      <a:endParaRPr lang="ru-RU" sz="4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521737"/>
                  </a:ext>
                </a:extLst>
              </a:tr>
              <a:tr h="1358422"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/>
                        <a:t>цукерки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err="1" smtClean="0"/>
                        <a:t>тстіекиа</a:t>
                      </a:r>
                      <a:endParaRPr lang="ru-RU" sz="4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781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42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483</TotalTime>
  <Words>197</Words>
  <Application>Microsoft Office PowerPoint</Application>
  <PresentationFormat>Экран (4:3)</PresentationFormat>
  <Paragraphs>98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Святий Миколай сходить на землю.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</vt:lpstr>
      <vt:lpstr>План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Святий Миколай сходить на землю.</dc:title>
  <dc:creator>User</dc:creator>
  <cp:lastModifiedBy>User</cp:lastModifiedBy>
  <cp:revision>43</cp:revision>
  <dcterms:created xsi:type="dcterms:W3CDTF">2022-11-13T11:49:10Z</dcterms:created>
  <dcterms:modified xsi:type="dcterms:W3CDTF">2022-11-21T09:21:25Z</dcterms:modified>
</cp:coreProperties>
</file>