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92" r:id="rId2"/>
    <p:sldId id="693" r:id="rId3"/>
    <p:sldId id="694" r:id="rId4"/>
    <p:sldId id="695" r:id="rId5"/>
    <p:sldId id="696" r:id="rId6"/>
    <p:sldId id="697" r:id="rId7"/>
    <p:sldId id="698" r:id="rId8"/>
    <p:sldId id="699" r:id="rId9"/>
    <p:sldId id="700" r:id="rId10"/>
    <p:sldId id="702" r:id="rId11"/>
    <p:sldId id="703" r:id="rId12"/>
    <p:sldId id="701" r:id="rId13"/>
    <p:sldId id="704" r:id="rId14"/>
    <p:sldId id="691" r:id="rId15"/>
    <p:sldId id="470" r:id="rId16"/>
    <p:sldId id="34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4C22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623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7D89A-421B-43F5-B867-414BB4D7F432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73739-598B-4088-95F8-2B90A6BE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2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7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4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1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5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1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2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5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92A1-FADF-4FED-A929-14C15DEFC545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1FF6-5E51-40F1-A0DE-05302786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8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188640"/>
            <a:ext cx="8435280" cy="2506290"/>
          </a:xfrm>
        </p:spPr>
        <p:txBody>
          <a:bodyPr>
            <a:noAutofit/>
          </a:bodyPr>
          <a:lstStyle/>
          <a:p>
            <a:r>
              <a:rPr lang="uk-UA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ІМУНОКОРЕКЦІЯ</a:t>
            </a:r>
            <a:r>
              <a:rPr lang="uk-UA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ІМУНОТЕРАПІЯ</a:t>
            </a:r>
            <a:endParaRPr lang="ru-RU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27311"/>
            <a:ext cx="662473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1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імунобіологічних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1.імуностимулятори</a:t>
            </a: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женьшеню),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імунодепресанти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імуномодулятори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нормалізують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ехінацеї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гриба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кордицепсу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7" y="3463243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5088"/>
            <a:ext cx="1973824" cy="145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3268766"/>
            <a:ext cx="252028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35" y="3418839"/>
            <a:ext cx="1340768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95" y="4876042"/>
            <a:ext cx="2629905" cy="175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73" y="4846607"/>
            <a:ext cx="2734227" cy="204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" y="4897862"/>
            <a:ext cx="3511912" cy="19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4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Імунобіопрепарати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1.Культивуванням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еукаріотів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екстракцією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2.Методами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рекомбінантної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гібридом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0662"/>
            <a:ext cx="3429000" cy="318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910662"/>
            <a:ext cx="50673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імунобіологічних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1.Вакцини 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вбитих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активного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БЦЖ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туберкульозу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2.Анатоксини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знешкоджених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екзотоксинів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імуногенні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стафілококовий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анатоксин).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3.Сироватки </a:t>
            </a:r>
            <a:r>
              <a:rPr lang="ru-RU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імунні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сироватки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імунізації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пасивного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протиправцева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сироватка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4.Інтерферони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рекомбіновані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модулювати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альфа-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інтерферон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лаферон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51" y="4603366"/>
            <a:ext cx="38884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28" y="4580644"/>
            <a:ext cx="260388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9549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04" y="450391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4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5.Імуноглобуліни 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опірність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імуноглобулін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6.Пробіотики 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лінекс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лактобактерин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7.Бактеріофаги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антимікробні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зультаті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бактеріофагів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дизентерійний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сальмонельозний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8.Антибіотики 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гомологи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пухлин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лізоцим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пеніцилін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цефадозим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" y="3573016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70" y="3573016"/>
            <a:ext cx="28575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772916" cy="184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70" y="5112815"/>
            <a:ext cx="296463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20" y="5257775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ст. 106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ГРВІ. За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ГРВІ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початком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епідсезону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2)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групиінтер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феронів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3)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противірусної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пригнічують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4)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ностимулювальної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найпоширеніші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імунотерапії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вірусних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грипу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ГРВІ.</a:t>
            </a:r>
            <a:endParaRPr lang="ru-RU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1.Що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лікують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імунотерапії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імунобіопрепарати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імунобіопрепаратів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Наведіть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імунобіопрепаратів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імунокорекції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унотерапії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хімічніабо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імунобіологічних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Як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біопрепарати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Обґрунтуйте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для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301006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28.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ІМУНОКОРЕКЦІЯ.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ІМУНОТЕРАПІЯ.</a:t>
            </a:r>
          </a:p>
          <a:p>
            <a:pPr marL="0" indent="0" algn="ctr">
              <a:buNone/>
            </a:pPr>
            <a:r>
              <a:rPr lang="uk-UA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В.І.Соболь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71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ru-RU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endParaRPr lang="ru-RU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3999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Терапевтичне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такими методами: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(А),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(Б)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Згрупуйте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переважаючими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 –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магнітотерапія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–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 –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гірудотерапія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7 –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галотерапія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пелотерапія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озонотерапія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80327"/>
              </p:ext>
            </p:extLst>
          </p:nvPr>
        </p:nvGraphicFramePr>
        <p:xfrm>
          <a:off x="1331640" y="5661248"/>
          <a:ext cx="6096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1, 9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2, 4, 5, 7, 8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519954"/>
            <a:ext cx="2024451" cy="162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99" y="1343265"/>
            <a:ext cx="1971675" cy="187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3" r="9443"/>
          <a:stretch/>
        </p:blipFill>
        <p:spPr bwMode="auto">
          <a:xfrm>
            <a:off x="7204821" y="1343265"/>
            <a:ext cx="1939180" cy="187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2"/>
            <a:ext cx="9144000" cy="151216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Імунокорекція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нормалізацію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0" y="1556792"/>
            <a:ext cx="9135399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імунокорекції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1.Стимулювальна-з </a:t>
            </a:r>
            <a:r>
              <a:rPr lang="ru-RU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стимулювальних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кофеїну</a:t>
            </a: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елеутерококу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2.Пригнічувальна - </a:t>
            </a:r>
            <a:r>
              <a:rPr lang="ru-RU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ЦНС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3.Замінна- </a:t>
            </a:r>
            <a:r>
              <a:rPr lang="ru-RU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600400" cy="239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4" y="3991699"/>
            <a:ext cx="4320480" cy="262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3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ru-RU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Імунокорекція</a:t>
            </a:r>
            <a:r>
              <a:rPr lang="ru-RU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7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3614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1.Фізичних 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інгаляція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електрофорез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2.Хімічних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3.Біологічних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апітерапія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3872"/>
            <a:ext cx="3086100" cy="17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12" y="2352017"/>
            <a:ext cx="3114500" cy="194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87" y="2322731"/>
            <a:ext cx="2851513" cy="21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7" y="4458613"/>
            <a:ext cx="28384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48" y="4481939"/>
            <a:ext cx="3067439" cy="223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66" y="4725144"/>
            <a:ext cx="2900573" cy="19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8507288" cy="187707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імунокорекційних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 :</a:t>
            </a:r>
            <a:endParaRPr lang="ru-RU" sz="60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433467"/>
          </a:xfrm>
        </p:spPr>
        <p:txBody>
          <a:bodyPr/>
          <a:lstStyle/>
          <a:p>
            <a:pPr marL="0" lvl="0" indent="0"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1.Традиційні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антибіотикотерапія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голковколювання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гірудотерапія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3.Терапевтичні </a:t>
            </a:r>
          </a:p>
          <a:p>
            <a:pPr marL="0" lvl="0" indent="0">
              <a:buNone/>
            </a:pP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4.Хірургічні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лімфоїдної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пересадка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кісткового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7629"/>
            <a:ext cx="2736304" cy="234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20" y="3212976"/>
            <a:ext cx="29527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21" y="2852936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8" y="486916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47" y="5182734"/>
            <a:ext cx="2257425" cy="167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7" y="5253604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7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імунокорекції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Поповнення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й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667672" cy="26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1082"/>
            <a:ext cx="3127539" cy="312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4401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цільовий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60" y="3644291"/>
            <a:ext cx="4211960" cy="315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639"/>
            <a:ext cx="5071560" cy="327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метою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імунотерапії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b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імунних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1.Специфічна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адаптивного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900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76" y="4825478"/>
            <a:ext cx="2474682" cy="18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6716"/>
            <a:ext cx="4860032" cy="204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Імунотерапевтичний</a:t>
            </a:r>
            <a:r>
              <a:rPr 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бути:</a:t>
            </a:r>
            <a:endParaRPr lang="ru-RU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72629"/>
            <a:ext cx="91440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1.Активний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вакцин).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2.Пасивний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сироватки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імуноглобуліни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клоновані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лімфоцити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імунологічні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3.Адаптивний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цитокініни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росту),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виробленню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045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47" y="4002509"/>
            <a:ext cx="3146089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13566"/>
            <a:ext cx="3508251" cy="262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0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773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ІМУНОКОРЕКЦІЯ. ІМУНОТЕРАПІЯ</vt:lpstr>
      <vt:lpstr>Вступна вправа</vt:lpstr>
      <vt:lpstr>Імунокорекція - сукупність засобів і методів, спрямованих на нормалізацію функцій імунної системи.</vt:lpstr>
      <vt:lpstr>Імунокорекція передбачає застосування різних методів:</vt:lpstr>
      <vt:lpstr>Види імунокорекційних методик  :</vt:lpstr>
      <vt:lpstr>Основними принципами імунокорекції є:</vt:lpstr>
      <vt:lpstr>Імунотерапія – сукупність методів лікування, що мають цільовий вплив на клітини, тканини та органи імунної системи.</vt:lpstr>
      <vt:lpstr>Основною метою імунотерапії є виправлення імунних дефектів організму людини.</vt:lpstr>
      <vt:lpstr>Імунотерапевтичний вплив може бути:</vt:lpstr>
      <vt:lpstr>Особливості й різноманітність імунобіологічних препаратів</vt:lpstr>
      <vt:lpstr>Імунобіопрепарати отримують різними шляхами: </vt:lpstr>
      <vt:lpstr>До імунобіологічних препаратів належать</vt:lpstr>
      <vt:lpstr>Презентация PowerPoint</vt:lpstr>
      <vt:lpstr>Самостійна робота ст. 106  </vt:lpstr>
      <vt:lpstr>Запитання та завдання</vt:lpstr>
      <vt:lpstr>Домашнє завдання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АДАПТАЦІЯ ЯК ЗАГАЛЬНА ВЛАСТИВІСТЬ БІОСИСТЕМ</dc:title>
  <dc:creator>HP</dc:creator>
  <cp:lastModifiedBy>HP</cp:lastModifiedBy>
  <cp:revision>335</cp:revision>
  <dcterms:created xsi:type="dcterms:W3CDTF">2019-08-10T13:04:05Z</dcterms:created>
  <dcterms:modified xsi:type="dcterms:W3CDTF">2019-12-17T17:25:03Z</dcterms:modified>
</cp:coreProperties>
</file>