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3" r:id="rId7"/>
    <p:sldId id="265" r:id="rId8"/>
    <p:sldId id="264" r:id="rId9"/>
    <p:sldId id="262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6393D-6105-4378-80E2-02055CB8F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CCC914-98A3-4B25-9DDB-024B9A104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D7E30A-9002-46FF-A1DC-35975A95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5E0C3A-5E8D-4FC6-8533-EDDA0E6B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F939EE-60AF-45A9-BACC-8CEA90DA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2CC42-67E4-4F9D-B27A-F395C081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F2762C-90C3-47C6-8A43-B8AFF700E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7ED42C-E1BE-47A7-9D22-80673A69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2E69B-D656-4E18-834F-5000AB22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EEBEFF-16D4-45F9-85AB-5563AE94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0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B4CCBB0-1E4C-4FC4-BC6D-7ABA974CB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DB2BAE-D9AA-438B-B5E6-324F78A15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605696-E763-4D94-B5D2-8E361513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80FAB0-48DA-42E5-98BF-F4B87218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F32F5E-AACE-4EAB-AD5A-2E0CB459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43D56C-FBA6-48B1-9174-6D85EBCF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ED7F4C-3C9B-4122-9567-7382557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33421-3E66-4C28-AF75-A656B57D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2CCFF3-8BFE-46C1-B3D7-8CCAD17A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193E35-1E9E-4699-AEB7-B2F15D18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0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BA943-6559-400E-93BB-D922432C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0ECADA-7A68-4E20-9066-CA4D038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CA9547-44E0-4026-A232-A844EEA6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E7605-72B4-4C9F-8ED9-2ACD227F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FAC6-5FDD-4441-A166-0869CB89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4F65A-39F4-47AC-AE61-F9231DCC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FF376E-D123-4198-B6FF-A7406711B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A38529-3066-4A1B-A904-5929A9E0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046A7A-E0E3-463B-AEEE-7EF29E4D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B3DBC8-DF98-438D-9BEF-3B420850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4A3C2A-C78F-4297-A5A6-5747216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8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3004-D509-4FD2-8545-7205524F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718C49-1D1C-4F1D-A074-3C8C4671A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AEBD2A-A3C5-4D78-93C7-BAB51DDD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43EFC-B2AA-4464-BA5D-B17D5F736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8B1EEEA-AFFB-4E85-BA10-50837215C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2FA15E-1B1C-48E9-9827-AC2DD9B8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235412-5102-496F-AD3B-4B5F33BF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C3D6E-31E3-48BB-A6AE-7D1F4F4A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72C2B-6542-4B78-B8A8-C1EE9246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260A6D-C0A2-4D90-B914-91F67C0E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C2F25E-FEFD-4B72-BC89-89380137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7875CC-3C65-4830-A8C7-A1A0E2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5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C39BB0-7560-4313-A937-A540E61C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DD972F4-5914-4348-9603-9B74A0E5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219B6F-6B16-4A2C-A996-DD073F5E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DE1C7-7FB9-4ABB-A8DE-E8A9CD90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98DFC-DDB1-443D-9B1C-890E0DE8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4300B0-D80A-44B4-A19C-32D9F3529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35CFD9-3294-4560-82CF-0BC9C617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1CF388-234D-4BBC-A170-6B0BBE5B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3EAFA8-896C-4614-BC42-6338F55A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9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764341-8C2A-402C-A852-1A4B9055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3AB546-E140-4E38-B089-76DE92579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AD7AD5-0783-4833-B793-D8E2C48C3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4AD8FF-400B-457F-88AE-92C86C82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073BAD-94B8-4000-B5CD-93B75E9E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BBF2BF-6BA5-43C2-BFF9-DA7B833F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B3C80-72FB-4EAC-9E20-42613FA8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613983-5EE6-4D44-A9D7-B48260147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1DA9C0-DBB0-47CA-A45A-D06EB1836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3930-3A5E-459F-AA8D-BBE90F5B017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BA5ED3-8648-4974-8AF5-98FD848D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DCE1BD-6B38-43C0-AFC3-5FFDDC973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D72A-F5A3-46ED-A7DC-1BE2B8CF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0C1D9E-8407-462B-956A-2068CF543B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історія відбулася у селищі Калачі. Така назва йому була дана не дарма, бо побачити тут дитину без смаколика було просто не можливо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Макарьевская (Ленинградская область) — Википедия">
            <a:extLst>
              <a:ext uri="{FF2B5EF4-FFF2-40B4-BE49-F238E27FC236}">
                <a16:creationId xmlns:a16="http://schemas.microsoft.com/office/drawing/2014/main" xmlns="" id="{9FC9EE62-0F18-4B24-B27A-B5BA8785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15" y="1775391"/>
            <a:ext cx="8506892" cy="50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лачи да куличи, или Хлебные легенды - 2019 год, № 2 - Выпуски журнала -  Каталог статей - Сайт журнала &amp;quot;Простокваша&amp;quot;">
            <a:extLst>
              <a:ext uri="{FF2B5EF4-FFF2-40B4-BE49-F238E27FC236}">
                <a16:creationId xmlns:a16="http://schemas.microsoft.com/office/drawing/2014/main" xmlns="" id="{212395C5-3A5F-42D2-A49E-B1A9DC98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72025"/>
            <a:ext cx="5715000" cy="2085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ACE3799-9344-4736-91D1-1B8E8FD1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разів кидали мешканці села Калачі хліб під ноги на корм свиням.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разів діти підфутболили його ногою.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прокинувся Голодний дух і прийшов у село.</a:t>
            </a: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Макарьевская (Ленинградская область) — Википедия">
            <a:extLst>
              <a:ext uri="{FF2B5EF4-FFF2-40B4-BE49-F238E27FC236}">
                <a16:creationId xmlns:a16="http://schemas.microsoft.com/office/drawing/2014/main" xmlns="" id="{6E5B42C5-5DDE-4A6B-BE7E-7C94DE3E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15" y="1697345"/>
            <a:ext cx="8637520" cy="51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Голодомор в Україні - до 85-ї річниці трагедії вийшов мультфільм Голодний  дух | Стайлер">
            <a:extLst>
              <a:ext uri="{FF2B5EF4-FFF2-40B4-BE49-F238E27FC236}">
                <a16:creationId xmlns:a16="http://schemas.microsoft.com/office/drawing/2014/main" xmlns="" id="{A953744F-EBFE-4F84-8BAA-908E4C3B9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r="10509"/>
          <a:stretch/>
        </p:blipFill>
        <p:spPr bwMode="auto">
          <a:xfrm>
            <a:off x="2368419" y="1608528"/>
            <a:ext cx="7102152" cy="5252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ACE3799-9344-4736-91D1-1B8E8FD1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один він прийшов, а привів із собою людей зі зброєю, які силою почали забирати у людей не тільки хліб, але й інші продукти.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 намагалися сховати їжу. Але Голодний дух знаходив її за запахом. </a:t>
            </a: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Голодний Дух&amp;quot;: У мережу виклали мультфільм, як комуністи знищували  українців (відео)">
            <a:extLst>
              <a:ext uri="{FF2B5EF4-FFF2-40B4-BE49-F238E27FC236}">
                <a16:creationId xmlns:a16="http://schemas.microsoft.com/office/drawing/2014/main" xmlns="" id="{A0EBC2D8-F2F4-45C6-A859-0289E7E3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870786"/>
            <a:ext cx="4951058" cy="49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олодомор в Україні - до 85-ї річниці трагедії вийшов мультфільм Голодний  дух | Стайлер">
            <a:extLst>
              <a:ext uri="{FF2B5EF4-FFF2-40B4-BE49-F238E27FC236}">
                <a16:creationId xmlns:a16="http://schemas.microsoft.com/office/drawing/2014/main" xmlns="" id="{B7957FFD-28A2-4F78-83AB-C6381BD6C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r="10509"/>
          <a:stretch/>
        </p:blipFill>
        <p:spPr bwMode="auto">
          <a:xfrm>
            <a:off x="0" y="1751045"/>
            <a:ext cx="7102152" cy="5252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3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Корометражка &quot;Голодный дух&quot;: раскрыты страшные тайны Голодомора (видео) |  FaceNews.ua: новости Украины">
            <a:extLst>
              <a:ext uri="{FF2B5EF4-FFF2-40B4-BE49-F238E27FC236}">
                <a16:creationId xmlns:a16="http://schemas.microsoft.com/office/drawing/2014/main" xmlns="" id="{5AB3482F-AE42-4703-A83E-5F88C2D4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3" y="1793384"/>
            <a:ext cx="7913914" cy="48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CCA0AA24-8B0D-4039-88EB-476C59D9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мали вже селяни права на своє поле зайти. Охороняли його люди страховиська і вдень, і вночі. Закон видали: хто 5 колосків зірве у в’язницю потрапить.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6" name="Picture 12" descr="Збережи пам&amp;#39;ять. Збережи правду – роковини Голодомору » Профспілка  працівників освіти і науки України">
            <a:extLst>
              <a:ext uri="{FF2B5EF4-FFF2-40B4-BE49-F238E27FC236}">
                <a16:creationId xmlns:a16="http://schemas.microsoft.com/office/drawing/2014/main" xmlns="" id="{56D068E4-6BE6-4C71-94B8-D4E422B9B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5"/>
          <a:stretch/>
        </p:blipFill>
        <p:spPr bwMode="auto">
          <a:xfrm>
            <a:off x="6689175" y="1793384"/>
            <a:ext cx="4916552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4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CCA0AA24-8B0D-4039-88EB-476C59D9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Розпочався Великий Голод. Почали люди вмирати.</a:t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Голодний Дух цьому радіє…</a:t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иховна година &amp;quot;День па́м&amp;#39;яті жертв голодомо́рів&amp;quot; — ВСП &amp;quot;Козелецький  фаховий коледж ветеринарної медицини БНАУ&amp;quot;">
            <a:extLst>
              <a:ext uri="{FF2B5EF4-FFF2-40B4-BE49-F238E27FC236}">
                <a16:creationId xmlns:a16="http://schemas.microsoft.com/office/drawing/2014/main" xmlns="" id="{61C2A10C-B6A1-42EF-80EE-A535C6AE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" y="1852470"/>
            <a:ext cx="3290434" cy="47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рометражка &amp;quot;Голодный дух&amp;quot;: раскрыты страшные тайны Голодомора (видео) |  FaceNews.ua: новости Украины">
            <a:extLst>
              <a:ext uri="{FF2B5EF4-FFF2-40B4-BE49-F238E27FC236}">
                <a16:creationId xmlns:a16="http://schemas.microsoft.com/office/drawing/2014/main" xmlns="" id="{FDE1DAD3-73CD-4A95-941A-1D3679AB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128619"/>
            <a:ext cx="69818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еждународная научно-практическая конференция «Междисциплинарные подходы в  изучении Голодомора-геноцида» | Національний музей Голодомору-геноциду">
            <a:extLst>
              <a:ext uri="{FF2B5EF4-FFF2-40B4-BE49-F238E27FC236}">
                <a16:creationId xmlns:a16="http://schemas.microsoft.com/office/drawing/2014/main" xmlns="" id="{436D6B3B-0E74-478E-B3E6-BE32D0B0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4" y="1766669"/>
            <a:ext cx="10934489" cy="48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E7D6B37-34D9-4EA8-A35A-9A83CDD7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43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Згадались тоді  Христинчині слова, але вже пізно було…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Розізлились люди. Викрали в ночі дівчинку у батьків та у темний ліс Голодному духу на поживу кинули, бо думали, що вона у всьому винна.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ам&amp;#39;яті протоієрея Євгена Заплетнюка - Голодний дух | Facebook">
            <a:extLst>
              <a:ext uri="{FF2B5EF4-FFF2-40B4-BE49-F238E27FC236}">
                <a16:creationId xmlns:a16="http://schemas.microsoft.com/office/drawing/2014/main" xmlns="" id="{BBF4C7B8-8BEF-417C-95C5-BEDCBD97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45" y="1835798"/>
            <a:ext cx="8613710" cy="48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43924A04-F3B3-48A3-BF60-D51F7C50C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2" t="21715" r="17565"/>
          <a:stretch/>
        </p:blipFill>
        <p:spPr bwMode="auto">
          <a:xfrm>
            <a:off x="4539665" y="3429000"/>
            <a:ext cx="3112670" cy="2892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3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E7D6B37-34D9-4EA8-A35A-9A83CDD7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9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так і було б, але зняла Христинка своє намистечко та кинула на землю. Вмить у Темному лісі запалали тисячі свічок і показали дівчинці дорогу додому. Голодний дух не міг навіть доторкнутися до дитини, бо був на ній український оберіг – вишиванка. Так і дійшла вона до селища.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ам&amp;#39;яті протоієрея Євгена Заплетнюка - Голодний дух | Facebook">
            <a:extLst>
              <a:ext uri="{FF2B5EF4-FFF2-40B4-BE49-F238E27FC236}">
                <a16:creationId xmlns:a16="http://schemas.microsoft.com/office/drawing/2014/main" xmlns="" id="{BBF4C7B8-8BEF-417C-95C5-BEDCBD97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45" y="2255116"/>
            <a:ext cx="7864928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43924A04-F3B3-48A3-BF60-D51F7C50C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2" t="21715" r="17565"/>
          <a:stretch/>
        </p:blipFill>
        <p:spPr bwMode="auto">
          <a:xfrm>
            <a:off x="4563722" y="3581399"/>
            <a:ext cx="2759755" cy="268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7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E7D6B37-34D9-4EA8-A35A-9A83CDD7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01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 люди, що вишиванка від Голодного духа рятує та попросили батьків Христинки пошити їм українській оберіг.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дівчинки були добрими людьми, зла не тримали і за одну ніч батько пошив селянам вишиванки, а матуся з донечкою квіти на них вишивали. У вишиванках тих візерунок змішався із кров’ю, від поколонних голкою пальців. Тому ще сильнішою стала сила вишиванки.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Девушка вышивает картинки, стоковые фото Девушка вышивает | Depositphotos">
            <a:extLst>
              <a:ext uri="{FF2B5EF4-FFF2-40B4-BE49-F238E27FC236}">
                <a16:creationId xmlns:a16="http://schemas.microsoft.com/office/drawing/2014/main" xmlns="" id="{8F846F34-AA7C-448B-AF03-A326AA2D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13" y="2655596"/>
            <a:ext cx="5640258" cy="37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0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Творці &amp;quot;Викраденної прнцеси&amp;quot; випустили мультфільм про Голодомор 21.11.18  Прямий">
            <a:extLst>
              <a:ext uri="{FF2B5EF4-FFF2-40B4-BE49-F238E27FC236}">
                <a16:creationId xmlns:a16="http://schemas.microsoft.com/office/drawing/2014/main" xmlns="" id="{0FCBDFFC-50D9-4C8A-942B-9F8055B82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E7D6B37-34D9-4EA8-A35A-9A83CDD7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22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Одягли люди вишиванки і вийшли проти Голодного духу.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зміг він протистояти такий чистій силі і знову сховався під землю у Темному лісі.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й досі чекає, коли ж люди знову хліб кидати на підлогу почнуть.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Сьогодні в Україні – День вишиванки: Одягаємо вишиванку та святкуємо  по-карантинному">
            <a:extLst>
              <a:ext uri="{FF2B5EF4-FFF2-40B4-BE49-F238E27FC236}">
                <a16:creationId xmlns:a16="http://schemas.microsoft.com/office/drawing/2014/main" xmlns="" id="{0D2DF116-1E45-4DCE-A39A-1FE8C18A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0828"/>
            <a:ext cx="6686940" cy="50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олодомор в Україні - до 85-ї річниці трагедії вийшов мультфільм Голодний  дух | Стайлер">
            <a:extLst>
              <a:ext uri="{FF2B5EF4-FFF2-40B4-BE49-F238E27FC236}">
                <a16:creationId xmlns:a16="http://schemas.microsoft.com/office/drawing/2014/main" xmlns="" id="{92D2FEF3-97E2-44A6-BA82-74E263F0C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r="36464"/>
          <a:stretch/>
        </p:blipFill>
        <p:spPr bwMode="auto">
          <a:xfrm flipH="1">
            <a:off x="7604447" y="1664941"/>
            <a:ext cx="4126561" cy="51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24D51-0856-4227-A76C-440331B5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про ці події збереглися і до наших часів.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вишиванка і хліб святий від усіх бід рятують.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щоб люди не про це не забували: щороку, у останню суботу листопада українці запалюють на вікні свічку Пам’яті про ті страшні часи.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Новини / Запрошуємо жителів області в День пам&amp;#39;яті жертв голодоморів  долучитися до акції «Запали свічку»">
            <a:extLst>
              <a:ext uri="{FF2B5EF4-FFF2-40B4-BE49-F238E27FC236}">
                <a16:creationId xmlns:a16="http://schemas.microsoft.com/office/drawing/2014/main" xmlns="" id="{532BC9AE-1DB2-486F-A0BE-5D7E91DF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1915448"/>
            <a:ext cx="8823649" cy="44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2E249B-0A86-40DD-B6BE-5BA83C8276E0}"/>
              </a:ext>
            </a:extLst>
          </p:cNvPr>
          <p:cNvSpPr txBox="1"/>
          <p:nvPr/>
        </p:nvSpPr>
        <p:spPr>
          <a:xfrm>
            <a:off x="1436913" y="2351315"/>
            <a:ext cx="14686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/>
              <a:t>27.11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656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0C1D9E-8407-462B-956A-2068CF543B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родила добре. Врожаї були багаті. І господарі не жалкували хліба ані для сім’ї, ані для тварин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Фотообои флизелиновые 3D 375х250 см Пшеничное поле (MS-5-0136) по цене  1350,00 грн">
            <a:extLst>
              <a:ext uri="{FF2B5EF4-FFF2-40B4-BE49-F238E27FC236}">
                <a16:creationId xmlns:a16="http://schemas.microsoft.com/office/drawing/2014/main" xmlns="" id="{71E81914-32E4-48EC-9C5A-C0D5DE02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88" y="1774597"/>
            <a:ext cx="7371184" cy="49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3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0C1D9E-8407-462B-956A-2068CF543B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Дійшло до того, що почали хлібом свиней годувати.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ход за поросенком 1 месяц - Ogorod.guru">
            <a:extLst>
              <a:ext uri="{FF2B5EF4-FFF2-40B4-BE49-F238E27FC236}">
                <a16:creationId xmlns:a16="http://schemas.microsoft.com/office/drawing/2014/main" xmlns="" id="{7BD199CF-ACC2-4E5B-8BE3-0D98440C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2" y="1911318"/>
            <a:ext cx="7003659" cy="46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лый хлеб: состав, польза и вред, калорийность">
            <a:extLst>
              <a:ext uri="{FF2B5EF4-FFF2-40B4-BE49-F238E27FC236}">
                <a16:creationId xmlns:a16="http://schemas.microsoft.com/office/drawing/2014/main" xmlns="" id="{FFDE14FA-84CA-43A5-AEE9-B6CFB678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9" y="5247804"/>
            <a:ext cx="1478687" cy="1432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BBC0003E-7E2F-4E80-8AC0-271CF3BF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7" y="5451437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4B9DD74F-53D4-40C1-8A68-A81FCF4F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1" y="5027174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E2B8E9C8-4668-4A91-AEFD-F819B7B7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71" y="5027174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E71C3505-7CDA-4221-A9CC-E6E49687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40" y="5507421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елый хлеб: состав, польза и вред, калорийность">
            <a:extLst>
              <a:ext uri="{FF2B5EF4-FFF2-40B4-BE49-F238E27FC236}">
                <a16:creationId xmlns:a16="http://schemas.microsoft.com/office/drawing/2014/main" xmlns="" id="{36E41142-4BB2-4C12-AE9C-61080FF2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90" y="4897365"/>
            <a:ext cx="1478687" cy="1432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D8677F9E-8D84-4758-9705-09032CD1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31" y="5687647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E7F64A76-C50D-475D-916C-37AD282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2" y="5084711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D2BA454C-4534-4258-81CF-4B65A717C34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639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малі діти ним у футбол замість м’яча грали.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ластизолевые мячи">
            <a:extLst>
              <a:ext uri="{FF2B5EF4-FFF2-40B4-BE49-F238E27FC236}">
                <a16:creationId xmlns:a16="http://schemas.microsoft.com/office/drawing/2014/main" xmlns="" id="{0D5CCA2E-F280-4D47-B834-A4C78CE3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58" y="1357119"/>
            <a:ext cx="7940351" cy="52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DD754E2A-B08B-451C-ACCA-27ECF36B5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9592" r="10468" b="5037"/>
          <a:stretch/>
        </p:blipFill>
        <p:spPr bwMode="auto">
          <a:xfrm>
            <a:off x="6096000" y="5159829"/>
            <a:ext cx="1387151" cy="1180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D2BA454C-4534-4258-81CF-4B65A717C344}"/>
              </a:ext>
            </a:extLst>
          </p:cNvPr>
          <p:cNvSpPr txBox="1">
            <a:spLocks/>
          </p:cNvSpPr>
          <p:nvPr/>
        </p:nvSpPr>
        <p:spPr>
          <a:xfrm>
            <a:off x="4730620" y="517525"/>
            <a:ext cx="6775580" cy="550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разу до цього селища приїхала нова сім’я: двоє батьків та донечка Христинка. Дівчинка була така тонесенька, немов тростинка. Одягне вишиваночку та виходить до дітей, але не грається, а здаля дивиться і </a:t>
            </a:r>
            <a:r>
              <a:rPr lang="uk-UA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сльозки</a:t>
            </a:r>
            <a:r>
              <a:rPr lang="uk-UA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її блакитних оченят течуть. 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A5318DD1-77F4-4D3E-8553-25BFF73E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t="1088" r="23331" b="19791"/>
          <a:stretch/>
        </p:blipFill>
        <p:spPr bwMode="auto">
          <a:xfrm>
            <a:off x="142256" y="417382"/>
            <a:ext cx="4588364" cy="60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0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D2BA454C-4534-4258-81CF-4B65A717C344}"/>
              </a:ext>
            </a:extLst>
          </p:cNvPr>
          <p:cNvSpPr txBox="1">
            <a:spLocks/>
          </p:cNvSpPr>
          <p:nvPr/>
        </p:nvSpPr>
        <p:spPr>
          <a:xfrm>
            <a:off x="5421086" y="517524"/>
            <a:ext cx="6628658" cy="6256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разу, насмілившись Христинка підійшла до дітей та сказала:</a:t>
            </a:r>
          </a:p>
          <a:p>
            <a:pPr marL="571500" indent="-571500" algn="just">
              <a:buFontTx/>
              <a:buChar char="-"/>
            </a:pP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хліб ногами буцати. Прийде із лісу Голодний дух і все у вас забере. </a:t>
            </a:r>
          </a:p>
          <a:p>
            <a:pPr algn="just"/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Але діти тільки посміялися над дівчинкою та прогнали її. </a:t>
            </a:r>
          </a:p>
          <a:p>
            <a:pPr marL="571500" indent="-571500" algn="ctr">
              <a:buFontTx/>
              <a:buChar char="-"/>
            </a:pP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A5318DD1-77F4-4D3E-8553-25BFF73E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t="1088" r="23331" b="19791"/>
          <a:stretch/>
        </p:blipFill>
        <p:spPr bwMode="auto">
          <a:xfrm>
            <a:off x="142256" y="417382"/>
            <a:ext cx="4588364" cy="60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6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0C1D9E-8407-462B-956A-2068CF54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 Христинка до дорослих та тихенько сказала: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можна свиням хліб кидати. Він святий. 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 навіть оком не повели. Чи може їх якась малявка вчити.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ход за поросенком 1 месяц - Ogorod.guru">
            <a:extLst>
              <a:ext uri="{FF2B5EF4-FFF2-40B4-BE49-F238E27FC236}">
                <a16:creationId xmlns:a16="http://schemas.microsoft.com/office/drawing/2014/main" xmlns="" id="{7BD199CF-ACC2-4E5B-8BE3-0D98440C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2" y="1911318"/>
            <a:ext cx="7003659" cy="46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лый хлеб: состав, польза и вред, калорийность">
            <a:extLst>
              <a:ext uri="{FF2B5EF4-FFF2-40B4-BE49-F238E27FC236}">
                <a16:creationId xmlns:a16="http://schemas.microsoft.com/office/drawing/2014/main" xmlns="" id="{FFDE14FA-84CA-43A5-AEE9-B6CFB678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9" y="5247804"/>
            <a:ext cx="1478687" cy="1432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BBC0003E-7E2F-4E80-8AC0-271CF3BF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7" y="5451437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4B9DD74F-53D4-40C1-8A68-A81FCF4F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1" y="5027174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E2B8E9C8-4668-4A91-AEFD-F819B7B7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71" y="5027174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Домашний хлеб на закваске , пошаговый рецепт на 2173 ккал, фото,  ингредиенты - Urnisa">
            <a:extLst>
              <a:ext uri="{FF2B5EF4-FFF2-40B4-BE49-F238E27FC236}">
                <a16:creationId xmlns:a16="http://schemas.microsoft.com/office/drawing/2014/main" xmlns="" id="{E71C3505-7CDA-4221-A9CC-E6E49687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40" y="5507421"/>
            <a:ext cx="1512250" cy="117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елый хлеб: состав, польза и вред, калорийность">
            <a:extLst>
              <a:ext uri="{FF2B5EF4-FFF2-40B4-BE49-F238E27FC236}">
                <a16:creationId xmlns:a16="http://schemas.microsoft.com/office/drawing/2014/main" xmlns="" id="{36E41142-4BB2-4C12-AE9C-61080FF2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90" y="4897365"/>
            <a:ext cx="1478687" cy="1432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D8677F9E-8D84-4758-9705-09032CD1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31" y="5687647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Артизанский хлеб - пошаговый рецепт с фото на Повар.ру">
            <a:extLst>
              <a:ext uri="{FF2B5EF4-FFF2-40B4-BE49-F238E27FC236}">
                <a16:creationId xmlns:a16="http://schemas.microsoft.com/office/drawing/2014/main" xmlns="" id="{E7F64A76-C50D-475D-916C-37AD282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2" y="5084711"/>
            <a:ext cx="1541009" cy="102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44F7B06B-29BC-41AE-8A12-9377E2931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2" r="26308" b="9588"/>
          <a:stretch/>
        </p:blipFill>
        <p:spPr bwMode="auto">
          <a:xfrm>
            <a:off x="7909915" y="1853590"/>
            <a:ext cx="2714929" cy="4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2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Девушка в вышиванке картинки, стоковые фото Девушка в вышиванке |  Depositphotos">
            <a:extLst>
              <a:ext uri="{FF2B5EF4-FFF2-40B4-BE49-F238E27FC236}">
                <a16:creationId xmlns:a16="http://schemas.microsoft.com/office/drawing/2014/main" xmlns="" id="{39DFD381-6B11-4497-8EA9-699BAC84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24" y="2095565"/>
            <a:ext cx="6595965" cy="43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EB97C1A4-D205-4C08-B45C-B779755A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Бігала дівчинка по селу та благала:</a:t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Бережіть хліб, бо почує Голодний дух, прийде і всім погано буде! </a:t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ніхто її не хотів чути… </a:t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9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CACE3799-9344-4736-91D1-1B8E8FD1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14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села дійсно був Темний ліс, у який навіть дорослі  боялись ходити. Саме там, під високим шаром землі, у кургані  спав Голодний дух. Прокидався він лише тоді, коли люди 365 днів поспіль торкалися хлібом землі. Останній раз це було  так давно, що вже, хто і пам’ятав –  забули.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Макарьевская (Ленинградская область) — Википедия">
            <a:extLst>
              <a:ext uri="{FF2B5EF4-FFF2-40B4-BE49-F238E27FC236}">
                <a16:creationId xmlns:a16="http://schemas.microsoft.com/office/drawing/2014/main" xmlns="" id="{6E5B42C5-5DDE-4A6B-BE7E-7C94DE3E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14" y="1959359"/>
            <a:ext cx="8198981" cy="48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09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159</Words>
  <Application>Microsoft Office PowerPoint</Application>
  <PresentationFormat>Произвольный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Ця історія відбулася у селищі Калачі. Така назва йому була дана не дарма, бо побачити тут дитину без смаколика було просто не можливо </vt:lpstr>
      <vt:lpstr>Земля родила добре. Врожаї були багаті. І господарі не жалкували хліба ані для сім’ї, ані для тварин</vt:lpstr>
      <vt:lpstr>Дійшло до того, що почали хлібом свиней годувати. </vt:lpstr>
      <vt:lpstr>Презентация PowerPoint</vt:lpstr>
      <vt:lpstr>Презентация PowerPoint</vt:lpstr>
      <vt:lpstr>Презентация PowerPoint</vt:lpstr>
      <vt:lpstr>Прийшла Христинка до дорослих та тихенько сказала: - Не можна свиням хліб кидати. Він святий.  Дорослі навіть оком не повели. Чи може їх якась малявка вчити. </vt:lpstr>
      <vt:lpstr>   Бігала дівчинка по селу та благала: - Бережіть хліб, бо почує Голодний дух, прийде і всім погано буде!  Але ніхто її не хотів чути…    </vt:lpstr>
      <vt:lpstr>  Біля села дійсно був Темний ліс, у який навіть дорослі  боялись ходити. Саме там, під високим шаром землі, у кургані  спав Голодний дух. Прокидався він лише тоді, коли люди 365 днів поспіль торкалися хлібом землі. Останній раз це було  так давно, що вже, хто і пам’ятав –  забули.    </vt:lpstr>
      <vt:lpstr>   365 разів кидали мешканці села Калачі хліб під ноги на корм свиням.  365 разів діти підфутболили його ногою.  І прокинувся Голодний дух і прийшов у село.   </vt:lpstr>
      <vt:lpstr>   Не один він прийшов, а привів із собою людей зі зброєю, які силою почали забирати у людей не тільки хліб, але й інші продукти. Дорослі намагалися сховати їжу. Але Голодний дух знаходив її за запахом.    </vt:lpstr>
      <vt:lpstr>   Не мали вже селяни права на своє поле зайти. Охороняли його люди страховиська і вдень, і вночі. Закон видали: хто 5 колосків зірве у в’язницю потрапить.     </vt:lpstr>
      <vt:lpstr>  Розпочався Великий Голод. Почали люди вмирати. А Голодний Дух цьому радіє…   </vt:lpstr>
      <vt:lpstr>   Згадались тоді  Христинчині слова, але вже пізно було… Розізлились люди. Викрали в ночі дівчинку у батьків та у темний ліс Голодному духу на поживу кинули, бо думали, що вона у всьому винна.    </vt:lpstr>
      <vt:lpstr>   Може так і було б, але зняла Христинка своє намистечко та кинула на землю. Вмить у Темному лісі запалали тисячі свічок і показали дівчинці дорогу додому. Голодний дух не міг навіть доторкнутися до дитини, бо був на ній український оберіг – вишиванка. Так і дійшла вона до селища.  </vt:lpstr>
      <vt:lpstr>  Зрозуміли люди, що вишиванка від Голодного духа рятує та попросили батьків Христинки пошити їм українській оберіг. Батьки дівчинки були добрими людьми, зла не тримали і за одну ніч батько пошив селянам вишиванки, а матуся з донечкою квіти на них вишивали. У вишиванках тих візерунок змішався із кров’ю, від поколонних голкою пальців. Тому ще сильнішою стала сила вишиванки.  </vt:lpstr>
      <vt:lpstr> Одягли люди вишиванки і вийшли проти Голодного духу.  Не зміг він протистояти такий чистій силі і знову сховався під землю у Темному лісі. Ще й досі чекає, коли ж люди знову хліб кидати на підлогу почнуть.  </vt:lpstr>
      <vt:lpstr>Пам’ять про ці події збереглися і до наших часів.  Українська вишиванка і хліб святий від усіх бід рятують. А щоб люди не про це не забували: щороку, у останню суботу листопада українці запалюють на вікні свічку Пам’яті про ті страшні часи.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Ця історія відбулася у селищі «Калачі». Така назва йому була дана не дарма, бо побачити тут дитину без смаколика було просто не можливо</dc:title>
  <dc:creator>Tetiana Ivaniuta</dc:creator>
  <cp:lastModifiedBy>Пользователь Windows</cp:lastModifiedBy>
  <cp:revision>7</cp:revision>
  <dcterms:created xsi:type="dcterms:W3CDTF">2021-11-19T12:47:31Z</dcterms:created>
  <dcterms:modified xsi:type="dcterms:W3CDTF">2022-11-25T19:53:37Z</dcterms:modified>
</cp:coreProperties>
</file>