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78" r:id="rId4"/>
    <p:sldId id="271" r:id="rId5"/>
    <p:sldId id="277" r:id="rId6"/>
    <p:sldId id="272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528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76848-C3EB-40B3-B4DB-33923B933C2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ED8C5-54D6-4C9E-B055-B8E6D17F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06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76848-C3EB-40B3-B4DB-33923B933C2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ED8C5-54D6-4C9E-B055-B8E6D17F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795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76848-C3EB-40B3-B4DB-33923B933C2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ED8C5-54D6-4C9E-B055-B8E6D17F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749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76848-C3EB-40B3-B4DB-33923B933C2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ED8C5-54D6-4C9E-B055-B8E6D17F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149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76848-C3EB-40B3-B4DB-33923B933C2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ED8C5-54D6-4C9E-B055-B8E6D17F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255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76848-C3EB-40B3-B4DB-33923B933C2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ED8C5-54D6-4C9E-B055-B8E6D17F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206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76848-C3EB-40B3-B4DB-33923B933C2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ED8C5-54D6-4C9E-B055-B8E6D17F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51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76848-C3EB-40B3-B4DB-33923B933C2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ED8C5-54D6-4C9E-B055-B8E6D17F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966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76848-C3EB-40B3-B4DB-33923B933C2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ED8C5-54D6-4C9E-B055-B8E6D17F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725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76848-C3EB-40B3-B4DB-33923B933C2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ED8C5-54D6-4C9E-B055-B8E6D17F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41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76848-C3EB-40B3-B4DB-33923B933C2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ED8C5-54D6-4C9E-B055-B8E6D17F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125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76848-C3EB-40B3-B4DB-33923B933C21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ED8C5-54D6-4C9E-B055-B8E6D17FF7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82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ikiwand.com/uk/%D0%96%D1%83%D1%80%D0%BD%D0%B0%D0%BB%D1%96%D1%81%D1%82" TargetMode="External"/><Relationship Id="rId3" Type="http://schemas.openxmlformats.org/officeDocument/2006/relationships/hyperlink" Target="https://www.wikiwand.com/uk/%D0%91%D0%BE%D0%B1%D1%80%D0%BE%D0%B2%D0%B8%D1%86%D1%8C%D0%BA%D0%B8%D0%B9_%D1%80%D0%B0%D0%B9%D0%BE%D0%BD" TargetMode="External"/><Relationship Id="rId7" Type="http://schemas.openxmlformats.org/officeDocument/2006/relationships/hyperlink" Target="https://www.wikiwand.com/uk/%D0%94%D1%80%D0%B0%D0%BC%D0%B0%D1%82%D1%83%D1%80%D0%B3" TargetMode="External"/><Relationship Id="rId12" Type="http://schemas.openxmlformats.org/officeDocument/2006/relationships/image" Target="../media/image1.jpeg"/><Relationship Id="rId2" Type="http://schemas.openxmlformats.org/officeDocument/2006/relationships/hyperlink" Target="https://www.wikiwand.com/uk/%D0%A1%D1%82%D0%B0%D1%80%D0%B0_%D0%91%D0%B0%D1%81%D0%B0%D0%BD%D1%8C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wikiwand.com/uk/%D0%9F%D1%80%D0%BE%D0%B7%D0%B0%D1%97%D0%BA" TargetMode="External"/><Relationship Id="rId11" Type="http://schemas.openxmlformats.org/officeDocument/2006/relationships/hyperlink" Target="https://www.wikiwand.com/uk/%D0%9D%D0%B0%D1%86%D1%96%D0%BE%D0%BD%D0%B0%D0%BB%D1%8C%D0%BD%D0%B0_%D1%81%D0%BF%D1%96%D0%BB%D0%BA%D0%B0_%D0%BA%D1%80%D0%B0%D1%94%D0%B7%D0%BD%D0%B0%D0%B2%D1%86%D1%96%D0%B2_%D0%A3%D0%BA%D1%80%D0%B0%D1%97%D0%BD%D0%B8" TargetMode="External"/><Relationship Id="rId5" Type="http://schemas.openxmlformats.org/officeDocument/2006/relationships/hyperlink" Target="https://www.wikiwand.com/uk/%D0%9F%D0%BE%D0%B5%D1%82%D0%B5%D1%81%D0%B0" TargetMode="External"/><Relationship Id="rId10" Type="http://schemas.openxmlformats.org/officeDocument/2006/relationships/hyperlink" Target="https://www.wikiwand.com/uk/%D0%9D%D0%B0%D1%86%D1%96%D0%BE%D0%BD%D0%B0%D0%BB%D1%8C%D0%BD%D0%B0_%D1%81%D0%BF%D1%96%D0%BB%D0%BA%D0%B0_%D0%BF%D0%B8%D1%81%D1%8C%D0%BC%D0%B5%D0%BD%D0%BD%D0%B8%D0%BA%D1%96%D0%B2_%D0%A3%D0%BA%D1%80%D0%B0%D1%97%D0%BD%D0%B8" TargetMode="External"/><Relationship Id="rId4" Type="http://schemas.openxmlformats.org/officeDocument/2006/relationships/hyperlink" Target="https://www.wikiwand.com/uk/%D0%A7%D0%B5%D1%80%D0%BD%D1%96%D0%B3%D1%96%D0%B2%D1%81%D1%8C%D0%BA%D0%B0_%D0%BE%D0%B1%D0%BB%D0%B0%D1%81%D1%82%D1%8C" TargetMode="External"/><Relationship Id="rId9" Type="http://schemas.openxmlformats.org/officeDocument/2006/relationships/hyperlink" Target="https://www.wikiwand.com/uk/%D0%9F%D0%B5%D1%80%D0%B5%D0%BA%D0%BB%D0%B0%D0%B4%D0%B0%D1%87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19256" cy="2592288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уроку:</a:t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Відчуй </a:t>
            </a:r>
            <a:r>
              <a:rPr lang="uk-UA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«Колядка»</a:t>
            </a:r>
            <a:b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Тетяна Ч</a:t>
            </a:r>
            <a:r>
              <a:rPr lang="uk-UA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uk-UA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реп-</a:t>
            </a:r>
            <a:r>
              <a:rPr lang="uk-UA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Перог</a:t>
            </a:r>
            <a:r>
              <a:rPr lang="uk-UA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нич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824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90170" y="260648"/>
            <a:ext cx="5653830" cy="6438577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Череп-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Пероганич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Тетяна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Павлівна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(18 листопада 1974, с. 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Стара Басань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Бобровицького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району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Чернігівської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області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українська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поетеса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прозаїк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і 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драматург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журналістка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перекладачка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громадська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діячка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член 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Національної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спілки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письменників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України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Національної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спілки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краєзнавців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України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лауреатка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національних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премій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авторка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ru-RU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книжок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050" name="Picture 2" descr="http://labs.journ.univ.kiev.ua/spring2017/wp-content/uploads/2019/09/%D0%A7%D0%B5%D1%80%D0%B5%D0%BF-%D0%9F%D0%B5%D1%80%D0%BE%D0%B3%D0%B0%D0%BD%D0%B8%D1%87-%D0%A2.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3166642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402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816" t="11706" r="38200" b="36210"/>
          <a:stretch/>
        </p:blipFill>
        <p:spPr bwMode="auto">
          <a:xfrm>
            <a:off x="71667" y="156351"/>
            <a:ext cx="4344371" cy="5803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816" t="68537" r="38200" b="13492"/>
          <a:stretch/>
        </p:blipFill>
        <p:spPr bwMode="auto">
          <a:xfrm>
            <a:off x="4644008" y="260648"/>
            <a:ext cx="4344371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432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Словникова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Довідкове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бюро»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Вдяганка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данному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телефон.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Перезиваючи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перелічуючи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19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Визначте до якого жанру (типу) належить цей твір!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9660813"/>
              </p:ext>
            </p:extLst>
          </p:nvPr>
        </p:nvGraphicFramePr>
        <p:xfrm>
          <a:off x="467544" y="1628800"/>
          <a:ext cx="8229600" cy="295232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2250308"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Розповідь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Казка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Оповідання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/>
                        <a:t>Науково-художній твір.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0202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ердце 4"/>
          <p:cNvSpPr/>
          <p:nvPr/>
        </p:nvSpPr>
        <p:spPr>
          <a:xfrm>
            <a:off x="5288721" y="3933056"/>
            <a:ext cx="648072" cy="504056"/>
          </a:xfrm>
          <a:prstGeom prst="hear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ysClr val="windowText" lastClr="0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5013176"/>
            <a:ext cx="727280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Назвіть головного героя  оповідання!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704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  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Бесіда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40060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оповідання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яку пору року відбувалися події описані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оповіданні?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Чому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Марічка так чекала на свято? Знайди відповідь в тексті і зачитай!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Куди повезла їх вчителька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відреагувала Оксанка на розповідь Марічки?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Навіщо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дітям спілкування з іншими дітьми?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248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>
                <a:latin typeface="Arial Black" panose="020B0A04020102020204" pitchFamily="34" charset="0"/>
              </a:rPr>
              <a:t>Домашнє завдання </a:t>
            </a:r>
            <a:endParaRPr lang="ru-RU" sz="48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060848"/>
            <a:ext cx="8229600" cy="4525963"/>
          </a:xfrm>
        </p:spPr>
        <p:txBody>
          <a:bodyPr/>
          <a:lstStyle/>
          <a:p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65- 66 читати до слів … жартували і сміялися.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87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107</Words>
  <Application>Microsoft Office PowerPoint</Application>
  <PresentationFormat>Экран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Тема уроку: Відчуй іншого «Колядка» Тетяна Череп-Пероганич</vt:lpstr>
      <vt:lpstr>Череп-Пероганич Тетяна Павлівна (18 листопада 1974, с. Стара Басань Бобровицького району Чернігівської області) – українська поетеса, прозаїк і драматург, журналістка, перекладачка, громадська діячка, член Національної спілки письменників України, Національної спілки краєзнавців України, лауреатка національних і міжнародних премій, авторка 10 книжок.</vt:lpstr>
      <vt:lpstr>Презентация PowerPoint</vt:lpstr>
      <vt:lpstr>   Словникова робота</vt:lpstr>
      <vt:lpstr>Визначте до якого жанру (типу) належить цей твір!</vt:lpstr>
      <vt:lpstr>3)    Бесіда за змістом твору. </vt:lpstr>
      <vt:lpstr>Домашнє завдання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 Windows</cp:lastModifiedBy>
  <cp:revision>22</cp:revision>
  <dcterms:created xsi:type="dcterms:W3CDTF">2020-11-16T12:57:43Z</dcterms:created>
  <dcterms:modified xsi:type="dcterms:W3CDTF">2022-11-27T22:46:49Z</dcterms:modified>
</cp:coreProperties>
</file>