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9" r:id="rId2"/>
    <p:sldId id="268" r:id="rId3"/>
    <p:sldId id="280" r:id="rId4"/>
    <p:sldId id="281" r:id="rId5"/>
    <p:sldId id="283" r:id="rId6"/>
    <p:sldId id="285" r:id="rId7"/>
    <p:sldId id="286" r:id="rId8"/>
    <p:sldId id="287" r:id="rId9"/>
    <p:sldId id="288" r:id="rId10"/>
    <p:sldId id="289" r:id="rId11"/>
    <p:sldId id="29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05" autoAdjust="0"/>
  </p:normalViewPr>
  <p:slideViewPr>
    <p:cSldViewPr>
      <p:cViewPr varScale="1">
        <p:scale>
          <a:sx n="83" d="100"/>
          <a:sy n="83" d="100"/>
        </p:scale>
        <p:origin x="145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3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5FDC4-0011-436C-8194-88689633E203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78896-C5EF-4390-9325-C1C16555C7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660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D6D7DA-08F9-4D8C-9369-320423128A7D}" type="slidenum">
              <a:rPr lang="ru-RU" altLang="ru-RU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 anchor="b"/>
          <a:lstStyle>
            <a:lvl1pPr defTabSz="865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03263" indent="-269875" defTabSz="865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081088" indent="-215900" defTabSz="865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14475" indent="-215900" defTabSz="865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1946275" indent="-215900" defTabSz="865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03475" indent="-2159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860675" indent="-2159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17875" indent="-2159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775075" indent="-2159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812128-BF49-4C98-A951-4D0026983BF4}" type="slidenum">
              <a:rPr lang="ru-RU" altLang="ru-RU"/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28" tIns="45714" rIns="91428" bIns="45714"/>
          <a:lstStyle/>
          <a:p>
            <a:pPr eaLnBrk="1" hangingPunct="1"/>
            <a:r>
              <a:rPr lang="ru-RU" altLang="ru-RU" smtClean="0"/>
              <a:t>Л.С. Атанасян.   Геометрия 10-11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90DF0D1-9870-4E93-913B-FC617F0E5706}" type="slidenum">
              <a:rPr lang="ru-RU" altLang="ru-RU">
                <a:latin typeface="Arial" charset="0"/>
              </a:rPr>
              <a:pPr eaLnBrk="1" hangingPunct="1"/>
              <a:t>5</a:t>
            </a:fld>
            <a:endParaRPr lang="ru-RU" altLang="ru-RU">
              <a:latin typeface="Arial" charset="0"/>
            </a:endParaRPr>
          </a:p>
        </p:txBody>
      </p:sp>
      <p:sp>
        <p:nvSpPr>
          <p:cNvPr id="10957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2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957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/>
            <a:fld id="{0446D228-AA5E-4D5B-9930-FD56F878AA93}" type="slidenum">
              <a:rPr lang="ru-RU" altLang="ru-RU" sz="1200">
                <a:latin typeface="Arial" charset="0"/>
              </a:rPr>
              <a:pPr algn="r" eaLnBrk="1" hangingPunct="1"/>
              <a:t>5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jpeg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3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1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8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image" Target="../media/image12.png"/><Relationship Id="rId10" Type="http://schemas.openxmlformats.org/officeDocument/2006/relationships/image" Target="../media/image8.wmf"/><Relationship Id="rId4" Type="http://schemas.openxmlformats.org/officeDocument/2006/relationships/image" Target="../media/image11.jpeg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966031" y="457200"/>
            <a:ext cx="7147517" cy="1250974"/>
          </a:xfrm>
          <a:prstGeom prst="rect">
            <a:avLst/>
          </a:prstGeom>
        </p:spPr>
        <p:txBody>
          <a:bodyPr wrap="none" lIns="91431" tIns="45715" rIns="91431" bIns="4571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Двадцять</a:t>
            </a:r>
            <a:r>
              <a:rPr lang="en-US" sz="3600" kern="10" dirty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uk-UA" sz="3600" kern="10" dirty="0" err="1" smtClean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восьм</a:t>
            </a:r>
            <a:r>
              <a:rPr lang="ru-RU" sz="3600" kern="10" dirty="0" smtClean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е </a:t>
            </a:r>
            <a:r>
              <a:rPr lang="ru-RU" sz="3600" kern="10" dirty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листопада</a:t>
            </a:r>
          </a:p>
          <a:p>
            <a:pPr algn="ctr"/>
            <a:r>
              <a:rPr lang="ru-RU" sz="3600" kern="10" dirty="0" err="1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Класна</a:t>
            </a:r>
            <a:r>
              <a:rPr lang="ru-RU" sz="3600" kern="10" dirty="0">
                <a:ln w="2540">
                  <a:solidFill>
                    <a:srgbClr val="0000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робота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76200" y="152400"/>
            <a:ext cx="8991600" cy="6553200"/>
            <a:chOff x="168" y="176"/>
            <a:chExt cx="5408" cy="3928"/>
          </a:xfrm>
        </p:grpSpPr>
        <p:sp>
          <p:nvSpPr>
            <p:cNvPr id="4101" name="Freeform 4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rgbClr val="0099F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Freeform 5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6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rgbClr val="0099F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Freeform 7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Freeform 8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99F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Freeform 9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99FF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7" name="Freeform 10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99FF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/>
            <a:lstStyle/>
            <a:p>
              <a:endParaRPr lang="ru-RU"/>
            </a:p>
          </p:txBody>
        </p:sp>
        <p:sp>
          <p:nvSpPr>
            <p:cNvPr id="4108" name="Freeform 11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99FF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vert="eaVert"/>
            <a:lstStyle/>
            <a:p>
              <a:endParaRPr lang="ru-RU"/>
            </a:p>
          </p:txBody>
        </p:sp>
      </p:grpSp>
      <p:sp>
        <p:nvSpPr>
          <p:cNvPr id="4100" name="WordArt 12"/>
          <p:cNvSpPr>
            <a:spLocks noChangeArrowheads="1" noChangeShapeType="1" noTextEdit="1"/>
          </p:cNvSpPr>
          <p:nvPr/>
        </p:nvSpPr>
        <p:spPr bwMode="auto">
          <a:xfrm>
            <a:off x="441656" y="3394253"/>
            <a:ext cx="8196266" cy="935360"/>
          </a:xfrm>
          <a:prstGeom prst="rect">
            <a:avLst/>
          </a:prstGeom>
        </p:spPr>
        <p:txBody>
          <a:bodyPr wrap="none" lIns="91431" tIns="45715" rIns="91431" bIns="4571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b="1" kern="10" dirty="0" err="1" smtClean="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Розв’язування</a:t>
            </a:r>
            <a:r>
              <a:rPr lang="ru-RU" sz="6600" b="1" kern="10" dirty="0" smtClean="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6600" b="1" kern="10" dirty="0" err="1" smtClean="0">
                <a:ln w="254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вправ</a:t>
            </a:r>
            <a:endParaRPr lang="ru-RU" sz="6600" b="1" kern="10" dirty="0">
              <a:ln w="2540">
                <a:solidFill>
                  <a:schemeClr val="tx1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04946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84785"/>
            <a:ext cx="4104456" cy="4176464"/>
          </a:xfrm>
          <a:prstGeom prst="rect">
            <a:avLst/>
          </a:prstGeom>
          <a:solidFill>
            <a:srgbClr val="0000FF"/>
          </a:solidFill>
          <a:ln>
            <a:noFill/>
          </a:ln>
        </p:spPr>
      </p:pic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4248472" cy="4032448"/>
          </a:xfrm>
          <a:prstGeom prst="rect">
            <a:avLst/>
          </a:prstGeom>
          <a:solidFill>
            <a:srgbClr val="0000FF"/>
          </a:solidFill>
          <a:ln>
            <a:noFill/>
          </a:ln>
        </p:spPr>
      </p:pic>
      <p:sp>
        <p:nvSpPr>
          <p:cNvPr id="4" name="Полилиния 3"/>
          <p:cNvSpPr>
            <a:spLocks/>
          </p:cNvSpPr>
          <p:nvPr/>
        </p:nvSpPr>
        <p:spPr bwMode="auto">
          <a:xfrm>
            <a:off x="1997100" y="2996952"/>
            <a:ext cx="774700" cy="1282065"/>
          </a:xfrm>
          <a:custGeom>
            <a:avLst/>
            <a:gdLst>
              <a:gd name="T0" fmla="*/ 0 w 1220"/>
              <a:gd name="T1" fmla="*/ 0 h 1669"/>
              <a:gd name="T2" fmla="*/ 202 w 1220"/>
              <a:gd name="T3" fmla="*/ 917 h 1669"/>
              <a:gd name="T4" fmla="*/ 413 w 1220"/>
              <a:gd name="T5" fmla="*/ 1477 h 1669"/>
              <a:gd name="T6" fmla="*/ 614 w 1220"/>
              <a:gd name="T7" fmla="*/ 1669 h 1669"/>
              <a:gd name="T8" fmla="*/ 816 w 1220"/>
              <a:gd name="T9" fmla="*/ 1477 h 1669"/>
              <a:gd name="T10" fmla="*/ 1027 w 1220"/>
              <a:gd name="T11" fmla="*/ 917 h 1669"/>
              <a:gd name="T12" fmla="*/ 1220 w 1220"/>
              <a:gd name="T13" fmla="*/ 0 h 1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20" h="1669">
                <a:moveTo>
                  <a:pt x="0" y="0"/>
                </a:moveTo>
                <a:cubicBezTo>
                  <a:pt x="66" y="335"/>
                  <a:pt x="133" y="671"/>
                  <a:pt x="202" y="917"/>
                </a:cubicBezTo>
                <a:cubicBezTo>
                  <a:pt x="271" y="1163"/>
                  <a:pt x="344" y="1352"/>
                  <a:pt x="413" y="1477"/>
                </a:cubicBezTo>
                <a:cubicBezTo>
                  <a:pt x="482" y="1602"/>
                  <a:pt x="547" y="1669"/>
                  <a:pt x="614" y="1669"/>
                </a:cubicBezTo>
                <a:cubicBezTo>
                  <a:pt x="681" y="1669"/>
                  <a:pt x="747" y="1602"/>
                  <a:pt x="816" y="1477"/>
                </a:cubicBezTo>
                <a:cubicBezTo>
                  <a:pt x="885" y="1352"/>
                  <a:pt x="960" y="1163"/>
                  <a:pt x="1027" y="917"/>
                </a:cubicBezTo>
                <a:cubicBezTo>
                  <a:pt x="1094" y="671"/>
                  <a:pt x="1157" y="335"/>
                  <a:pt x="1220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7469708" y="1700808"/>
            <a:ext cx="774700" cy="1282065"/>
          </a:xfrm>
          <a:custGeom>
            <a:avLst/>
            <a:gdLst>
              <a:gd name="T0" fmla="*/ 0 w 1220"/>
              <a:gd name="T1" fmla="*/ 0 h 1669"/>
              <a:gd name="T2" fmla="*/ 202 w 1220"/>
              <a:gd name="T3" fmla="*/ 917 h 1669"/>
              <a:gd name="T4" fmla="*/ 413 w 1220"/>
              <a:gd name="T5" fmla="*/ 1477 h 1669"/>
              <a:gd name="T6" fmla="*/ 614 w 1220"/>
              <a:gd name="T7" fmla="*/ 1669 h 1669"/>
              <a:gd name="T8" fmla="*/ 816 w 1220"/>
              <a:gd name="T9" fmla="*/ 1477 h 1669"/>
              <a:gd name="T10" fmla="*/ 1027 w 1220"/>
              <a:gd name="T11" fmla="*/ 917 h 1669"/>
              <a:gd name="T12" fmla="*/ 1220 w 1220"/>
              <a:gd name="T13" fmla="*/ 0 h 1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20" h="1669">
                <a:moveTo>
                  <a:pt x="0" y="0"/>
                </a:moveTo>
                <a:cubicBezTo>
                  <a:pt x="66" y="335"/>
                  <a:pt x="133" y="671"/>
                  <a:pt x="202" y="917"/>
                </a:cubicBezTo>
                <a:cubicBezTo>
                  <a:pt x="271" y="1163"/>
                  <a:pt x="344" y="1352"/>
                  <a:pt x="413" y="1477"/>
                </a:cubicBezTo>
                <a:cubicBezTo>
                  <a:pt x="482" y="1602"/>
                  <a:pt x="547" y="1669"/>
                  <a:pt x="614" y="1669"/>
                </a:cubicBezTo>
                <a:cubicBezTo>
                  <a:pt x="681" y="1669"/>
                  <a:pt x="747" y="1602"/>
                  <a:pt x="816" y="1477"/>
                </a:cubicBezTo>
                <a:cubicBezTo>
                  <a:pt x="885" y="1352"/>
                  <a:pt x="960" y="1163"/>
                  <a:pt x="1027" y="917"/>
                </a:cubicBezTo>
                <a:cubicBezTo>
                  <a:pt x="1094" y="671"/>
                  <a:pt x="1157" y="335"/>
                  <a:pt x="1220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512" y="1624782"/>
            <a:ext cx="1987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i="1" u="sng" dirty="0">
                <a:solidFill>
                  <a:srgbClr val="00B050"/>
                </a:solidFill>
              </a:rPr>
              <a:t>1</a:t>
            </a:r>
            <a:r>
              <a:rPr lang="uk-UA" sz="2800" i="1" u="sng" dirty="0" smtClean="0">
                <a:solidFill>
                  <a:srgbClr val="00B050"/>
                </a:solidFill>
              </a:rPr>
              <a:t>   </a:t>
            </a:r>
            <a:endParaRPr lang="ru-RU" sz="2800" i="1" u="sng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05888" y="1490019"/>
            <a:ext cx="1987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i="1" u="sng" dirty="0" smtClean="0">
                <a:solidFill>
                  <a:srgbClr val="00B050"/>
                </a:solidFill>
              </a:rPr>
              <a:t>2   </a:t>
            </a:r>
            <a:endParaRPr lang="ru-RU" sz="2800" i="1" u="sng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503094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Визначити  функцію  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6143" y="5517232"/>
            <a:ext cx="24624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y = x²</a:t>
            </a:r>
            <a:r>
              <a:rPr lang="uk-UA" sz="3200" dirty="0"/>
              <a:t> - 4</a:t>
            </a:r>
            <a:endParaRPr lang="ru-RU" sz="3200" dirty="0"/>
          </a:p>
          <a:p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329174" y="5655881"/>
            <a:ext cx="31312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y = </a:t>
            </a:r>
            <a:r>
              <a:rPr lang="uk-UA" sz="3200" dirty="0" smtClean="0"/>
              <a:t>(</a:t>
            </a:r>
            <a:r>
              <a:rPr lang="en-US" sz="3200" dirty="0" smtClean="0"/>
              <a:t>x</a:t>
            </a:r>
            <a:r>
              <a:rPr lang="uk-UA" sz="3200" dirty="0" smtClean="0"/>
              <a:t>- 6)</a:t>
            </a:r>
            <a:r>
              <a:rPr lang="en-US" sz="3200" dirty="0" smtClean="0"/>
              <a:t>²</a:t>
            </a:r>
            <a:r>
              <a:rPr lang="uk-UA" sz="3200" dirty="0" smtClean="0"/>
              <a:t> + 3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4777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21336"/>
            <a:ext cx="4148688" cy="4032448"/>
          </a:xfrm>
          <a:prstGeom prst="rect">
            <a:avLst/>
          </a:prstGeom>
          <a:solidFill>
            <a:srgbClr val="0000FF"/>
          </a:solidFill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453834" y="429598"/>
            <a:ext cx="1987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i="1" u="sng" dirty="0" smtClean="0">
                <a:solidFill>
                  <a:srgbClr val="00B050"/>
                </a:solidFill>
              </a:rPr>
              <a:t>3  </a:t>
            </a:r>
            <a:endParaRPr lang="ru-RU" sz="2800" i="1" u="sng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2160" y="429598"/>
            <a:ext cx="1987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i="1" u="sng" dirty="0" smtClean="0">
                <a:solidFill>
                  <a:srgbClr val="00B050"/>
                </a:solidFill>
              </a:rPr>
              <a:t>4   </a:t>
            </a:r>
            <a:endParaRPr lang="ru-RU" sz="2800" i="1" u="sng" dirty="0">
              <a:solidFill>
                <a:srgbClr val="00B05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40768"/>
            <a:ext cx="4248472" cy="4032448"/>
          </a:xfrm>
          <a:prstGeom prst="rect">
            <a:avLst/>
          </a:prstGeom>
          <a:solidFill>
            <a:srgbClr val="0000FF"/>
          </a:solidFill>
          <a:ln>
            <a:noFill/>
          </a:ln>
        </p:spPr>
      </p:pic>
      <p:sp>
        <p:nvSpPr>
          <p:cNvPr id="6" name="Полилиния 5"/>
          <p:cNvSpPr>
            <a:spLocks/>
          </p:cNvSpPr>
          <p:nvPr/>
        </p:nvSpPr>
        <p:spPr bwMode="auto">
          <a:xfrm>
            <a:off x="1637060" y="2852936"/>
            <a:ext cx="774700" cy="1282065"/>
          </a:xfrm>
          <a:custGeom>
            <a:avLst/>
            <a:gdLst>
              <a:gd name="T0" fmla="*/ 0 w 1220"/>
              <a:gd name="T1" fmla="*/ 0 h 1669"/>
              <a:gd name="T2" fmla="*/ 202 w 1220"/>
              <a:gd name="T3" fmla="*/ 917 h 1669"/>
              <a:gd name="T4" fmla="*/ 413 w 1220"/>
              <a:gd name="T5" fmla="*/ 1477 h 1669"/>
              <a:gd name="T6" fmla="*/ 614 w 1220"/>
              <a:gd name="T7" fmla="*/ 1669 h 1669"/>
              <a:gd name="T8" fmla="*/ 816 w 1220"/>
              <a:gd name="T9" fmla="*/ 1477 h 1669"/>
              <a:gd name="T10" fmla="*/ 1027 w 1220"/>
              <a:gd name="T11" fmla="*/ 917 h 1669"/>
              <a:gd name="T12" fmla="*/ 1220 w 1220"/>
              <a:gd name="T13" fmla="*/ 0 h 1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20" h="1669">
                <a:moveTo>
                  <a:pt x="0" y="0"/>
                </a:moveTo>
                <a:cubicBezTo>
                  <a:pt x="66" y="335"/>
                  <a:pt x="133" y="671"/>
                  <a:pt x="202" y="917"/>
                </a:cubicBezTo>
                <a:cubicBezTo>
                  <a:pt x="271" y="1163"/>
                  <a:pt x="344" y="1352"/>
                  <a:pt x="413" y="1477"/>
                </a:cubicBezTo>
                <a:cubicBezTo>
                  <a:pt x="482" y="1602"/>
                  <a:pt x="547" y="1669"/>
                  <a:pt x="614" y="1669"/>
                </a:cubicBezTo>
                <a:cubicBezTo>
                  <a:pt x="681" y="1669"/>
                  <a:pt x="747" y="1602"/>
                  <a:pt x="816" y="1477"/>
                </a:cubicBezTo>
                <a:cubicBezTo>
                  <a:pt x="885" y="1352"/>
                  <a:pt x="960" y="1163"/>
                  <a:pt x="1027" y="917"/>
                </a:cubicBezTo>
                <a:cubicBezTo>
                  <a:pt x="1094" y="671"/>
                  <a:pt x="1157" y="335"/>
                  <a:pt x="1220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rot="10800000">
            <a:off x="5597500" y="2420889"/>
            <a:ext cx="774700" cy="1282065"/>
          </a:xfrm>
          <a:custGeom>
            <a:avLst/>
            <a:gdLst>
              <a:gd name="T0" fmla="*/ 0 w 1220"/>
              <a:gd name="T1" fmla="*/ 0 h 1669"/>
              <a:gd name="T2" fmla="*/ 202 w 1220"/>
              <a:gd name="T3" fmla="*/ 917 h 1669"/>
              <a:gd name="T4" fmla="*/ 413 w 1220"/>
              <a:gd name="T5" fmla="*/ 1477 h 1669"/>
              <a:gd name="T6" fmla="*/ 614 w 1220"/>
              <a:gd name="T7" fmla="*/ 1669 h 1669"/>
              <a:gd name="T8" fmla="*/ 816 w 1220"/>
              <a:gd name="T9" fmla="*/ 1477 h 1669"/>
              <a:gd name="T10" fmla="*/ 1027 w 1220"/>
              <a:gd name="T11" fmla="*/ 917 h 1669"/>
              <a:gd name="T12" fmla="*/ 1220 w 1220"/>
              <a:gd name="T13" fmla="*/ 0 h 1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20" h="1669">
                <a:moveTo>
                  <a:pt x="0" y="0"/>
                </a:moveTo>
                <a:cubicBezTo>
                  <a:pt x="66" y="335"/>
                  <a:pt x="133" y="671"/>
                  <a:pt x="202" y="917"/>
                </a:cubicBezTo>
                <a:cubicBezTo>
                  <a:pt x="271" y="1163"/>
                  <a:pt x="344" y="1352"/>
                  <a:pt x="413" y="1477"/>
                </a:cubicBezTo>
                <a:cubicBezTo>
                  <a:pt x="482" y="1602"/>
                  <a:pt x="547" y="1669"/>
                  <a:pt x="614" y="1669"/>
                </a:cubicBezTo>
                <a:cubicBezTo>
                  <a:pt x="681" y="1669"/>
                  <a:pt x="747" y="1602"/>
                  <a:pt x="816" y="1477"/>
                </a:cubicBezTo>
                <a:cubicBezTo>
                  <a:pt x="885" y="1352"/>
                  <a:pt x="960" y="1163"/>
                  <a:pt x="1027" y="917"/>
                </a:cubicBezTo>
                <a:cubicBezTo>
                  <a:pt x="1094" y="671"/>
                  <a:pt x="1157" y="335"/>
                  <a:pt x="1220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21333" y="5661248"/>
            <a:ext cx="20842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y = </a:t>
            </a:r>
            <a:r>
              <a:rPr lang="uk-UA" sz="2800" dirty="0"/>
              <a:t>(</a:t>
            </a:r>
            <a:r>
              <a:rPr lang="en-US" sz="2800" dirty="0" smtClean="0"/>
              <a:t>x</a:t>
            </a:r>
            <a:r>
              <a:rPr lang="uk-UA" sz="2800" dirty="0" smtClean="0"/>
              <a:t>+ 2)</a:t>
            </a:r>
            <a:r>
              <a:rPr lang="en-US" sz="2800" dirty="0" smtClean="0"/>
              <a:t>²</a:t>
            </a:r>
            <a:r>
              <a:rPr lang="uk-UA" sz="2800" dirty="0" smtClean="0"/>
              <a:t> - 4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846533" y="5673516"/>
            <a:ext cx="21531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y = </a:t>
            </a:r>
            <a:r>
              <a:rPr lang="uk-UA" sz="2800" dirty="0"/>
              <a:t>(</a:t>
            </a:r>
            <a:r>
              <a:rPr lang="en-US" sz="2800" dirty="0" smtClean="0"/>
              <a:t>x</a:t>
            </a:r>
            <a:r>
              <a:rPr lang="uk-UA" sz="2800" dirty="0" smtClean="0"/>
              <a:t>+ 3)</a:t>
            </a:r>
            <a:r>
              <a:rPr lang="en-US" sz="2800" dirty="0"/>
              <a:t>²</a:t>
            </a:r>
            <a:r>
              <a:rPr lang="uk-UA" sz="2800" dirty="0"/>
              <a:t> + </a:t>
            </a:r>
            <a:r>
              <a:rPr lang="uk-UA" sz="2800" dirty="0" smtClean="0"/>
              <a:t>5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2617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  <p:bldP spid="7" grpId="0" animBg="1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7768"/>
            <a:ext cx="8136904" cy="998984"/>
          </a:xfrm>
        </p:spPr>
        <p:txBody>
          <a:bodyPr/>
          <a:lstStyle/>
          <a:p>
            <a:pPr algn="just"/>
            <a:r>
              <a:rPr lang="uk-UA" sz="3200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Знайдіть  пару</a:t>
            </a:r>
            <a:r>
              <a:rPr lang="uk-UA" sz="3200" i="1" dirty="0" smtClean="0">
                <a:latin typeface="Bookman Old Style" panose="02050604050505020204" pitchFamily="18" charset="0"/>
              </a:rPr>
              <a:t>  </a:t>
            </a:r>
            <a:endParaRPr lang="ru-RU" sz="40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52531443"/>
              </p:ext>
            </p:extLst>
          </p:nvPr>
        </p:nvGraphicFramePr>
        <p:xfrm>
          <a:off x="493204" y="1340767"/>
          <a:ext cx="8229600" cy="5255790"/>
        </p:xfrm>
        <a:graphic>
          <a:graphicData uri="http://schemas.openxmlformats.org/drawingml/2006/table">
            <a:tbl>
              <a:tblPr firstRow="1" bandRow="1"/>
              <a:tblGrid>
                <a:gridCol w="3034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4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1158">
                <a:tc>
                  <a:txBody>
                    <a:bodyPr/>
                    <a:lstStyle/>
                    <a:p>
                      <a:pPr algn="ctr"/>
                      <a:endParaRPr lang="uk-UA" sz="1800" dirty="0" smtClean="0"/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x²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158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 x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1158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 x + b</a:t>
                      </a:r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11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√ x</a:t>
                      </a:r>
                      <a:endParaRPr lang="ru-RU" sz="1800" dirty="0" smtClean="0"/>
                    </a:p>
                    <a:p>
                      <a:pPr algn="ctr"/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1158">
                <a:tc>
                  <a:txBody>
                    <a:bodyPr/>
                    <a:lstStyle/>
                    <a:p>
                      <a:pPr algn="ctr"/>
                      <a:r>
                        <a:rPr lang="uk-UA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= —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x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4772360" y="1704452"/>
            <a:ext cx="25202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5868144" y="1196752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608004" y="3140968"/>
            <a:ext cx="25202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608004" y="3861048"/>
            <a:ext cx="25202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608004" y="5013176"/>
            <a:ext cx="25202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608004" y="6165304"/>
            <a:ext cx="25202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724128" y="231287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724128" y="339299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5724128" y="4437112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688012" y="5589240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5436096" y="1340768"/>
            <a:ext cx="720080" cy="5760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5364088" y="4689140"/>
            <a:ext cx="72008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олилиния 22"/>
          <p:cNvSpPr/>
          <p:nvPr/>
        </p:nvSpPr>
        <p:spPr>
          <a:xfrm>
            <a:off x="5359400" y="2527300"/>
            <a:ext cx="673100" cy="609611"/>
          </a:xfrm>
          <a:custGeom>
            <a:avLst/>
            <a:gdLst>
              <a:gd name="connsiteX0" fmla="*/ 0 w 673100"/>
              <a:gd name="connsiteY0" fmla="*/ 12700 h 609611"/>
              <a:gd name="connsiteX1" fmla="*/ 368300 w 673100"/>
              <a:gd name="connsiteY1" fmla="*/ 609600 h 609611"/>
              <a:gd name="connsiteX2" fmla="*/ 673100 w 673100"/>
              <a:gd name="connsiteY2" fmla="*/ 0 h 60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3100" h="609611">
                <a:moveTo>
                  <a:pt x="0" y="12700"/>
                </a:moveTo>
                <a:cubicBezTo>
                  <a:pt x="128058" y="312208"/>
                  <a:pt x="256117" y="611717"/>
                  <a:pt x="368300" y="609600"/>
                </a:cubicBezTo>
                <a:cubicBezTo>
                  <a:pt x="480483" y="607483"/>
                  <a:pt x="622300" y="112183"/>
                  <a:pt x="6731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5878644" y="3441700"/>
            <a:ext cx="344356" cy="330200"/>
          </a:xfrm>
          <a:custGeom>
            <a:avLst/>
            <a:gdLst>
              <a:gd name="connsiteX0" fmla="*/ 1456 w 344356"/>
              <a:gd name="connsiteY0" fmla="*/ 0 h 330200"/>
              <a:gd name="connsiteX1" fmla="*/ 52256 w 344356"/>
              <a:gd name="connsiteY1" fmla="*/ 266700 h 330200"/>
              <a:gd name="connsiteX2" fmla="*/ 344356 w 344356"/>
              <a:gd name="connsiteY2" fmla="*/ 33020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4356" h="330200">
                <a:moveTo>
                  <a:pt x="1456" y="0"/>
                </a:moveTo>
                <a:cubicBezTo>
                  <a:pt x="-1719" y="105833"/>
                  <a:pt x="-4894" y="211667"/>
                  <a:pt x="52256" y="266700"/>
                </a:cubicBezTo>
                <a:cubicBezTo>
                  <a:pt x="109406" y="321733"/>
                  <a:pt x="278739" y="323850"/>
                  <a:pt x="344356" y="3302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5092700" y="3975100"/>
            <a:ext cx="546100" cy="304800"/>
          </a:xfrm>
          <a:custGeom>
            <a:avLst/>
            <a:gdLst>
              <a:gd name="connsiteX0" fmla="*/ 0 w 546100"/>
              <a:gd name="connsiteY0" fmla="*/ 0 h 304800"/>
              <a:gd name="connsiteX1" fmla="*/ 444500 w 546100"/>
              <a:gd name="connsiteY1" fmla="*/ 76200 h 304800"/>
              <a:gd name="connsiteX2" fmla="*/ 546100 w 546100"/>
              <a:gd name="connsiteY2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6100" h="304800">
                <a:moveTo>
                  <a:pt x="0" y="0"/>
                </a:moveTo>
                <a:cubicBezTo>
                  <a:pt x="176741" y="12700"/>
                  <a:pt x="353483" y="25400"/>
                  <a:pt x="444500" y="76200"/>
                </a:cubicBezTo>
                <a:cubicBezTo>
                  <a:pt x="535517" y="127000"/>
                  <a:pt x="527050" y="262467"/>
                  <a:pt x="546100" y="3048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5676900" y="5816600"/>
            <a:ext cx="1130300" cy="342900"/>
          </a:xfrm>
          <a:custGeom>
            <a:avLst/>
            <a:gdLst>
              <a:gd name="connsiteX0" fmla="*/ 0 w 1130300"/>
              <a:gd name="connsiteY0" fmla="*/ 342900 h 342900"/>
              <a:gd name="connsiteX1" fmla="*/ 203200 w 1130300"/>
              <a:gd name="connsiteY1" fmla="*/ 165100 h 342900"/>
              <a:gd name="connsiteX2" fmla="*/ 1130300 w 1130300"/>
              <a:gd name="connsiteY2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0300" h="342900">
                <a:moveTo>
                  <a:pt x="0" y="342900"/>
                </a:moveTo>
                <a:cubicBezTo>
                  <a:pt x="7408" y="282575"/>
                  <a:pt x="14817" y="222250"/>
                  <a:pt x="203200" y="165100"/>
                </a:cubicBezTo>
                <a:cubicBezTo>
                  <a:pt x="391583" y="107950"/>
                  <a:pt x="760941" y="53975"/>
                  <a:pt x="113030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88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3957239"/>
              </p:ext>
            </p:extLst>
          </p:nvPr>
        </p:nvGraphicFramePr>
        <p:xfrm>
          <a:off x="395536" y="1196752"/>
          <a:ext cx="8363271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2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0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0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121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1 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  <a:p>
                      <a:pPr marL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За допомогою  яких  перетворень  можна  отримати  з  графіка  функції  </a:t>
                      </a:r>
                      <a:r>
                        <a:rPr lang="uk-UA" sz="1600" b="0" i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у = х</a:t>
                      </a:r>
                      <a:r>
                        <a:rPr lang="uk-UA" sz="1600" b="0" i="1" baseline="30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2 </a:t>
                      </a: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 графіки  функцій: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16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uk-UA" sz="1600" b="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= х² - 1</a:t>
                      </a: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Times New Roman"/>
                        </a:rPr>
                        <a:t>;       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16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у = (х + 1)²</a:t>
                      </a: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Перенесенням графіка функції </a:t>
                      </a:r>
                      <a:r>
                        <a:rPr lang="uk-UA" sz="1600" b="0" i="1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у=х</a:t>
                      </a:r>
                      <a:r>
                        <a:rPr lang="uk-UA" sz="1600" b="0" i="1" baseline="30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2 </a:t>
                      </a:r>
                      <a:r>
                        <a:rPr lang="uk-UA" sz="16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: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а) на  1 одиницю  вверх;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б) на  1  одиницю  вправо;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в) на  1 одиницю  вниз;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</a:rPr>
                        <a:t>г) на  1 одиницю  вліво.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16375732"/>
              </p:ext>
            </p:extLst>
          </p:nvPr>
        </p:nvGraphicFramePr>
        <p:xfrm>
          <a:off x="395536" y="3429000"/>
          <a:ext cx="8352927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7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3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023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 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Графік функції у = х</a:t>
                      </a:r>
                      <a:r>
                        <a:rPr lang="uk-UA" sz="1600" b="0" baseline="30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перенесли вправо на 2 одиниці. Позначте функцію, графік якої отримали.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Графік функції у = х</a:t>
                      </a:r>
                      <a:r>
                        <a:rPr lang="uk-UA" sz="1600" b="0" baseline="30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перенесли вниз на 2 одиниці. Позначте функцію, графік якої отримали.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Графік функції у = х</a:t>
                      </a:r>
                      <a:r>
                        <a:rPr lang="uk-UA" sz="1600" b="0" baseline="30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перенесли  вверх   на 2 одиниці  і  вліво  на  2  одиниці. Позначте функцію, графік якої отримали.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А) у = х</a:t>
                      </a:r>
                      <a:r>
                        <a:rPr lang="uk-UA" sz="1600" b="0" baseline="30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+ 2                                                           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Б) у = х</a:t>
                      </a:r>
                      <a:r>
                        <a:rPr lang="uk-UA" sz="1600" b="0" baseline="30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– 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В) у = (х + 2)</a:t>
                      </a:r>
                      <a:r>
                        <a:rPr lang="uk-UA" sz="1600" b="0" baseline="30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              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Г) у = (х – 2)</a:t>
                      </a:r>
                      <a:r>
                        <a:rPr lang="uk-UA" sz="1600" b="0" baseline="30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Д) у = (х + 2)</a:t>
                      </a:r>
                      <a:r>
                        <a:rPr lang="uk-UA" sz="1600" b="0" baseline="30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 </a:t>
                      </a: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+ 2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0" baseline="30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Г) у = (х – 2)</a:t>
                      </a:r>
                      <a:r>
                        <a:rPr lang="uk-UA" sz="1600" b="0" baseline="300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 </a:t>
                      </a: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– 2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9552" y="49130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Виконати  вправи</a:t>
            </a:r>
            <a:r>
              <a:rPr lang="en-US" sz="28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   </a:t>
            </a:r>
            <a:r>
              <a:rPr lang="uk-UA" sz="28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   </a:t>
            </a:r>
            <a:r>
              <a:rPr lang="en-US" sz="28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endParaRPr lang="ru-RU" sz="28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47800" y="3360261"/>
          <a:ext cx="6248400" cy="100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3  група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100">
                          <a:effectLst/>
                        </a:rPr>
                        <a:t>Графік функції   можна отримати із графіка функції , якщо виконати паралельне перенесення _____________.</a:t>
                      </a:r>
                      <a:endParaRPr lang="ru-RU" sz="1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100">
                          <a:effectLst/>
                        </a:rPr>
                        <a:t>Графік функції   можна отримати із графіка функції , якщо виконати паралельне перенесення ______________.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586764"/>
              </p:ext>
            </p:extLst>
          </p:nvPr>
        </p:nvGraphicFramePr>
        <p:xfrm>
          <a:off x="323528" y="2378075"/>
          <a:ext cx="8465640" cy="4219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5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92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4 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Запишіть формули функцій, графіки яких зображені на відповідних рисунках: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696343"/>
              </p:ext>
            </p:extLst>
          </p:nvPr>
        </p:nvGraphicFramePr>
        <p:xfrm>
          <a:off x="3000003" y="1268760"/>
          <a:ext cx="9239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49" name="Формула" r:id="rId3" imgW="927100" imgH="241300" progId="Equation.3">
                  <p:embed/>
                </p:oleObj>
              </mc:Choice>
              <mc:Fallback>
                <p:oleObj name="Формула" r:id="rId3" imgW="9271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003" y="1268760"/>
                        <a:ext cx="923925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705865"/>
              </p:ext>
            </p:extLst>
          </p:nvPr>
        </p:nvGraphicFramePr>
        <p:xfrm>
          <a:off x="1775867" y="1268760"/>
          <a:ext cx="9239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50" name="Формула" r:id="rId5" imgW="927100" imgH="241300" progId="Equation.3">
                  <p:embed/>
                </p:oleObj>
              </mc:Choice>
              <mc:Fallback>
                <p:oleObj name="Формула" r:id="rId5" imgW="9271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5867" y="1268760"/>
                        <a:ext cx="923925" cy="23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3" name="Picture 1" descr="img48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56992"/>
            <a:ext cx="6984776" cy="3086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47800" y="2378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976414"/>
              </p:ext>
            </p:extLst>
          </p:nvPr>
        </p:nvGraphicFramePr>
        <p:xfrm>
          <a:off x="107504" y="332656"/>
          <a:ext cx="8856984" cy="2057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3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3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3 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Графік функції  </a:t>
                      </a:r>
                      <a:r>
                        <a:rPr lang="uk-UA" sz="18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</a:t>
                      </a:r>
                      <a:r>
                        <a:rPr lang="uk-UA" sz="1800" b="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</a:t>
                      </a:r>
                      <a:r>
                        <a:rPr lang="uk-UA" sz="18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можна отримати із графіка </a:t>
                      </a:r>
                      <a:r>
                        <a:rPr lang="uk-UA" sz="18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функції,    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якщо виконати паралельне перенесення _____________.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Графік функції  </a:t>
                      </a:r>
                      <a:r>
                        <a:rPr lang="uk-UA" sz="18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можна  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отримати із графіка </a:t>
                      </a:r>
                      <a:r>
                        <a:rPr lang="uk-UA" sz="18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функції, </a:t>
                      </a:r>
                      <a:r>
                        <a:rPr lang="uk-UA" sz="18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якщо виконати паралельне перенесення ______________.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874044"/>
              </p:ext>
            </p:extLst>
          </p:nvPr>
        </p:nvGraphicFramePr>
        <p:xfrm>
          <a:off x="3396047" y="332657"/>
          <a:ext cx="1247961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51" name="Формула" r:id="rId8" imgW="927100" imgH="241300" progId="Equation.3">
                  <p:embed/>
                </p:oleObj>
              </mc:Choice>
              <mc:Fallback>
                <p:oleObj name="Формула" r:id="rId8" imgW="9271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6047" y="332657"/>
                        <a:ext cx="1247961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825455"/>
              </p:ext>
            </p:extLst>
          </p:nvPr>
        </p:nvGraphicFramePr>
        <p:xfrm>
          <a:off x="8109148" y="1484785"/>
          <a:ext cx="49530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52" name="Формула" r:id="rId9" imgW="495085" imgH="241195" progId="Equation.3">
                  <p:embed/>
                </p:oleObj>
              </mc:Choice>
              <mc:Fallback>
                <p:oleObj name="Формула" r:id="rId9" imgW="495085" imgH="24119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9148" y="1484785"/>
                        <a:ext cx="495300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435995"/>
              </p:ext>
            </p:extLst>
          </p:nvPr>
        </p:nvGraphicFramePr>
        <p:xfrm>
          <a:off x="8181156" y="260649"/>
          <a:ext cx="49530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53" name="Формула" r:id="rId11" imgW="495085" imgH="241195" progId="Equation.3">
                  <p:embed/>
                </p:oleObj>
              </mc:Choice>
              <mc:Fallback>
                <p:oleObj name="Формула" r:id="rId11" imgW="495085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1156" y="260649"/>
                        <a:ext cx="495300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775625"/>
              </p:ext>
            </p:extLst>
          </p:nvPr>
        </p:nvGraphicFramePr>
        <p:xfrm>
          <a:off x="3385443" y="1556792"/>
          <a:ext cx="1186557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54" name="Формула" r:id="rId12" imgW="901440" imgH="241200" progId="Equation.3">
                  <p:embed/>
                </p:oleObj>
              </mc:Choice>
              <mc:Fallback>
                <p:oleObj name="Формула" r:id="rId12" imgW="901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5443" y="1556792"/>
                        <a:ext cx="1186557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762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4"/>
          <p:cNvGrpSpPr>
            <a:grpSpLocks/>
          </p:cNvGrpSpPr>
          <p:nvPr/>
        </p:nvGrpSpPr>
        <p:grpSpPr bwMode="auto">
          <a:xfrm>
            <a:off x="0" y="1916113"/>
            <a:ext cx="3259138" cy="730250"/>
            <a:chOff x="116" y="1212"/>
            <a:chExt cx="2174" cy="460"/>
          </a:xfrm>
        </p:grpSpPr>
        <p:sp>
          <p:nvSpPr>
            <p:cNvPr id="34864" name="Rectangle 5" descr="Крупная сетка"/>
            <p:cNvSpPr>
              <a:spLocks noChangeArrowheads="1"/>
            </p:cNvSpPr>
            <p:nvPr/>
          </p:nvSpPr>
          <p:spPr bwMode="auto">
            <a:xfrm>
              <a:off x="158" y="1252"/>
              <a:ext cx="2132" cy="409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3600" b="1" i="1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34865" name="Object 7"/>
            <p:cNvGraphicFramePr>
              <a:graphicFrameLocks noChangeAspect="1"/>
            </p:cNvGraphicFramePr>
            <p:nvPr/>
          </p:nvGraphicFramePr>
          <p:xfrm>
            <a:off x="116" y="1212"/>
            <a:ext cx="2172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24" name="Формула" r:id="rId5" imgW="1079500" imgH="228600" progId="Equation.3">
                    <p:embed/>
                  </p:oleObj>
                </mc:Choice>
                <mc:Fallback>
                  <p:oleObj name="Формула" r:id="rId5" imgW="10795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" y="1212"/>
                          <a:ext cx="2172" cy="4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819" name="Group 7"/>
          <p:cNvGrpSpPr>
            <a:grpSpLocks/>
          </p:cNvGrpSpPr>
          <p:nvPr/>
        </p:nvGrpSpPr>
        <p:grpSpPr bwMode="auto">
          <a:xfrm>
            <a:off x="0" y="2852738"/>
            <a:ext cx="3276600" cy="746125"/>
            <a:chOff x="2336" y="1344"/>
            <a:chExt cx="2132" cy="470"/>
          </a:xfrm>
        </p:grpSpPr>
        <p:sp>
          <p:nvSpPr>
            <p:cNvPr id="34862" name="Rectangle 8" descr="Крупная сетка"/>
            <p:cNvSpPr>
              <a:spLocks noChangeArrowheads="1"/>
            </p:cNvSpPr>
            <p:nvPr/>
          </p:nvSpPr>
          <p:spPr bwMode="auto">
            <a:xfrm>
              <a:off x="2336" y="1389"/>
              <a:ext cx="2132" cy="409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3600" b="1" i="1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34863" name="Object 6"/>
            <p:cNvGraphicFramePr>
              <a:graphicFrameLocks noChangeAspect="1"/>
            </p:cNvGraphicFramePr>
            <p:nvPr/>
          </p:nvGraphicFramePr>
          <p:xfrm>
            <a:off x="2583" y="1344"/>
            <a:ext cx="1592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25" name="Формула" r:id="rId7" imgW="774364" imgH="228501" progId="Equation.3">
                    <p:embed/>
                  </p:oleObj>
                </mc:Choice>
                <mc:Fallback>
                  <p:oleObj name="Формула" r:id="rId7" imgW="774364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3" y="1344"/>
                          <a:ext cx="1592" cy="4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820" name="Group 10"/>
          <p:cNvGrpSpPr>
            <a:grpSpLocks/>
          </p:cNvGrpSpPr>
          <p:nvPr/>
        </p:nvGrpSpPr>
        <p:grpSpPr bwMode="auto">
          <a:xfrm>
            <a:off x="0" y="3789363"/>
            <a:ext cx="3171395" cy="766762"/>
            <a:chOff x="143" y="2380"/>
            <a:chExt cx="2168" cy="483"/>
          </a:xfrm>
        </p:grpSpPr>
        <p:sp>
          <p:nvSpPr>
            <p:cNvPr id="34860" name="Rectangle 11" descr="Крупная сетка"/>
            <p:cNvSpPr>
              <a:spLocks noChangeArrowheads="1"/>
            </p:cNvSpPr>
            <p:nvPr/>
          </p:nvSpPr>
          <p:spPr bwMode="auto">
            <a:xfrm>
              <a:off x="158" y="2432"/>
              <a:ext cx="2132" cy="409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3600" b="1" i="1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34861" name="Object 5"/>
            <p:cNvGraphicFramePr>
              <a:graphicFrameLocks noChangeAspect="1"/>
            </p:cNvGraphicFramePr>
            <p:nvPr/>
          </p:nvGraphicFramePr>
          <p:xfrm>
            <a:off x="143" y="2380"/>
            <a:ext cx="2168" cy="4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26" name="Формула" r:id="rId9" imgW="1168400" imgH="228600" progId="Equation.3">
                    <p:embed/>
                  </p:oleObj>
                </mc:Choice>
                <mc:Fallback>
                  <p:oleObj name="Формула" r:id="rId9" imgW="11684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" y="2380"/>
                          <a:ext cx="2168" cy="4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821" name="Group 13"/>
          <p:cNvGrpSpPr>
            <a:grpSpLocks/>
          </p:cNvGrpSpPr>
          <p:nvPr/>
        </p:nvGrpSpPr>
        <p:grpSpPr bwMode="auto">
          <a:xfrm>
            <a:off x="0" y="4652963"/>
            <a:ext cx="3140675" cy="785812"/>
            <a:chOff x="158" y="2931"/>
            <a:chExt cx="2132" cy="495"/>
          </a:xfrm>
        </p:grpSpPr>
        <p:sp>
          <p:nvSpPr>
            <p:cNvPr id="34858" name="Rectangle 14" descr="Крупная сетка"/>
            <p:cNvSpPr>
              <a:spLocks noChangeArrowheads="1"/>
            </p:cNvSpPr>
            <p:nvPr/>
          </p:nvSpPr>
          <p:spPr bwMode="auto">
            <a:xfrm>
              <a:off x="158" y="2976"/>
              <a:ext cx="2132" cy="409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3600" b="1" i="1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34859" name="Object 4"/>
            <p:cNvGraphicFramePr>
              <a:graphicFrameLocks noChangeAspect="1"/>
            </p:cNvGraphicFramePr>
            <p:nvPr/>
          </p:nvGraphicFramePr>
          <p:xfrm>
            <a:off x="316" y="2931"/>
            <a:ext cx="1841" cy="4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27" name="Формула" r:id="rId11" imgW="850900" imgH="228600" progId="Equation.3">
                    <p:embed/>
                  </p:oleObj>
                </mc:Choice>
                <mc:Fallback>
                  <p:oleObj name="Формула" r:id="rId11" imgW="8509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" y="2931"/>
                          <a:ext cx="1841" cy="4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822" name="Group 16"/>
          <p:cNvGrpSpPr>
            <a:grpSpLocks/>
          </p:cNvGrpSpPr>
          <p:nvPr/>
        </p:nvGrpSpPr>
        <p:grpSpPr bwMode="auto">
          <a:xfrm>
            <a:off x="179388" y="5589588"/>
            <a:ext cx="2880444" cy="766762"/>
            <a:chOff x="158" y="3520"/>
            <a:chExt cx="2132" cy="483"/>
          </a:xfrm>
        </p:grpSpPr>
        <p:sp>
          <p:nvSpPr>
            <p:cNvPr id="34856" name="Rectangle 17" descr="Крупная сетка"/>
            <p:cNvSpPr>
              <a:spLocks noChangeArrowheads="1"/>
            </p:cNvSpPr>
            <p:nvPr/>
          </p:nvSpPr>
          <p:spPr bwMode="auto">
            <a:xfrm>
              <a:off x="158" y="3566"/>
              <a:ext cx="2132" cy="409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3600" b="1" i="1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34857" name="Object 3"/>
            <p:cNvGraphicFramePr>
              <a:graphicFrameLocks noChangeAspect="1"/>
            </p:cNvGraphicFramePr>
            <p:nvPr/>
          </p:nvGraphicFramePr>
          <p:xfrm>
            <a:off x="313" y="3520"/>
            <a:ext cx="1822" cy="4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28" name="Формула" r:id="rId13" imgW="863225" imgH="228501" progId="Equation.3">
                    <p:embed/>
                  </p:oleObj>
                </mc:Choice>
                <mc:Fallback>
                  <p:oleObj name="Формула" r:id="rId13" imgW="863225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" y="3520"/>
                          <a:ext cx="1822" cy="4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823" name="Rectangle 20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34824" name="Rectangle 21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34825" name="Rectangle 2" descr="Крупная сетка"/>
          <p:cNvSpPr>
            <a:spLocks noChangeArrowheads="1"/>
          </p:cNvSpPr>
          <p:nvPr/>
        </p:nvSpPr>
        <p:spPr bwMode="auto">
          <a:xfrm>
            <a:off x="395536" y="260350"/>
            <a:ext cx="8569077" cy="1152525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 dirty="0" err="1">
                <a:solidFill>
                  <a:srgbClr val="C00000"/>
                </a:solidFill>
                <a:latin typeface="Bookman Old Style" panose="02050604050505020204" pitchFamily="18" charset="0"/>
              </a:rPr>
              <a:t>Визначіть</a:t>
            </a:r>
            <a:r>
              <a:rPr lang="ru-RU" altLang="ru-RU" sz="2800" b="1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Bookman Old Style" panose="02050604050505020204" pitchFamily="18" charset="0"/>
              </a:rPr>
              <a:t>відповідність</a:t>
            </a:r>
            <a:r>
              <a:rPr lang="ru-RU" altLang="ru-RU" sz="2800" b="1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Bookman Old Style" panose="02050604050505020204" pitchFamily="18" charset="0"/>
              </a:rPr>
              <a:t>між</a:t>
            </a:r>
            <a:r>
              <a:rPr lang="ru-RU" altLang="ru-RU" sz="2800" b="1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Bookman Old Style" panose="02050604050505020204" pitchFamily="18" charset="0"/>
              </a:rPr>
              <a:t>графіком</a:t>
            </a:r>
            <a:endParaRPr lang="ru-RU" altLang="ru-RU" sz="2800" b="1" i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ru-RU" sz="2800" b="1" i="1" dirty="0" err="1">
                <a:solidFill>
                  <a:srgbClr val="C00000"/>
                </a:solidFill>
                <a:latin typeface="Bookman Old Style" panose="02050604050505020204" pitchFamily="18" charset="0"/>
              </a:rPr>
              <a:t>функції</a:t>
            </a:r>
            <a:r>
              <a:rPr lang="ru-RU" altLang="ru-RU" sz="2800" b="1" i="1" dirty="0">
                <a:solidFill>
                  <a:srgbClr val="C00000"/>
                </a:solidFill>
                <a:latin typeface="Bookman Old Style" panose="02050604050505020204" pitchFamily="18" charset="0"/>
              </a:rPr>
              <a:t> і </a:t>
            </a:r>
            <a:r>
              <a:rPr lang="ru-RU" altLang="ru-RU" sz="2800" b="1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формулою        </a:t>
            </a:r>
            <a:endParaRPr lang="ru-RU" altLang="ru-RU" sz="1600" b="1" i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4826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557338"/>
            <a:ext cx="5940425" cy="530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827" name="Group 3"/>
          <p:cNvGrpSpPr>
            <a:grpSpLocks/>
          </p:cNvGrpSpPr>
          <p:nvPr/>
        </p:nvGrpSpPr>
        <p:grpSpPr bwMode="auto">
          <a:xfrm>
            <a:off x="3492500" y="981075"/>
            <a:ext cx="2451100" cy="4044950"/>
            <a:chOff x="2216" y="-218"/>
            <a:chExt cx="1544" cy="2548"/>
          </a:xfrm>
        </p:grpSpPr>
        <p:sp>
          <p:nvSpPr>
            <p:cNvPr id="34854" name="Freeform 4"/>
            <p:cNvSpPr>
              <a:spLocks/>
            </p:cNvSpPr>
            <p:nvPr/>
          </p:nvSpPr>
          <p:spPr bwMode="auto">
            <a:xfrm>
              <a:off x="2216" y="-218"/>
              <a:ext cx="982" cy="2548"/>
            </a:xfrm>
            <a:custGeom>
              <a:avLst/>
              <a:gdLst>
                <a:gd name="T0" fmla="*/ 11 w 982"/>
                <a:gd name="T1" fmla="*/ 79 h 2548"/>
                <a:gd name="T2" fmla="*/ 26 w 982"/>
                <a:gd name="T3" fmla="*/ 175 h 2548"/>
                <a:gd name="T4" fmla="*/ 42 w 982"/>
                <a:gd name="T5" fmla="*/ 259 h 2548"/>
                <a:gd name="T6" fmla="*/ 52 w 982"/>
                <a:gd name="T7" fmla="*/ 349 h 2548"/>
                <a:gd name="T8" fmla="*/ 68 w 982"/>
                <a:gd name="T9" fmla="*/ 433 h 2548"/>
                <a:gd name="T10" fmla="*/ 83 w 982"/>
                <a:gd name="T11" fmla="*/ 518 h 2548"/>
                <a:gd name="T12" fmla="*/ 99 w 982"/>
                <a:gd name="T13" fmla="*/ 602 h 2548"/>
                <a:gd name="T14" fmla="*/ 109 w 982"/>
                <a:gd name="T15" fmla="*/ 681 h 2548"/>
                <a:gd name="T16" fmla="*/ 125 w 982"/>
                <a:gd name="T17" fmla="*/ 760 h 2548"/>
                <a:gd name="T18" fmla="*/ 141 w 982"/>
                <a:gd name="T19" fmla="*/ 838 h 2548"/>
                <a:gd name="T20" fmla="*/ 156 w 982"/>
                <a:gd name="T21" fmla="*/ 911 h 2548"/>
                <a:gd name="T22" fmla="*/ 167 w 982"/>
                <a:gd name="T23" fmla="*/ 985 h 2548"/>
                <a:gd name="T24" fmla="*/ 182 w 982"/>
                <a:gd name="T25" fmla="*/ 1058 h 2548"/>
                <a:gd name="T26" fmla="*/ 198 w 982"/>
                <a:gd name="T27" fmla="*/ 1131 h 2548"/>
                <a:gd name="T28" fmla="*/ 208 w 982"/>
                <a:gd name="T29" fmla="*/ 1198 h 2548"/>
                <a:gd name="T30" fmla="*/ 224 w 982"/>
                <a:gd name="T31" fmla="*/ 1266 h 2548"/>
                <a:gd name="T32" fmla="*/ 239 w 982"/>
                <a:gd name="T33" fmla="*/ 1333 h 2548"/>
                <a:gd name="T34" fmla="*/ 255 w 982"/>
                <a:gd name="T35" fmla="*/ 1395 h 2548"/>
                <a:gd name="T36" fmla="*/ 265 w 982"/>
                <a:gd name="T37" fmla="*/ 1457 h 2548"/>
                <a:gd name="T38" fmla="*/ 281 w 982"/>
                <a:gd name="T39" fmla="*/ 1519 h 2548"/>
                <a:gd name="T40" fmla="*/ 297 w 982"/>
                <a:gd name="T41" fmla="*/ 1575 h 2548"/>
                <a:gd name="T42" fmla="*/ 307 w 982"/>
                <a:gd name="T43" fmla="*/ 1631 h 2548"/>
                <a:gd name="T44" fmla="*/ 322 w 982"/>
                <a:gd name="T45" fmla="*/ 1688 h 2548"/>
                <a:gd name="T46" fmla="*/ 338 w 982"/>
                <a:gd name="T47" fmla="*/ 1738 h 2548"/>
                <a:gd name="T48" fmla="*/ 354 w 982"/>
                <a:gd name="T49" fmla="*/ 1794 h 2548"/>
                <a:gd name="T50" fmla="*/ 364 w 982"/>
                <a:gd name="T51" fmla="*/ 1839 h 2548"/>
                <a:gd name="T52" fmla="*/ 380 w 982"/>
                <a:gd name="T53" fmla="*/ 1890 h 2548"/>
                <a:gd name="T54" fmla="*/ 395 w 982"/>
                <a:gd name="T55" fmla="*/ 1935 h 2548"/>
                <a:gd name="T56" fmla="*/ 406 w 982"/>
                <a:gd name="T57" fmla="*/ 1980 h 2548"/>
                <a:gd name="T58" fmla="*/ 421 w 982"/>
                <a:gd name="T59" fmla="*/ 2025 h 2548"/>
                <a:gd name="T60" fmla="*/ 437 w 982"/>
                <a:gd name="T61" fmla="*/ 2064 h 2548"/>
                <a:gd name="T62" fmla="*/ 452 w 982"/>
                <a:gd name="T63" fmla="*/ 2104 h 2548"/>
                <a:gd name="T64" fmla="*/ 463 w 982"/>
                <a:gd name="T65" fmla="*/ 2143 h 2548"/>
                <a:gd name="T66" fmla="*/ 478 w 982"/>
                <a:gd name="T67" fmla="*/ 2183 h 2548"/>
                <a:gd name="T68" fmla="*/ 494 w 982"/>
                <a:gd name="T69" fmla="*/ 2222 h 2548"/>
                <a:gd name="T70" fmla="*/ 510 w 982"/>
                <a:gd name="T71" fmla="*/ 2250 h 2548"/>
                <a:gd name="T72" fmla="*/ 525 w 982"/>
                <a:gd name="T73" fmla="*/ 2289 h 2548"/>
                <a:gd name="T74" fmla="*/ 546 w 982"/>
                <a:gd name="T75" fmla="*/ 2329 h 2548"/>
                <a:gd name="T76" fmla="*/ 562 w 982"/>
                <a:gd name="T77" fmla="*/ 2357 h 2548"/>
                <a:gd name="T78" fmla="*/ 577 w 982"/>
                <a:gd name="T79" fmla="*/ 2391 h 2548"/>
                <a:gd name="T80" fmla="*/ 598 w 982"/>
                <a:gd name="T81" fmla="*/ 2413 h 2548"/>
                <a:gd name="T82" fmla="*/ 619 w 982"/>
                <a:gd name="T83" fmla="*/ 2447 h 2548"/>
                <a:gd name="T84" fmla="*/ 639 w 982"/>
                <a:gd name="T85" fmla="*/ 2469 h 2548"/>
                <a:gd name="T86" fmla="*/ 655 w 982"/>
                <a:gd name="T87" fmla="*/ 2492 h 2548"/>
                <a:gd name="T88" fmla="*/ 681 w 982"/>
                <a:gd name="T89" fmla="*/ 2514 h 2548"/>
                <a:gd name="T90" fmla="*/ 707 w 982"/>
                <a:gd name="T91" fmla="*/ 2531 h 2548"/>
                <a:gd name="T92" fmla="*/ 733 w 982"/>
                <a:gd name="T93" fmla="*/ 2543 h 2548"/>
                <a:gd name="T94" fmla="*/ 769 w 982"/>
                <a:gd name="T95" fmla="*/ 2548 h 2548"/>
                <a:gd name="T96" fmla="*/ 806 w 982"/>
                <a:gd name="T97" fmla="*/ 2543 h 2548"/>
                <a:gd name="T98" fmla="*/ 837 w 982"/>
                <a:gd name="T99" fmla="*/ 2531 h 2548"/>
                <a:gd name="T100" fmla="*/ 863 w 982"/>
                <a:gd name="T101" fmla="*/ 2514 h 2548"/>
                <a:gd name="T102" fmla="*/ 889 w 982"/>
                <a:gd name="T103" fmla="*/ 2492 h 2548"/>
                <a:gd name="T104" fmla="*/ 910 w 982"/>
                <a:gd name="T105" fmla="*/ 2469 h 2548"/>
                <a:gd name="T106" fmla="*/ 925 w 982"/>
                <a:gd name="T107" fmla="*/ 2447 h 2548"/>
                <a:gd name="T108" fmla="*/ 946 w 982"/>
                <a:gd name="T109" fmla="*/ 2419 h 2548"/>
                <a:gd name="T110" fmla="*/ 962 w 982"/>
                <a:gd name="T111" fmla="*/ 2391 h 2548"/>
                <a:gd name="T112" fmla="*/ 977 w 982"/>
                <a:gd name="T113" fmla="*/ 2363 h 254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82"/>
                <a:gd name="T172" fmla="*/ 0 h 2548"/>
                <a:gd name="T173" fmla="*/ 982 w 982"/>
                <a:gd name="T174" fmla="*/ 2548 h 254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82" h="2548">
                  <a:moveTo>
                    <a:pt x="0" y="0"/>
                  </a:moveTo>
                  <a:lnTo>
                    <a:pt x="0" y="17"/>
                  </a:lnTo>
                  <a:lnTo>
                    <a:pt x="6" y="28"/>
                  </a:lnTo>
                  <a:lnTo>
                    <a:pt x="6" y="40"/>
                  </a:lnTo>
                  <a:lnTo>
                    <a:pt x="11" y="56"/>
                  </a:lnTo>
                  <a:lnTo>
                    <a:pt x="11" y="68"/>
                  </a:lnTo>
                  <a:lnTo>
                    <a:pt x="11" y="79"/>
                  </a:lnTo>
                  <a:lnTo>
                    <a:pt x="16" y="96"/>
                  </a:lnTo>
                  <a:lnTo>
                    <a:pt x="16" y="107"/>
                  </a:lnTo>
                  <a:lnTo>
                    <a:pt x="16" y="118"/>
                  </a:lnTo>
                  <a:lnTo>
                    <a:pt x="21" y="135"/>
                  </a:lnTo>
                  <a:lnTo>
                    <a:pt x="21" y="146"/>
                  </a:lnTo>
                  <a:lnTo>
                    <a:pt x="26" y="158"/>
                  </a:lnTo>
                  <a:lnTo>
                    <a:pt x="26" y="175"/>
                  </a:lnTo>
                  <a:lnTo>
                    <a:pt x="26" y="186"/>
                  </a:lnTo>
                  <a:lnTo>
                    <a:pt x="32" y="197"/>
                  </a:lnTo>
                  <a:lnTo>
                    <a:pt x="32" y="208"/>
                  </a:lnTo>
                  <a:lnTo>
                    <a:pt x="37" y="225"/>
                  </a:lnTo>
                  <a:lnTo>
                    <a:pt x="37" y="236"/>
                  </a:lnTo>
                  <a:lnTo>
                    <a:pt x="37" y="248"/>
                  </a:lnTo>
                  <a:lnTo>
                    <a:pt x="42" y="259"/>
                  </a:lnTo>
                  <a:lnTo>
                    <a:pt x="42" y="276"/>
                  </a:lnTo>
                  <a:lnTo>
                    <a:pt x="47" y="287"/>
                  </a:lnTo>
                  <a:lnTo>
                    <a:pt x="47" y="298"/>
                  </a:lnTo>
                  <a:lnTo>
                    <a:pt x="47" y="310"/>
                  </a:lnTo>
                  <a:lnTo>
                    <a:pt x="52" y="326"/>
                  </a:lnTo>
                  <a:lnTo>
                    <a:pt x="52" y="338"/>
                  </a:lnTo>
                  <a:lnTo>
                    <a:pt x="52" y="349"/>
                  </a:lnTo>
                  <a:lnTo>
                    <a:pt x="57" y="360"/>
                  </a:lnTo>
                  <a:lnTo>
                    <a:pt x="57" y="371"/>
                  </a:lnTo>
                  <a:lnTo>
                    <a:pt x="63" y="388"/>
                  </a:lnTo>
                  <a:lnTo>
                    <a:pt x="63" y="400"/>
                  </a:lnTo>
                  <a:lnTo>
                    <a:pt x="63" y="411"/>
                  </a:lnTo>
                  <a:lnTo>
                    <a:pt x="68" y="422"/>
                  </a:lnTo>
                  <a:lnTo>
                    <a:pt x="68" y="433"/>
                  </a:lnTo>
                  <a:lnTo>
                    <a:pt x="73" y="445"/>
                  </a:lnTo>
                  <a:lnTo>
                    <a:pt x="73" y="461"/>
                  </a:lnTo>
                  <a:lnTo>
                    <a:pt x="73" y="473"/>
                  </a:lnTo>
                  <a:lnTo>
                    <a:pt x="78" y="484"/>
                  </a:lnTo>
                  <a:lnTo>
                    <a:pt x="78" y="495"/>
                  </a:lnTo>
                  <a:lnTo>
                    <a:pt x="83" y="506"/>
                  </a:lnTo>
                  <a:lnTo>
                    <a:pt x="83" y="518"/>
                  </a:lnTo>
                  <a:lnTo>
                    <a:pt x="83" y="529"/>
                  </a:lnTo>
                  <a:lnTo>
                    <a:pt x="89" y="540"/>
                  </a:lnTo>
                  <a:lnTo>
                    <a:pt x="89" y="551"/>
                  </a:lnTo>
                  <a:lnTo>
                    <a:pt x="89" y="568"/>
                  </a:lnTo>
                  <a:lnTo>
                    <a:pt x="94" y="580"/>
                  </a:lnTo>
                  <a:lnTo>
                    <a:pt x="94" y="591"/>
                  </a:lnTo>
                  <a:lnTo>
                    <a:pt x="99" y="602"/>
                  </a:lnTo>
                  <a:lnTo>
                    <a:pt x="99" y="613"/>
                  </a:lnTo>
                  <a:lnTo>
                    <a:pt x="99" y="625"/>
                  </a:lnTo>
                  <a:lnTo>
                    <a:pt x="104" y="636"/>
                  </a:lnTo>
                  <a:lnTo>
                    <a:pt x="104" y="647"/>
                  </a:lnTo>
                  <a:lnTo>
                    <a:pt x="109" y="658"/>
                  </a:lnTo>
                  <a:lnTo>
                    <a:pt x="109" y="670"/>
                  </a:lnTo>
                  <a:lnTo>
                    <a:pt x="109" y="681"/>
                  </a:lnTo>
                  <a:lnTo>
                    <a:pt x="115" y="692"/>
                  </a:lnTo>
                  <a:lnTo>
                    <a:pt x="115" y="703"/>
                  </a:lnTo>
                  <a:lnTo>
                    <a:pt x="120" y="715"/>
                  </a:lnTo>
                  <a:lnTo>
                    <a:pt x="120" y="726"/>
                  </a:lnTo>
                  <a:lnTo>
                    <a:pt x="120" y="737"/>
                  </a:lnTo>
                  <a:lnTo>
                    <a:pt x="125" y="748"/>
                  </a:lnTo>
                  <a:lnTo>
                    <a:pt x="125" y="760"/>
                  </a:lnTo>
                  <a:lnTo>
                    <a:pt x="125" y="771"/>
                  </a:lnTo>
                  <a:lnTo>
                    <a:pt x="130" y="782"/>
                  </a:lnTo>
                  <a:lnTo>
                    <a:pt x="130" y="793"/>
                  </a:lnTo>
                  <a:lnTo>
                    <a:pt x="135" y="805"/>
                  </a:lnTo>
                  <a:lnTo>
                    <a:pt x="135" y="816"/>
                  </a:lnTo>
                  <a:lnTo>
                    <a:pt x="135" y="827"/>
                  </a:lnTo>
                  <a:lnTo>
                    <a:pt x="141" y="838"/>
                  </a:lnTo>
                  <a:lnTo>
                    <a:pt x="141" y="850"/>
                  </a:lnTo>
                  <a:lnTo>
                    <a:pt x="146" y="861"/>
                  </a:lnTo>
                  <a:lnTo>
                    <a:pt x="146" y="872"/>
                  </a:lnTo>
                  <a:lnTo>
                    <a:pt x="146" y="883"/>
                  </a:lnTo>
                  <a:lnTo>
                    <a:pt x="151" y="895"/>
                  </a:lnTo>
                  <a:lnTo>
                    <a:pt x="151" y="900"/>
                  </a:lnTo>
                  <a:lnTo>
                    <a:pt x="156" y="911"/>
                  </a:lnTo>
                  <a:lnTo>
                    <a:pt x="156" y="923"/>
                  </a:lnTo>
                  <a:lnTo>
                    <a:pt x="156" y="934"/>
                  </a:lnTo>
                  <a:lnTo>
                    <a:pt x="161" y="945"/>
                  </a:lnTo>
                  <a:lnTo>
                    <a:pt x="161" y="956"/>
                  </a:lnTo>
                  <a:lnTo>
                    <a:pt x="161" y="968"/>
                  </a:lnTo>
                  <a:lnTo>
                    <a:pt x="167" y="979"/>
                  </a:lnTo>
                  <a:lnTo>
                    <a:pt x="167" y="985"/>
                  </a:lnTo>
                  <a:lnTo>
                    <a:pt x="172" y="996"/>
                  </a:lnTo>
                  <a:lnTo>
                    <a:pt x="172" y="1007"/>
                  </a:lnTo>
                  <a:lnTo>
                    <a:pt x="172" y="1018"/>
                  </a:lnTo>
                  <a:lnTo>
                    <a:pt x="177" y="1030"/>
                  </a:lnTo>
                  <a:lnTo>
                    <a:pt x="177" y="1041"/>
                  </a:lnTo>
                  <a:lnTo>
                    <a:pt x="182" y="1046"/>
                  </a:lnTo>
                  <a:lnTo>
                    <a:pt x="182" y="1058"/>
                  </a:lnTo>
                  <a:lnTo>
                    <a:pt x="182" y="1069"/>
                  </a:lnTo>
                  <a:lnTo>
                    <a:pt x="187" y="1080"/>
                  </a:lnTo>
                  <a:lnTo>
                    <a:pt x="187" y="1091"/>
                  </a:lnTo>
                  <a:lnTo>
                    <a:pt x="187" y="1097"/>
                  </a:lnTo>
                  <a:lnTo>
                    <a:pt x="193" y="1108"/>
                  </a:lnTo>
                  <a:lnTo>
                    <a:pt x="193" y="1120"/>
                  </a:lnTo>
                  <a:lnTo>
                    <a:pt x="198" y="1131"/>
                  </a:lnTo>
                  <a:lnTo>
                    <a:pt x="198" y="1142"/>
                  </a:lnTo>
                  <a:lnTo>
                    <a:pt x="198" y="1148"/>
                  </a:lnTo>
                  <a:lnTo>
                    <a:pt x="203" y="1159"/>
                  </a:lnTo>
                  <a:lnTo>
                    <a:pt x="203" y="1170"/>
                  </a:lnTo>
                  <a:lnTo>
                    <a:pt x="208" y="1181"/>
                  </a:lnTo>
                  <a:lnTo>
                    <a:pt x="208" y="1187"/>
                  </a:lnTo>
                  <a:lnTo>
                    <a:pt x="208" y="1198"/>
                  </a:lnTo>
                  <a:lnTo>
                    <a:pt x="213" y="1210"/>
                  </a:lnTo>
                  <a:lnTo>
                    <a:pt x="213" y="1215"/>
                  </a:lnTo>
                  <a:lnTo>
                    <a:pt x="219" y="1226"/>
                  </a:lnTo>
                  <a:lnTo>
                    <a:pt x="219" y="1238"/>
                  </a:lnTo>
                  <a:lnTo>
                    <a:pt x="219" y="1249"/>
                  </a:lnTo>
                  <a:lnTo>
                    <a:pt x="224" y="1255"/>
                  </a:lnTo>
                  <a:lnTo>
                    <a:pt x="224" y="1266"/>
                  </a:lnTo>
                  <a:lnTo>
                    <a:pt x="224" y="1277"/>
                  </a:lnTo>
                  <a:lnTo>
                    <a:pt x="229" y="1283"/>
                  </a:lnTo>
                  <a:lnTo>
                    <a:pt x="229" y="1294"/>
                  </a:lnTo>
                  <a:lnTo>
                    <a:pt x="234" y="1305"/>
                  </a:lnTo>
                  <a:lnTo>
                    <a:pt x="234" y="1311"/>
                  </a:lnTo>
                  <a:lnTo>
                    <a:pt x="234" y="1322"/>
                  </a:lnTo>
                  <a:lnTo>
                    <a:pt x="239" y="1333"/>
                  </a:lnTo>
                  <a:lnTo>
                    <a:pt x="239" y="1339"/>
                  </a:lnTo>
                  <a:lnTo>
                    <a:pt x="245" y="1350"/>
                  </a:lnTo>
                  <a:lnTo>
                    <a:pt x="245" y="1356"/>
                  </a:lnTo>
                  <a:lnTo>
                    <a:pt x="245" y="1367"/>
                  </a:lnTo>
                  <a:lnTo>
                    <a:pt x="250" y="1378"/>
                  </a:lnTo>
                  <a:lnTo>
                    <a:pt x="250" y="1384"/>
                  </a:lnTo>
                  <a:lnTo>
                    <a:pt x="255" y="1395"/>
                  </a:lnTo>
                  <a:lnTo>
                    <a:pt x="255" y="1401"/>
                  </a:lnTo>
                  <a:lnTo>
                    <a:pt x="255" y="1412"/>
                  </a:lnTo>
                  <a:lnTo>
                    <a:pt x="260" y="1423"/>
                  </a:lnTo>
                  <a:lnTo>
                    <a:pt x="260" y="1429"/>
                  </a:lnTo>
                  <a:lnTo>
                    <a:pt x="260" y="1440"/>
                  </a:lnTo>
                  <a:lnTo>
                    <a:pt x="265" y="1446"/>
                  </a:lnTo>
                  <a:lnTo>
                    <a:pt x="265" y="1457"/>
                  </a:lnTo>
                  <a:lnTo>
                    <a:pt x="271" y="1463"/>
                  </a:lnTo>
                  <a:lnTo>
                    <a:pt x="271" y="1474"/>
                  </a:lnTo>
                  <a:lnTo>
                    <a:pt x="271" y="1479"/>
                  </a:lnTo>
                  <a:lnTo>
                    <a:pt x="276" y="1491"/>
                  </a:lnTo>
                  <a:lnTo>
                    <a:pt x="276" y="1502"/>
                  </a:lnTo>
                  <a:lnTo>
                    <a:pt x="281" y="1508"/>
                  </a:lnTo>
                  <a:lnTo>
                    <a:pt x="281" y="1519"/>
                  </a:lnTo>
                  <a:lnTo>
                    <a:pt x="281" y="1524"/>
                  </a:lnTo>
                  <a:lnTo>
                    <a:pt x="286" y="1536"/>
                  </a:lnTo>
                  <a:lnTo>
                    <a:pt x="286" y="1541"/>
                  </a:lnTo>
                  <a:lnTo>
                    <a:pt x="291" y="1553"/>
                  </a:lnTo>
                  <a:lnTo>
                    <a:pt x="291" y="1558"/>
                  </a:lnTo>
                  <a:lnTo>
                    <a:pt x="291" y="1564"/>
                  </a:lnTo>
                  <a:lnTo>
                    <a:pt x="297" y="1575"/>
                  </a:lnTo>
                  <a:lnTo>
                    <a:pt x="297" y="1581"/>
                  </a:lnTo>
                  <a:lnTo>
                    <a:pt x="297" y="1592"/>
                  </a:lnTo>
                  <a:lnTo>
                    <a:pt x="302" y="1598"/>
                  </a:lnTo>
                  <a:lnTo>
                    <a:pt x="302" y="1609"/>
                  </a:lnTo>
                  <a:lnTo>
                    <a:pt x="307" y="1614"/>
                  </a:lnTo>
                  <a:lnTo>
                    <a:pt x="307" y="1626"/>
                  </a:lnTo>
                  <a:lnTo>
                    <a:pt x="307" y="1631"/>
                  </a:lnTo>
                  <a:lnTo>
                    <a:pt x="312" y="1637"/>
                  </a:lnTo>
                  <a:lnTo>
                    <a:pt x="312" y="1648"/>
                  </a:lnTo>
                  <a:lnTo>
                    <a:pt x="317" y="1654"/>
                  </a:lnTo>
                  <a:lnTo>
                    <a:pt x="317" y="1665"/>
                  </a:lnTo>
                  <a:lnTo>
                    <a:pt x="317" y="1671"/>
                  </a:lnTo>
                  <a:lnTo>
                    <a:pt x="322" y="1676"/>
                  </a:lnTo>
                  <a:lnTo>
                    <a:pt x="322" y="1688"/>
                  </a:lnTo>
                  <a:lnTo>
                    <a:pt x="328" y="1693"/>
                  </a:lnTo>
                  <a:lnTo>
                    <a:pt x="328" y="1704"/>
                  </a:lnTo>
                  <a:lnTo>
                    <a:pt x="328" y="1710"/>
                  </a:lnTo>
                  <a:lnTo>
                    <a:pt x="333" y="1716"/>
                  </a:lnTo>
                  <a:lnTo>
                    <a:pt x="333" y="1727"/>
                  </a:lnTo>
                  <a:lnTo>
                    <a:pt x="333" y="1733"/>
                  </a:lnTo>
                  <a:lnTo>
                    <a:pt x="338" y="1738"/>
                  </a:lnTo>
                  <a:lnTo>
                    <a:pt x="338" y="1749"/>
                  </a:lnTo>
                  <a:lnTo>
                    <a:pt x="343" y="1755"/>
                  </a:lnTo>
                  <a:lnTo>
                    <a:pt x="343" y="1761"/>
                  </a:lnTo>
                  <a:lnTo>
                    <a:pt x="343" y="1772"/>
                  </a:lnTo>
                  <a:lnTo>
                    <a:pt x="348" y="1778"/>
                  </a:lnTo>
                  <a:lnTo>
                    <a:pt x="348" y="1783"/>
                  </a:lnTo>
                  <a:lnTo>
                    <a:pt x="354" y="1794"/>
                  </a:lnTo>
                  <a:lnTo>
                    <a:pt x="354" y="1800"/>
                  </a:lnTo>
                  <a:lnTo>
                    <a:pt x="354" y="1806"/>
                  </a:lnTo>
                  <a:lnTo>
                    <a:pt x="359" y="1811"/>
                  </a:lnTo>
                  <a:lnTo>
                    <a:pt x="359" y="1823"/>
                  </a:lnTo>
                  <a:lnTo>
                    <a:pt x="364" y="1828"/>
                  </a:lnTo>
                  <a:lnTo>
                    <a:pt x="364" y="1834"/>
                  </a:lnTo>
                  <a:lnTo>
                    <a:pt x="364" y="1839"/>
                  </a:lnTo>
                  <a:lnTo>
                    <a:pt x="369" y="1851"/>
                  </a:lnTo>
                  <a:lnTo>
                    <a:pt x="369" y="1856"/>
                  </a:lnTo>
                  <a:lnTo>
                    <a:pt x="369" y="1862"/>
                  </a:lnTo>
                  <a:lnTo>
                    <a:pt x="374" y="1868"/>
                  </a:lnTo>
                  <a:lnTo>
                    <a:pt x="374" y="1879"/>
                  </a:lnTo>
                  <a:lnTo>
                    <a:pt x="380" y="1884"/>
                  </a:lnTo>
                  <a:lnTo>
                    <a:pt x="380" y="1890"/>
                  </a:lnTo>
                  <a:lnTo>
                    <a:pt x="380" y="1896"/>
                  </a:lnTo>
                  <a:lnTo>
                    <a:pt x="385" y="1901"/>
                  </a:lnTo>
                  <a:lnTo>
                    <a:pt x="385" y="1913"/>
                  </a:lnTo>
                  <a:lnTo>
                    <a:pt x="390" y="1918"/>
                  </a:lnTo>
                  <a:lnTo>
                    <a:pt x="390" y="1924"/>
                  </a:lnTo>
                  <a:lnTo>
                    <a:pt x="390" y="1929"/>
                  </a:lnTo>
                  <a:lnTo>
                    <a:pt x="395" y="1935"/>
                  </a:lnTo>
                  <a:lnTo>
                    <a:pt x="395" y="1941"/>
                  </a:lnTo>
                  <a:lnTo>
                    <a:pt x="400" y="1952"/>
                  </a:lnTo>
                  <a:lnTo>
                    <a:pt x="400" y="1958"/>
                  </a:lnTo>
                  <a:lnTo>
                    <a:pt x="400" y="1963"/>
                  </a:lnTo>
                  <a:lnTo>
                    <a:pt x="406" y="1969"/>
                  </a:lnTo>
                  <a:lnTo>
                    <a:pt x="406" y="1974"/>
                  </a:lnTo>
                  <a:lnTo>
                    <a:pt x="406" y="1980"/>
                  </a:lnTo>
                  <a:lnTo>
                    <a:pt x="411" y="1986"/>
                  </a:lnTo>
                  <a:lnTo>
                    <a:pt x="411" y="1991"/>
                  </a:lnTo>
                  <a:lnTo>
                    <a:pt x="416" y="2003"/>
                  </a:lnTo>
                  <a:lnTo>
                    <a:pt x="416" y="2008"/>
                  </a:lnTo>
                  <a:lnTo>
                    <a:pt x="416" y="2014"/>
                  </a:lnTo>
                  <a:lnTo>
                    <a:pt x="421" y="2019"/>
                  </a:lnTo>
                  <a:lnTo>
                    <a:pt x="421" y="2025"/>
                  </a:lnTo>
                  <a:lnTo>
                    <a:pt x="426" y="2031"/>
                  </a:lnTo>
                  <a:lnTo>
                    <a:pt x="426" y="2036"/>
                  </a:lnTo>
                  <a:lnTo>
                    <a:pt x="426" y="2042"/>
                  </a:lnTo>
                  <a:lnTo>
                    <a:pt x="432" y="2048"/>
                  </a:lnTo>
                  <a:lnTo>
                    <a:pt x="432" y="2053"/>
                  </a:lnTo>
                  <a:lnTo>
                    <a:pt x="437" y="2059"/>
                  </a:lnTo>
                  <a:lnTo>
                    <a:pt x="437" y="2064"/>
                  </a:lnTo>
                  <a:lnTo>
                    <a:pt x="437" y="2070"/>
                  </a:lnTo>
                  <a:lnTo>
                    <a:pt x="442" y="2076"/>
                  </a:lnTo>
                  <a:lnTo>
                    <a:pt x="442" y="2081"/>
                  </a:lnTo>
                  <a:lnTo>
                    <a:pt x="442" y="2087"/>
                  </a:lnTo>
                  <a:lnTo>
                    <a:pt x="447" y="2093"/>
                  </a:lnTo>
                  <a:lnTo>
                    <a:pt x="447" y="2098"/>
                  </a:lnTo>
                  <a:lnTo>
                    <a:pt x="452" y="2104"/>
                  </a:lnTo>
                  <a:lnTo>
                    <a:pt x="452" y="2109"/>
                  </a:lnTo>
                  <a:lnTo>
                    <a:pt x="452" y="2115"/>
                  </a:lnTo>
                  <a:lnTo>
                    <a:pt x="458" y="2121"/>
                  </a:lnTo>
                  <a:lnTo>
                    <a:pt x="458" y="2126"/>
                  </a:lnTo>
                  <a:lnTo>
                    <a:pt x="463" y="2132"/>
                  </a:lnTo>
                  <a:lnTo>
                    <a:pt x="463" y="2138"/>
                  </a:lnTo>
                  <a:lnTo>
                    <a:pt x="463" y="2143"/>
                  </a:lnTo>
                  <a:lnTo>
                    <a:pt x="468" y="2149"/>
                  </a:lnTo>
                  <a:lnTo>
                    <a:pt x="468" y="2154"/>
                  </a:lnTo>
                  <a:lnTo>
                    <a:pt x="473" y="2160"/>
                  </a:lnTo>
                  <a:lnTo>
                    <a:pt x="473" y="2166"/>
                  </a:lnTo>
                  <a:lnTo>
                    <a:pt x="473" y="2171"/>
                  </a:lnTo>
                  <a:lnTo>
                    <a:pt x="478" y="2177"/>
                  </a:lnTo>
                  <a:lnTo>
                    <a:pt x="478" y="2183"/>
                  </a:lnTo>
                  <a:lnTo>
                    <a:pt x="484" y="2188"/>
                  </a:lnTo>
                  <a:lnTo>
                    <a:pt x="484" y="2194"/>
                  </a:lnTo>
                  <a:lnTo>
                    <a:pt x="489" y="2199"/>
                  </a:lnTo>
                  <a:lnTo>
                    <a:pt x="489" y="2205"/>
                  </a:lnTo>
                  <a:lnTo>
                    <a:pt x="489" y="2211"/>
                  </a:lnTo>
                  <a:lnTo>
                    <a:pt x="494" y="2216"/>
                  </a:lnTo>
                  <a:lnTo>
                    <a:pt x="494" y="2222"/>
                  </a:lnTo>
                  <a:lnTo>
                    <a:pt x="499" y="2222"/>
                  </a:lnTo>
                  <a:lnTo>
                    <a:pt x="499" y="2228"/>
                  </a:lnTo>
                  <a:lnTo>
                    <a:pt x="499" y="2233"/>
                  </a:lnTo>
                  <a:lnTo>
                    <a:pt x="504" y="2239"/>
                  </a:lnTo>
                  <a:lnTo>
                    <a:pt x="504" y="2244"/>
                  </a:lnTo>
                  <a:lnTo>
                    <a:pt x="504" y="2250"/>
                  </a:lnTo>
                  <a:lnTo>
                    <a:pt x="510" y="2250"/>
                  </a:lnTo>
                  <a:lnTo>
                    <a:pt x="510" y="2256"/>
                  </a:lnTo>
                  <a:lnTo>
                    <a:pt x="515" y="2261"/>
                  </a:lnTo>
                  <a:lnTo>
                    <a:pt x="515" y="2267"/>
                  </a:lnTo>
                  <a:lnTo>
                    <a:pt x="520" y="2273"/>
                  </a:lnTo>
                  <a:lnTo>
                    <a:pt x="520" y="2278"/>
                  </a:lnTo>
                  <a:lnTo>
                    <a:pt x="525" y="2284"/>
                  </a:lnTo>
                  <a:lnTo>
                    <a:pt x="525" y="2289"/>
                  </a:lnTo>
                  <a:lnTo>
                    <a:pt x="530" y="2295"/>
                  </a:lnTo>
                  <a:lnTo>
                    <a:pt x="530" y="2301"/>
                  </a:lnTo>
                  <a:lnTo>
                    <a:pt x="536" y="2306"/>
                  </a:lnTo>
                  <a:lnTo>
                    <a:pt x="536" y="2312"/>
                  </a:lnTo>
                  <a:lnTo>
                    <a:pt x="541" y="2318"/>
                  </a:lnTo>
                  <a:lnTo>
                    <a:pt x="541" y="2323"/>
                  </a:lnTo>
                  <a:lnTo>
                    <a:pt x="546" y="2329"/>
                  </a:lnTo>
                  <a:lnTo>
                    <a:pt x="546" y="2334"/>
                  </a:lnTo>
                  <a:lnTo>
                    <a:pt x="551" y="2334"/>
                  </a:lnTo>
                  <a:lnTo>
                    <a:pt x="551" y="2340"/>
                  </a:lnTo>
                  <a:lnTo>
                    <a:pt x="551" y="2346"/>
                  </a:lnTo>
                  <a:lnTo>
                    <a:pt x="556" y="2346"/>
                  </a:lnTo>
                  <a:lnTo>
                    <a:pt x="556" y="2351"/>
                  </a:lnTo>
                  <a:lnTo>
                    <a:pt x="562" y="2357"/>
                  </a:lnTo>
                  <a:lnTo>
                    <a:pt x="562" y="2363"/>
                  </a:lnTo>
                  <a:lnTo>
                    <a:pt x="567" y="2363"/>
                  </a:lnTo>
                  <a:lnTo>
                    <a:pt x="567" y="2368"/>
                  </a:lnTo>
                  <a:lnTo>
                    <a:pt x="572" y="2374"/>
                  </a:lnTo>
                  <a:lnTo>
                    <a:pt x="572" y="2379"/>
                  </a:lnTo>
                  <a:lnTo>
                    <a:pt x="577" y="2385"/>
                  </a:lnTo>
                  <a:lnTo>
                    <a:pt x="577" y="2391"/>
                  </a:lnTo>
                  <a:lnTo>
                    <a:pt x="582" y="2391"/>
                  </a:lnTo>
                  <a:lnTo>
                    <a:pt x="582" y="2396"/>
                  </a:lnTo>
                  <a:lnTo>
                    <a:pt x="587" y="2402"/>
                  </a:lnTo>
                  <a:lnTo>
                    <a:pt x="587" y="2408"/>
                  </a:lnTo>
                  <a:lnTo>
                    <a:pt x="593" y="2408"/>
                  </a:lnTo>
                  <a:lnTo>
                    <a:pt x="593" y="2413"/>
                  </a:lnTo>
                  <a:lnTo>
                    <a:pt x="598" y="2413"/>
                  </a:lnTo>
                  <a:lnTo>
                    <a:pt x="598" y="2419"/>
                  </a:lnTo>
                  <a:lnTo>
                    <a:pt x="603" y="2424"/>
                  </a:lnTo>
                  <a:lnTo>
                    <a:pt x="608" y="2430"/>
                  </a:lnTo>
                  <a:lnTo>
                    <a:pt x="608" y="2436"/>
                  </a:lnTo>
                  <a:lnTo>
                    <a:pt x="613" y="2436"/>
                  </a:lnTo>
                  <a:lnTo>
                    <a:pt x="613" y="2441"/>
                  </a:lnTo>
                  <a:lnTo>
                    <a:pt x="619" y="2447"/>
                  </a:lnTo>
                  <a:lnTo>
                    <a:pt x="624" y="2453"/>
                  </a:lnTo>
                  <a:lnTo>
                    <a:pt x="624" y="2458"/>
                  </a:lnTo>
                  <a:lnTo>
                    <a:pt x="629" y="2458"/>
                  </a:lnTo>
                  <a:lnTo>
                    <a:pt x="629" y="2464"/>
                  </a:lnTo>
                  <a:lnTo>
                    <a:pt x="634" y="2464"/>
                  </a:lnTo>
                  <a:lnTo>
                    <a:pt x="634" y="2469"/>
                  </a:lnTo>
                  <a:lnTo>
                    <a:pt x="639" y="2469"/>
                  </a:lnTo>
                  <a:lnTo>
                    <a:pt x="639" y="2475"/>
                  </a:lnTo>
                  <a:lnTo>
                    <a:pt x="645" y="2475"/>
                  </a:lnTo>
                  <a:lnTo>
                    <a:pt x="645" y="2481"/>
                  </a:lnTo>
                  <a:lnTo>
                    <a:pt x="650" y="2481"/>
                  </a:lnTo>
                  <a:lnTo>
                    <a:pt x="650" y="2486"/>
                  </a:lnTo>
                  <a:lnTo>
                    <a:pt x="655" y="2486"/>
                  </a:lnTo>
                  <a:lnTo>
                    <a:pt x="655" y="2492"/>
                  </a:lnTo>
                  <a:lnTo>
                    <a:pt x="660" y="2492"/>
                  </a:lnTo>
                  <a:lnTo>
                    <a:pt x="660" y="2498"/>
                  </a:lnTo>
                  <a:lnTo>
                    <a:pt x="665" y="2498"/>
                  </a:lnTo>
                  <a:lnTo>
                    <a:pt x="671" y="2503"/>
                  </a:lnTo>
                  <a:lnTo>
                    <a:pt x="676" y="2509"/>
                  </a:lnTo>
                  <a:lnTo>
                    <a:pt x="681" y="2509"/>
                  </a:lnTo>
                  <a:lnTo>
                    <a:pt x="681" y="2514"/>
                  </a:lnTo>
                  <a:lnTo>
                    <a:pt x="686" y="2514"/>
                  </a:lnTo>
                  <a:lnTo>
                    <a:pt x="686" y="2520"/>
                  </a:lnTo>
                  <a:lnTo>
                    <a:pt x="691" y="2520"/>
                  </a:lnTo>
                  <a:lnTo>
                    <a:pt x="697" y="2520"/>
                  </a:lnTo>
                  <a:lnTo>
                    <a:pt x="697" y="2526"/>
                  </a:lnTo>
                  <a:lnTo>
                    <a:pt x="702" y="2526"/>
                  </a:lnTo>
                  <a:lnTo>
                    <a:pt x="707" y="2531"/>
                  </a:lnTo>
                  <a:lnTo>
                    <a:pt x="712" y="2531"/>
                  </a:lnTo>
                  <a:lnTo>
                    <a:pt x="717" y="2531"/>
                  </a:lnTo>
                  <a:lnTo>
                    <a:pt x="717" y="2537"/>
                  </a:lnTo>
                  <a:lnTo>
                    <a:pt x="723" y="2537"/>
                  </a:lnTo>
                  <a:lnTo>
                    <a:pt x="728" y="2537"/>
                  </a:lnTo>
                  <a:lnTo>
                    <a:pt x="728" y="2543"/>
                  </a:lnTo>
                  <a:lnTo>
                    <a:pt x="733" y="2543"/>
                  </a:lnTo>
                  <a:lnTo>
                    <a:pt x="738" y="2543"/>
                  </a:lnTo>
                  <a:lnTo>
                    <a:pt x="743" y="2543"/>
                  </a:lnTo>
                  <a:lnTo>
                    <a:pt x="749" y="2548"/>
                  </a:lnTo>
                  <a:lnTo>
                    <a:pt x="754" y="2548"/>
                  </a:lnTo>
                  <a:lnTo>
                    <a:pt x="759" y="2548"/>
                  </a:lnTo>
                  <a:lnTo>
                    <a:pt x="764" y="2548"/>
                  </a:lnTo>
                  <a:lnTo>
                    <a:pt x="769" y="2548"/>
                  </a:lnTo>
                  <a:lnTo>
                    <a:pt x="775" y="2548"/>
                  </a:lnTo>
                  <a:lnTo>
                    <a:pt x="780" y="2548"/>
                  </a:lnTo>
                  <a:lnTo>
                    <a:pt x="785" y="2548"/>
                  </a:lnTo>
                  <a:lnTo>
                    <a:pt x="790" y="2548"/>
                  </a:lnTo>
                  <a:lnTo>
                    <a:pt x="795" y="2548"/>
                  </a:lnTo>
                  <a:lnTo>
                    <a:pt x="801" y="2543"/>
                  </a:lnTo>
                  <a:lnTo>
                    <a:pt x="806" y="2543"/>
                  </a:lnTo>
                  <a:lnTo>
                    <a:pt x="811" y="2543"/>
                  </a:lnTo>
                  <a:lnTo>
                    <a:pt x="816" y="2543"/>
                  </a:lnTo>
                  <a:lnTo>
                    <a:pt x="816" y="2537"/>
                  </a:lnTo>
                  <a:lnTo>
                    <a:pt x="821" y="2537"/>
                  </a:lnTo>
                  <a:lnTo>
                    <a:pt x="826" y="2537"/>
                  </a:lnTo>
                  <a:lnTo>
                    <a:pt x="832" y="2531"/>
                  </a:lnTo>
                  <a:lnTo>
                    <a:pt x="837" y="2531"/>
                  </a:lnTo>
                  <a:lnTo>
                    <a:pt x="842" y="2531"/>
                  </a:lnTo>
                  <a:lnTo>
                    <a:pt x="842" y="2526"/>
                  </a:lnTo>
                  <a:lnTo>
                    <a:pt x="847" y="2526"/>
                  </a:lnTo>
                  <a:lnTo>
                    <a:pt x="852" y="2520"/>
                  </a:lnTo>
                  <a:lnTo>
                    <a:pt x="858" y="2520"/>
                  </a:lnTo>
                  <a:lnTo>
                    <a:pt x="858" y="2514"/>
                  </a:lnTo>
                  <a:lnTo>
                    <a:pt x="863" y="2514"/>
                  </a:lnTo>
                  <a:lnTo>
                    <a:pt x="868" y="2509"/>
                  </a:lnTo>
                  <a:lnTo>
                    <a:pt x="873" y="2503"/>
                  </a:lnTo>
                  <a:lnTo>
                    <a:pt x="878" y="2503"/>
                  </a:lnTo>
                  <a:lnTo>
                    <a:pt x="878" y="2498"/>
                  </a:lnTo>
                  <a:lnTo>
                    <a:pt x="884" y="2498"/>
                  </a:lnTo>
                  <a:lnTo>
                    <a:pt x="884" y="2492"/>
                  </a:lnTo>
                  <a:lnTo>
                    <a:pt x="889" y="2492"/>
                  </a:lnTo>
                  <a:lnTo>
                    <a:pt x="889" y="2486"/>
                  </a:lnTo>
                  <a:lnTo>
                    <a:pt x="894" y="2486"/>
                  </a:lnTo>
                  <a:lnTo>
                    <a:pt x="894" y="2481"/>
                  </a:lnTo>
                  <a:lnTo>
                    <a:pt x="899" y="2481"/>
                  </a:lnTo>
                  <a:lnTo>
                    <a:pt x="904" y="2475"/>
                  </a:lnTo>
                  <a:lnTo>
                    <a:pt x="904" y="2469"/>
                  </a:lnTo>
                  <a:lnTo>
                    <a:pt x="910" y="2469"/>
                  </a:lnTo>
                  <a:lnTo>
                    <a:pt x="910" y="2464"/>
                  </a:lnTo>
                  <a:lnTo>
                    <a:pt x="915" y="2464"/>
                  </a:lnTo>
                  <a:lnTo>
                    <a:pt x="915" y="2458"/>
                  </a:lnTo>
                  <a:lnTo>
                    <a:pt x="920" y="2458"/>
                  </a:lnTo>
                  <a:lnTo>
                    <a:pt x="920" y="2453"/>
                  </a:lnTo>
                  <a:lnTo>
                    <a:pt x="925" y="2453"/>
                  </a:lnTo>
                  <a:lnTo>
                    <a:pt x="925" y="2447"/>
                  </a:lnTo>
                  <a:lnTo>
                    <a:pt x="930" y="2441"/>
                  </a:lnTo>
                  <a:lnTo>
                    <a:pt x="930" y="2436"/>
                  </a:lnTo>
                  <a:lnTo>
                    <a:pt x="936" y="2436"/>
                  </a:lnTo>
                  <a:lnTo>
                    <a:pt x="936" y="2430"/>
                  </a:lnTo>
                  <a:lnTo>
                    <a:pt x="941" y="2430"/>
                  </a:lnTo>
                  <a:lnTo>
                    <a:pt x="941" y="2424"/>
                  </a:lnTo>
                  <a:lnTo>
                    <a:pt x="946" y="2419"/>
                  </a:lnTo>
                  <a:lnTo>
                    <a:pt x="951" y="2413"/>
                  </a:lnTo>
                  <a:lnTo>
                    <a:pt x="951" y="2408"/>
                  </a:lnTo>
                  <a:lnTo>
                    <a:pt x="956" y="2408"/>
                  </a:lnTo>
                  <a:lnTo>
                    <a:pt x="956" y="2402"/>
                  </a:lnTo>
                  <a:lnTo>
                    <a:pt x="962" y="2402"/>
                  </a:lnTo>
                  <a:lnTo>
                    <a:pt x="962" y="2396"/>
                  </a:lnTo>
                  <a:lnTo>
                    <a:pt x="962" y="2391"/>
                  </a:lnTo>
                  <a:lnTo>
                    <a:pt x="967" y="2391"/>
                  </a:lnTo>
                  <a:lnTo>
                    <a:pt x="967" y="2385"/>
                  </a:lnTo>
                  <a:lnTo>
                    <a:pt x="972" y="2379"/>
                  </a:lnTo>
                  <a:lnTo>
                    <a:pt x="972" y="2374"/>
                  </a:lnTo>
                  <a:lnTo>
                    <a:pt x="977" y="2374"/>
                  </a:lnTo>
                  <a:lnTo>
                    <a:pt x="977" y="2368"/>
                  </a:lnTo>
                  <a:lnTo>
                    <a:pt x="977" y="2363"/>
                  </a:lnTo>
                  <a:lnTo>
                    <a:pt x="982" y="2363"/>
                  </a:lnTo>
                </a:path>
              </a:pathLst>
            </a:custGeom>
            <a:noFill/>
            <a:ln w="254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55" name="Freeform 5"/>
            <p:cNvSpPr>
              <a:spLocks/>
            </p:cNvSpPr>
            <p:nvPr/>
          </p:nvSpPr>
          <p:spPr bwMode="auto">
            <a:xfrm>
              <a:off x="3198" y="-218"/>
              <a:ext cx="562" cy="2363"/>
            </a:xfrm>
            <a:custGeom>
              <a:avLst/>
              <a:gdLst>
                <a:gd name="T0" fmla="*/ 6 w 562"/>
                <a:gd name="T1" fmla="*/ 2346 h 2363"/>
                <a:gd name="T2" fmla="*/ 21 w 562"/>
                <a:gd name="T3" fmla="*/ 2323 h 2363"/>
                <a:gd name="T4" fmla="*/ 32 w 562"/>
                <a:gd name="T5" fmla="*/ 2301 h 2363"/>
                <a:gd name="T6" fmla="*/ 42 w 562"/>
                <a:gd name="T7" fmla="*/ 2273 h 2363"/>
                <a:gd name="T8" fmla="*/ 58 w 562"/>
                <a:gd name="T9" fmla="*/ 2244 h 2363"/>
                <a:gd name="T10" fmla="*/ 68 w 562"/>
                <a:gd name="T11" fmla="*/ 2216 h 2363"/>
                <a:gd name="T12" fmla="*/ 78 w 562"/>
                <a:gd name="T13" fmla="*/ 2188 h 2363"/>
                <a:gd name="T14" fmla="*/ 89 w 562"/>
                <a:gd name="T15" fmla="*/ 2166 h 2363"/>
                <a:gd name="T16" fmla="*/ 99 w 562"/>
                <a:gd name="T17" fmla="*/ 2138 h 2363"/>
                <a:gd name="T18" fmla="*/ 109 w 562"/>
                <a:gd name="T19" fmla="*/ 2109 h 2363"/>
                <a:gd name="T20" fmla="*/ 120 w 562"/>
                <a:gd name="T21" fmla="*/ 2081 h 2363"/>
                <a:gd name="T22" fmla="*/ 130 w 562"/>
                <a:gd name="T23" fmla="*/ 2053 h 2363"/>
                <a:gd name="T24" fmla="*/ 141 w 562"/>
                <a:gd name="T25" fmla="*/ 2025 h 2363"/>
                <a:gd name="T26" fmla="*/ 151 w 562"/>
                <a:gd name="T27" fmla="*/ 1991 h 2363"/>
                <a:gd name="T28" fmla="*/ 161 w 562"/>
                <a:gd name="T29" fmla="*/ 1963 h 2363"/>
                <a:gd name="T30" fmla="*/ 172 w 562"/>
                <a:gd name="T31" fmla="*/ 1929 h 2363"/>
                <a:gd name="T32" fmla="*/ 182 w 562"/>
                <a:gd name="T33" fmla="*/ 1896 h 2363"/>
                <a:gd name="T34" fmla="*/ 193 w 562"/>
                <a:gd name="T35" fmla="*/ 1862 h 2363"/>
                <a:gd name="T36" fmla="*/ 203 w 562"/>
                <a:gd name="T37" fmla="*/ 1828 h 2363"/>
                <a:gd name="T38" fmla="*/ 213 w 562"/>
                <a:gd name="T39" fmla="*/ 1789 h 2363"/>
                <a:gd name="T40" fmla="*/ 224 w 562"/>
                <a:gd name="T41" fmla="*/ 1755 h 2363"/>
                <a:gd name="T42" fmla="*/ 229 w 562"/>
                <a:gd name="T43" fmla="*/ 1716 h 2363"/>
                <a:gd name="T44" fmla="*/ 239 w 562"/>
                <a:gd name="T45" fmla="*/ 1676 h 2363"/>
                <a:gd name="T46" fmla="*/ 250 w 562"/>
                <a:gd name="T47" fmla="*/ 1637 h 2363"/>
                <a:gd name="T48" fmla="*/ 260 w 562"/>
                <a:gd name="T49" fmla="*/ 1598 h 2363"/>
                <a:gd name="T50" fmla="*/ 271 w 562"/>
                <a:gd name="T51" fmla="*/ 1558 h 2363"/>
                <a:gd name="T52" fmla="*/ 281 w 562"/>
                <a:gd name="T53" fmla="*/ 1519 h 2363"/>
                <a:gd name="T54" fmla="*/ 291 w 562"/>
                <a:gd name="T55" fmla="*/ 1474 h 2363"/>
                <a:gd name="T56" fmla="*/ 302 w 562"/>
                <a:gd name="T57" fmla="*/ 1429 h 2363"/>
                <a:gd name="T58" fmla="*/ 312 w 562"/>
                <a:gd name="T59" fmla="*/ 1384 h 2363"/>
                <a:gd name="T60" fmla="*/ 323 w 562"/>
                <a:gd name="T61" fmla="*/ 1339 h 2363"/>
                <a:gd name="T62" fmla="*/ 333 w 562"/>
                <a:gd name="T63" fmla="*/ 1294 h 2363"/>
                <a:gd name="T64" fmla="*/ 343 w 562"/>
                <a:gd name="T65" fmla="*/ 1249 h 2363"/>
                <a:gd name="T66" fmla="*/ 354 w 562"/>
                <a:gd name="T67" fmla="*/ 1198 h 2363"/>
                <a:gd name="T68" fmla="*/ 364 w 562"/>
                <a:gd name="T69" fmla="*/ 1148 h 2363"/>
                <a:gd name="T70" fmla="*/ 374 w 562"/>
                <a:gd name="T71" fmla="*/ 1097 h 2363"/>
                <a:gd name="T72" fmla="*/ 385 w 562"/>
                <a:gd name="T73" fmla="*/ 1046 h 2363"/>
                <a:gd name="T74" fmla="*/ 395 w 562"/>
                <a:gd name="T75" fmla="*/ 996 h 2363"/>
                <a:gd name="T76" fmla="*/ 406 w 562"/>
                <a:gd name="T77" fmla="*/ 945 h 2363"/>
                <a:gd name="T78" fmla="*/ 411 w 562"/>
                <a:gd name="T79" fmla="*/ 895 h 2363"/>
                <a:gd name="T80" fmla="*/ 421 w 562"/>
                <a:gd name="T81" fmla="*/ 838 h 2363"/>
                <a:gd name="T82" fmla="*/ 432 w 562"/>
                <a:gd name="T83" fmla="*/ 782 h 2363"/>
                <a:gd name="T84" fmla="*/ 442 w 562"/>
                <a:gd name="T85" fmla="*/ 726 h 2363"/>
                <a:gd name="T86" fmla="*/ 452 w 562"/>
                <a:gd name="T87" fmla="*/ 670 h 2363"/>
                <a:gd name="T88" fmla="*/ 463 w 562"/>
                <a:gd name="T89" fmla="*/ 613 h 2363"/>
                <a:gd name="T90" fmla="*/ 473 w 562"/>
                <a:gd name="T91" fmla="*/ 551 h 2363"/>
                <a:gd name="T92" fmla="*/ 484 w 562"/>
                <a:gd name="T93" fmla="*/ 495 h 2363"/>
                <a:gd name="T94" fmla="*/ 494 w 562"/>
                <a:gd name="T95" fmla="*/ 433 h 2363"/>
                <a:gd name="T96" fmla="*/ 504 w 562"/>
                <a:gd name="T97" fmla="*/ 371 h 2363"/>
                <a:gd name="T98" fmla="*/ 515 w 562"/>
                <a:gd name="T99" fmla="*/ 310 h 2363"/>
                <a:gd name="T100" fmla="*/ 525 w 562"/>
                <a:gd name="T101" fmla="*/ 248 h 2363"/>
                <a:gd name="T102" fmla="*/ 536 w 562"/>
                <a:gd name="T103" fmla="*/ 186 h 2363"/>
                <a:gd name="T104" fmla="*/ 546 w 562"/>
                <a:gd name="T105" fmla="*/ 118 h 2363"/>
                <a:gd name="T106" fmla="*/ 556 w 562"/>
                <a:gd name="T107" fmla="*/ 56 h 236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62"/>
                <a:gd name="T163" fmla="*/ 0 h 2363"/>
                <a:gd name="T164" fmla="*/ 562 w 562"/>
                <a:gd name="T165" fmla="*/ 2363 h 236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62" h="2363">
                  <a:moveTo>
                    <a:pt x="0" y="2363"/>
                  </a:moveTo>
                  <a:lnTo>
                    <a:pt x="0" y="2357"/>
                  </a:lnTo>
                  <a:lnTo>
                    <a:pt x="6" y="2357"/>
                  </a:lnTo>
                  <a:lnTo>
                    <a:pt x="6" y="2351"/>
                  </a:lnTo>
                  <a:lnTo>
                    <a:pt x="6" y="2346"/>
                  </a:lnTo>
                  <a:lnTo>
                    <a:pt x="11" y="2346"/>
                  </a:lnTo>
                  <a:lnTo>
                    <a:pt x="11" y="2340"/>
                  </a:lnTo>
                  <a:lnTo>
                    <a:pt x="16" y="2334"/>
                  </a:lnTo>
                  <a:lnTo>
                    <a:pt x="16" y="2329"/>
                  </a:lnTo>
                  <a:lnTo>
                    <a:pt x="21" y="2323"/>
                  </a:lnTo>
                  <a:lnTo>
                    <a:pt x="21" y="2318"/>
                  </a:lnTo>
                  <a:lnTo>
                    <a:pt x="26" y="2312"/>
                  </a:lnTo>
                  <a:lnTo>
                    <a:pt x="26" y="2306"/>
                  </a:lnTo>
                  <a:lnTo>
                    <a:pt x="32" y="2306"/>
                  </a:lnTo>
                  <a:lnTo>
                    <a:pt x="32" y="2301"/>
                  </a:lnTo>
                  <a:lnTo>
                    <a:pt x="32" y="2295"/>
                  </a:lnTo>
                  <a:lnTo>
                    <a:pt x="37" y="2289"/>
                  </a:lnTo>
                  <a:lnTo>
                    <a:pt x="42" y="2284"/>
                  </a:lnTo>
                  <a:lnTo>
                    <a:pt x="42" y="2278"/>
                  </a:lnTo>
                  <a:lnTo>
                    <a:pt x="42" y="2273"/>
                  </a:lnTo>
                  <a:lnTo>
                    <a:pt x="47" y="2267"/>
                  </a:lnTo>
                  <a:lnTo>
                    <a:pt x="52" y="2261"/>
                  </a:lnTo>
                  <a:lnTo>
                    <a:pt x="52" y="2256"/>
                  </a:lnTo>
                  <a:lnTo>
                    <a:pt x="52" y="2250"/>
                  </a:lnTo>
                  <a:lnTo>
                    <a:pt x="58" y="2244"/>
                  </a:lnTo>
                  <a:lnTo>
                    <a:pt x="58" y="2239"/>
                  </a:lnTo>
                  <a:lnTo>
                    <a:pt x="63" y="2233"/>
                  </a:lnTo>
                  <a:lnTo>
                    <a:pt x="63" y="2228"/>
                  </a:lnTo>
                  <a:lnTo>
                    <a:pt x="68" y="2222"/>
                  </a:lnTo>
                  <a:lnTo>
                    <a:pt x="68" y="2216"/>
                  </a:lnTo>
                  <a:lnTo>
                    <a:pt x="73" y="2211"/>
                  </a:lnTo>
                  <a:lnTo>
                    <a:pt x="73" y="2205"/>
                  </a:lnTo>
                  <a:lnTo>
                    <a:pt x="78" y="2199"/>
                  </a:lnTo>
                  <a:lnTo>
                    <a:pt x="78" y="2194"/>
                  </a:lnTo>
                  <a:lnTo>
                    <a:pt x="78" y="2188"/>
                  </a:lnTo>
                  <a:lnTo>
                    <a:pt x="84" y="2183"/>
                  </a:lnTo>
                  <a:lnTo>
                    <a:pt x="84" y="2177"/>
                  </a:lnTo>
                  <a:lnTo>
                    <a:pt x="89" y="2177"/>
                  </a:lnTo>
                  <a:lnTo>
                    <a:pt x="89" y="2171"/>
                  </a:lnTo>
                  <a:lnTo>
                    <a:pt x="89" y="2166"/>
                  </a:lnTo>
                  <a:lnTo>
                    <a:pt x="94" y="2160"/>
                  </a:lnTo>
                  <a:lnTo>
                    <a:pt x="94" y="2154"/>
                  </a:lnTo>
                  <a:lnTo>
                    <a:pt x="94" y="2149"/>
                  </a:lnTo>
                  <a:lnTo>
                    <a:pt x="99" y="2143"/>
                  </a:lnTo>
                  <a:lnTo>
                    <a:pt x="99" y="2138"/>
                  </a:lnTo>
                  <a:lnTo>
                    <a:pt x="104" y="2132"/>
                  </a:lnTo>
                  <a:lnTo>
                    <a:pt x="104" y="2126"/>
                  </a:lnTo>
                  <a:lnTo>
                    <a:pt x="104" y="2121"/>
                  </a:lnTo>
                  <a:lnTo>
                    <a:pt x="109" y="2115"/>
                  </a:lnTo>
                  <a:lnTo>
                    <a:pt x="109" y="2109"/>
                  </a:lnTo>
                  <a:lnTo>
                    <a:pt x="115" y="2104"/>
                  </a:lnTo>
                  <a:lnTo>
                    <a:pt x="115" y="2098"/>
                  </a:lnTo>
                  <a:lnTo>
                    <a:pt x="115" y="2093"/>
                  </a:lnTo>
                  <a:lnTo>
                    <a:pt x="120" y="2087"/>
                  </a:lnTo>
                  <a:lnTo>
                    <a:pt x="120" y="2081"/>
                  </a:lnTo>
                  <a:lnTo>
                    <a:pt x="125" y="2076"/>
                  </a:lnTo>
                  <a:lnTo>
                    <a:pt x="125" y="2070"/>
                  </a:lnTo>
                  <a:lnTo>
                    <a:pt x="125" y="2064"/>
                  </a:lnTo>
                  <a:lnTo>
                    <a:pt x="130" y="2059"/>
                  </a:lnTo>
                  <a:lnTo>
                    <a:pt x="130" y="2053"/>
                  </a:lnTo>
                  <a:lnTo>
                    <a:pt x="130" y="2048"/>
                  </a:lnTo>
                  <a:lnTo>
                    <a:pt x="135" y="2042"/>
                  </a:lnTo>
                  <a:lnTo>
                    <a:pt x="135" y="2036"/>
                  </a:lnTo>
                  <a:lnTo>
                    <a:pt x="141" y="2031"/>
                  </a:lnTo>
                  <a:lnTo>
                    <a:pt x="141" y="2025"/>
                  </a:lnTo>
                  <a:lnTo>
                    <a:pt x="141" y="2019"/>
                  </a:lnTo>
                  <a:lnTo>
                    <a:pt x="146" y="2014"/>
                  </a:lnTo>
                  <a:lnTo>
                    <a:pt x="146" y="2008"/>
                  </a:lnTo>
                  <a:lnTo>
                    <a:pt x="151" y="2003"/>
                  </a:lnTo>
                  <a:lnTo>
                    <a:pt x="151" y="1991"/>
                  </a:lnTo>
                  <a:lnTo>
                    <a:pt x="151" y="1986"/>
                  </a:lnTo>
                  <a:lnTo>
                    <a:pt x="156" y="1980"/>
                  </a:lnTo>
                  <a:lnTo>
                    <a:pt x="156" y="1974"/>
                  </a:lnTo>
                  <a:lnTo>
                    <a:pt x="161" y="1969"/>
                  </a:lnTo>
                  <a:lnTo>
                    <a:pt x="161" y="1963"/>
                  </a:lnTo>
                  <a:lnTo>
                    <a:pt x="161" y="1958"/>
                  </a:lnTo>
                  <a:lnTo>
                    <a:pt x="167" y="1952"/>
                  </a:lnTo>
                  <a:lnTo>
                    <a:pt x="167" y="1941"/>
                  </a:lnTo>
                  <a:lnTo>
                    <a:pt x="167" y="1935"/>
                  </a:lnTo>
                  <a:lnTo>
                    <a:pt x="172" y="1929"/>
                  </a:lnTo>
                  <a:lnTo>
                    <a:pt x="172" y="1924"/>
                  </a:lnTo>
                  <a:lnTo>
                    <a:pt x="177" y="1918"/>
                  </a:lnTo>
                  <a:lnTo>
                    <a:pt x="177" y="1913"/>
                  </a:lnTo>
                  <a:lnTo>
                    <a:pt x="177" y="1901"/>
                  </a:lnTo>
                  <a:lnTo>
                    <a:pt x="182" y="1896"/>
                  </a:lnTo>
                  <a:lnTo>
                    <a:pt x="182" y="1890"/>
                  </a:lnTo>
                  <a:lnTo>
                    <a:pt x="187" y="1884"/>
                  </a:lnTo>
                  <a:lnTo>
                    <a:pt x="187" y="1879"/>
                  </a:lnTo>
                  <a:lnTo>
                    <a:pt x="187" y="1868"/>
                  </a:lnTo>
                  <a:lnTo>
                    <a:pt x="193" y="1862"/>
                  </a:lnTo>
                  <a:lnTo>
                    <a:pt x="193" y="1856"/>
                  </a:lnTo>
                  <a:lnTo>
                    <a:pt x="193" y="1851"/>
                  </a:lnTo>
                  <a:lnTo>
                    <a:pt x="198" y="1839"/>
                  </a:lnTo>
                  <a:lnTo>
                    <a:pt x="198" y="1834"/>
                  </a:lnTo>
                  <a:lnTo>
                    <a:pt x="203" y="1828"/>
                  </a:lnTo>
                  <a:lnTo>
                    <a:pt x="203" y="1823"/>
                  </a:lnTo>
                  <a:lnTo>
                    <a:pt x="203" y="1811"/>
                  </a:lnTo>
                  <a:lnTo>
                    <a:pt x="208" y="1806"/>
                  </a:lnTo>
                  <a:lnTo>
                    <a:pt x="208" y="1800"/>
                  </a:lnTo>
                  <a:lnTo>
                    <a:pt x="213" y="1789"/>
                  </a:lnTo>
                  <a:lnTo>
                    <a:pt x="213" y="1783"/>
                  </a:lnTo>
                  <a:lnTo>
                    <a:pt x="213" y="1778"/>
                  </a:lnTo>
                  <a:lnTo>
                    <a:pt x="219" y="1772"/>
                  </a:lnTo>
                  <a:lnTo>
                    <a:pt x="219" y="1761"/>
                  </a:lnTo>
                  <a:lnTo>
                    <a:pt x="224" y="1755"/>
                  </a:lnTo>
                  <a:lnTo>
                    <a:pt x="224" y="1749"/>
                  </a:lnTo>
                  <a:lnTo>
                    <a:pt x="224" y="1738"/>
                  </a:lnTo>
                  <a:lnTo>
                    <a:pt x="229" y="1733"/>
                  </a:lnTo>
                  <a:lnTo>
                    <a:pt x="229" y="1727"/>
                  </a:lnTo>
                  <a:lnTo>
                    <a:pt x="229" y="1716"/>
                  </a:lnTo>
                  <a:lnTo>
                    <a:pt x="234" y="1710"/>
                  </a:lnTo>
                  <a:lnTo>
                    <a:pt x="234" y="1704"/>
                  </a:lnTo>
                  <a:lnTo>
                    <a:pt x="239" y="1693"/>
                  </a:lnTo>
                  <a:lnTo>
                    <a:pt x="239" y="1688"/>
                  </a:lnTo>
                  <a:lnTo>
                    <a:pt x="239" y="1676"/>
                  </a:lnTo>
                  <a:lnTo>
                    <a:pt x="245" y="1671"/>
                  </a:lnTo>
                  <a:lnTo>
                    <a:pt x="245" y="1665"/>
                  </a:lnTo>
                  <a:lnTo>
                    <a:pt x="250" y="1654"/>
                  </a:lnTo>
                  <a:lnTo>
                    <a:pt x="250" y="1648"/>
                  </a:lnTo>
                  <a:lnTo>
                    <a:pt x="250" y="1637"/>
                  </a:lnTo>
                  <a:lnTo>
                    <a:pt x="255" y="1631"/>
                  </a:lnTo>
                  <a:lnTo>
                    <a:pt x="255" y="1626"/>
                  </a:lnTo>
                  <a:lnTo>
                    <a:pt x="260" y="1614"/>
                  </a:lnTo>
                  <a:lnTo>
                    <a:pt x="260" y="1609"/>
                  </a:lnTo>
                  <a:lnTo>
                    <a:pt x="260" y="1598"/>
                  </a:lnTo>
                  <a:lnTo>
                    <a:pt x="265" y="1592"/>
                  </a:lnTo>
                  <a:lnTo>
                    <a:pt x="265" y="1581"/>
                  </a:lnTo>
                  <a:lnTo>
                    <a:pt x="265" y="1575"/>
                  </a:lnTo>
                  <a:lnTo>
                    <a:pt x="271" y="1564"/>
                  </a:lnTo>
                  <a:lnTo>
                    <a:pt x="271" y="1558"/>
                  </a:lnTo>
                  <a:lnTo>
                    <a:pt x="276" y="1553"/>
                  </a:lnTo>
                  <a:lnTo>
                    <a:pt x="276" y="1541"/>
                  </a:lnTo>
                  <a:lnTo>
                    <a:pt x="276" y="1536"/>
                  </a:lnTo>
                  <a:lnTo>
                    <a:pt x="281" y="1524"/>
                  </a:lnTo>
                  <a:lnTo>
                    <a:pt x="281" y="1519"/>
                  </a:lnTo>
                  <a:lnTo>
                    <a:pt x="286" y="1508"/>
                  </a:lnTo>
                  <a:lnTo>
                    <a:pt x="286" y="1502"/>
                  </a:lnTo>
                  <a:lnTo>
                    <a:pt x="286" y="1491"/>
                  </a:lnTo>
                  <a:lnTo>
                    <a:pt x="291" y="1479"/>
                  </a:lnTo>
                  <a:lnTo>
                    <a:pt x="291" y="1474"/>
                  </a:lnTo>
                  <a:lnTo>
                    <a:pt x="297" y="1463"/>
                  </a:lnTo>
                  <a:lnTo>
                    <a:pt x="297" y="1457"/>
                  </a:lnTo>
                  <a:lnTo>
                    <a:pt x="297" y="1446"/>
                  </a:lnTo>
                  <a:lnTo>
                    <a:pt x="302" y="1440"/>
                  </a:lnTo>
                  <a:lnTo>
                    <a:pt x="302" y="1429"/>
                  </a:lnTo>
                  <a:lnTo>
                    <a:pt x="302" y="1423"/>
                  </a:lnTo>
                  <a:lnTo>
                    <a:pt x="307" y="1412"/>
                  </a:lnTo>
                  <a:lnTo>
                    <a:pt x="307" y="1401"/>
                  </a:lnTo>
                  <a:lnTo>
                    <a:pt x="312" y="1395"/>
                  </a:lnTo>
                  <a:lnTo>
                    <a:pt x="312" y="1384"/>
                  </a:lnTo>
                  <a:lnTo>
                    <a:pt x="312" y="1378"/>
                  </a:lnTo>
                  <a:lnTo>
                    <a:pt x="317" y="1367"/>
                  </a:lnTo>
                  <a:lnTo>
                    <a:pt x="317" y="1356"/>
                  </a:lnTo>
                  <a:lnTo>
                    <a:pt x="323" y="1350"/>
                  </a:lnTo>
                  <a:lnTo>
                    <a:pt x="323" y="1339"/>
                  </a:lnTo>
                  <a:lnTo>
                    <a:pt x="323" y="1333"/>
                  </a:lnTo>
                  <a:lnTo>
                    <a:pt x="328" y="1322"/>
                  </a:lnTo>
                  <a:lnTo>
                    <a:pt x="328" y="1311"/>
                  </a:lnTo>
                  <a:lnTo>
                    <a:pt x="333" y="1305"/>
                  </a:lnTo>
                  <a:lnTo>
                    <a:pt x="333" y="1294"/>
                  </a:lnTo>
                  <a:lnTo>
                    <a:pt x="333" y="1283"/>
                  </a:lnTo>
                  <a:lnTo>
                    <a:pt x="338" y="1277"/>
                  </a:lnTo>
                  <a:lnTo>
                    <a:pt x="338" y="1266"/>
                  </a:lnTo>
                  <a:lnTo>
                    <a:pt x="338" y="1255"/>
                  </a:lnTo>
                  <a:lnTo>
                    <a:pt x="343" y="1249"/>
                  </a:lnTo>
                  <a:lnTo>
                    <a:pt x="343" y="1238"/>
                  </a:lnTo>
                  <a:lnTo>
                    <a:pt x="349" y="1226"/>
                  </a:lnTo>
                  <a:lnTo>
                    <a:pt x="349" y="1215"/>
                  </a:lnTo>
                  <a:lnTo>
                    <a:pt x="349" y="1210"/>
                  </a:lnTo>
                  <a:lnTo>
                    <a:pt x="354" y="1198"/>
                  </a:lnTo>
                  <a:lnTo>
                    <a:pt x="354" y="1187"/>
                  </a:lnTo>
                  <a:lnTo>
                    <a:pt x="359" y="1181"/>
                  </a:lnTo>
                  <a:lnTo>
                    <a:pt x="359" y="1170"/>
                  </a:lnTo>
                  <a:lnTo>
                    <a:pt x="359" y="1159"/>
                  </a:lnTo>
                  <a:lnTo>
                    <a:pt x="364" y="1148"/>
                  </a:lnTo>
                  <a:lnTo>
                    <a:pt x="364" y="1142"/>
                  </a:lnTo>
                  <a:lnTo>
                    <a:pt x="369" y="1131"/>
                  </a:lnTo>
                  <a:lnTo>
                    <a:pt x="369" y="1120"/>
                  </a:lnTo>
                  <a:lnTo>
                    <a:pt x="369" y="1108"/>
                  </a:lnTo>
                  <a:lnTo>
                    <a:pt x="374" y="1097"/>
                  </a:lnTo>
                  <a:lnTo>
                    <a:pt x="374" y="1091"/>
                  </a:lnTo>
                  <a:lnTo>
                    <a:pt x="374" y="1080"/>
                  </a:lnTo>
                  <a:lnTo>
                    <a:pt x="380" y="1069"/>
                  </a:lnTo>
                  <a:lnTo>
                    <a:pt x="380" y="1058"/>
                  </a:lnTo>
                  <a:lnTo>
                    <a:pt x="385" y="1046"/>
                  </a:lnTo>
                  <a:lnTo>
                    <a:pt x="385" y="1041"/>
                  </a:lnTo>
                  <a:lnTo>
                    <a:pt x="385" y="1030"/>
                  </a:lnTo>
                  <a:lnTo>
                    <a:pt x="390" y="1018"/>
                  </a:lnTo>
                  <a:lnTo>
                    <a:pt x="390" y="1007"/>
                  </a:lnTo>
                  <a:lnTo>
                    <a:pt x="395" y="996"/>
                  </a:lnTo>
                  <a:lnTo>
                    <a:pt x="395" y="985"/>
                  </a:lnTo>
                  <a:lnTo>
                    <a:pt x="395" y="979"/>
                  </a:lnTo>
                  <a:lnTo>
                    <a:pt x="400" y="968"/>
                  </a:lnTo>
                  <a:lnTo>
                    <a:pt x="400" y="956"/>
                  </a:lnTo>
                  <a:lnTo>
                    <a:pt x="406" y="945"/>
                  </a:lnTo>
                  <a:lnTo>
                    <a:pt x="406" y="934"/>
                  </a:lnTo>
                  <a:lnTo>
                    <a:pt x="406" y="923"/>
                  </a:lnTo>
                  <a:lnTo>
                    <a:pt x="411" y="911"/>
                  </a:lnTo>
                  <a:lnTo>
                    <a:pt x="411" y="900"/>
                  </a:lnTo>
                  <a:lnTo>
                    <a:pt x="411" y="895"/>
                  </a:lnTo>
                  <a:lnTo>
                    <a:pt x="416" y="883"/>
                  </a:lnTo>
                  <a:lnTo>
                    <a:pt x="416" y="872"/>
                  </a:lnTo>
                  <a:lnTo>
                    <a:pt x="421" y="861"/>
                  </a:lnTo>
                  <a:lnTo>
                    <a:pt x="421" y="850"/>
                  </a:lnTo>
                  <a:lnTo>
                    <a:pt x="421" y="838"/>
                  </a:lnTo>
                  <a:lnTo>
                    <a:pt x="426" y="827"/>
                  </a:lnTo>
                  <a:lnTo>
                    <a:pt x="426" y="816"/>
                  </a:lnTo>
                  <a:lnTo>
                    <a:pt x="432" y="805"/>
                  </a:lnTo>
                  <a:lnTo>
                    <a:pt x="432" y="793"/>
                  </a:lnTo>
                  <a:lnTo>
                    <a:pt x="432" y="782"/>
                  </a:lnTo>
                  <a:lnTo>
                    <a:pt x="437" y="771"/>
                  </a:lnTo>
                  <a:lnTo>
                    <a:pt x="437" y="760"/>
                  </a:lnTo>
                  <a:lnTo>
                    <a:pt x="442" y="748"/>
                  </a:lnTo>
                  <a:lnTo>
                    <a:pt x="442" y="737"/>
                  </a:lnTo>
                  <a:lnTo>
                    <a:pt x="442" y="726"/>
                  </a:lnTo>
                  <a:lnTo>
                    <a:pt x="447" y="715"/>
                  </a:lnTo>
                  <a:lnTo>
                    <a:pt x="447" y="703"/>
                  </a:lnTo>
                  <a:lnTo>
                    <a:pt x="447" y="692"/>
                  </a:lnTo>
                  <a:lnTo>
                    <a:pt x="452" y="681"/>
                  </a:lnTo>
                  <a:lnTo>
                    <a:pt x="452" y="670"/>
                  </a:lnTo>
                  <a:lnTo>
                    <a:pt x="458" y="658"/>
                  </a:lnTo>
                  <a:lnTo>
                    <a:pt x="458" y="647"/>
                  </a:lnTo>
                  <a:lnTo>
                    <a:pt x="458" y="636"/>
                  </a:lnTo>
                  <a:lnTo>
                    <a:pt x="463" y="625"/>
                  </a:lnTo>
                  <a:lnTo>
                    <a:pt x="463" y="613"/>
                  </a:lnTo>
                  <a:lnTo>
                    <a:pt x="468" y="602"/>
                  </a:lnTo>
                  <a:lnTo>
                    <a:pt x="468" y="591"/>
                  </a:lnTo>
                  <a:lnTo>
                    <a:pt x="468" y="580"/>
                  </a:lnTo>
                  <a:lnTo>
                    <a:pt x="473" y="568"/>
                  </a:lnTo>
                  <a:lnTo>
                    <a:pt x="473" y="551"/>
                  </a:lnTo>
                  <a:lnTo>
                    <a:pt x="478" y="540"/>
                  </a:lnTo>
                  <a:lnTo>
                    <a:pt x="478" y="529"/>
                  </a:lnTo>
                  <a:lnTo>
                    <a:pt x="478" y="518"/>
                  </a:lnTo>
                  <a:lnTo>
                    <a:pt x="484" y="506"/>
                  </a:lnTo>
                  <a:lnTo>
                    <a:pt x="484" y="495"/>
                  </a:lnTo>
                  <a:lnTo>
                    <a:pt x="484" y="484"/>
                  </a:lnTo>
                  <a:lnTo>
                    <a:pt x="489" y="473"/>
                  </a:lnTo>
                  <a:lnTo>
                    <a:pt x="489" y="461"/>
                  </a:lnTo>
                  <a:lnTo>
                    <a:pt x="494" y="445"/>
                  </a:lnTo>
                  <a:lnTo>
                    <a:pt x="494" y="433"/>
                  </a:lnTo>
                  <a:lnTo>
                    <a:pt x="494" y="422"/>
                  </a:lnTo>
                  <a:lnTo>
                    <a:pt x="499" y="411"/>
                  </a:lnTo>
                  <a:lnTo>
                    <a:pt x="499" y="400"/>
                  </a:lnTo>
                  <a:lnTo>
                    <a:pt x="504" y="388"/>
                  </a:lnTo>
                  <a:lnTo>
                    <a:pt x="504" y="371"/>
                  </a:lnTo>
                  <a:lnTo>
                    <a:pt x="504" y="360"/>
                  </a:lnTo>
                  <a:lnTo>
                    <a:pt x="510" y="349"/>
                  </a:lnTo>
                  <a:lnTo>
                    <a:pt x="510" y="338"/>
                  </a:lnTo>
                  <a:lnTo>
                    <a:pt x="515" y="326"/>
                  </a:lnTo>
                  <a:lnTo>
                    <a:pt x="515" y="310"/>
                  </a:lnTo>
                  <a:lnTo>
                    <a:pt x="515" y="298"/>
                  </a:lnTo>
                  <a:lnTo>
                    <a:pt x="520" y="287"/>
                  </a:lnTo>
                  <a:lnTo>
                    <a:pt x="520" y="276"/>
                  </a:lnTo>
                  <a:lnTo>
                    <a:pt x="520" y="259"/>
                  </a:lnTo>
                  <a:lnTo>
                    <a:pt x="525" y="248"/>
                  </a:lnTo>
                  <a:lnTo>
                    <a:pt x="525" y="236"/>
                  </a:lnTo>
                  <a:lnTo>
                    <a:pt x="530" y="225"/>
                  </a:lnTo>
                  <a:lnTo>
                    <a:pt x="530" y="208"/>
                  </a:lnTo>
                  <a:lnTo>
                    <a:pt x="530" y="197"/>
                  </a:lnTo>
                  <a:lnTo>
                    <a:pt x="536" y="186"/>
                  </a:lnTo>
                  <a:lnTo>
                    <a:pt x="536" y="175"/>
                  </a:lnTo>
                  <a:lnTo>
                    <a:pt x="541" y="158"/>
                  </a:lnTo>
                  <a:lnTo>
                    <a:pt x="541" y="146"/>
                  </a:lnTo>
                  <a:lnTo>
                    <a:pt x="541" y="135"/>
                  </a:lnTo>
                  <a:lnTo>
                    <a:pt x="546" y="118"/>
                  </a:lnTo>
                  <a:lnTo>
                    <a:pt x="546" y="107"/>
                  </a:lnTo>
                  <a:lnTo>
                    <a:pt x="546" y="96"/>
                  </a:lnTo>
                  <a:lnTo>
                    <a:pt x="551" y="79"/>
                  </a:lnTo>
                  <a:lnTo>
                    <a:pt x="551" y="68"/>
                  </a:lnTo>
                  <a:lnTo>
                    <a:pt x="556" y="56"/>
                  </a:lnTo>
                  <a:lnTo>
                    <a:pt x="556" y="40"/>
                  </a:lnTo>
                  <a:lnTo>
                    <a:pt x="556" y="28"/>
                  </a:lnTo>
                  <a:lnTo>
                    <a:pt x="562" y="17"/>
                  </a:lnTo>
                  <a:lnTo>
                    <a:pt x="562" y="0"/>
                  </a:lnTo>
                </a:path>
              </a:pathLst>
            </a:custGeom>
            <a:noFill/>
            <a:ln w="254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828" name="Group 10"/>
          <p:cNvGrpSpPr>
            <a:grpSpLocks/>
          </p:cNvGrpSpPr>
          <p:nvPr/>
        </p:nvGrpSpPr>
        <p:grpSpPr bwMode="auto">
          <a:xfrm rot="10800000">
            <a:off x="5076825" y="2997200"/>
            <a:ext cx="2087563" cy="3252788"/>
            <a:chOff x="2216" y="-218"/>
            <a:chExt cx="1544" cy="2548"/>
          </a:xfrm>
        </p:grpSpPr>
        <p:sp>
          <p:nvSpPr>
            <p:cNvPr id="34852" name="Freeform 11"/>
            <p:cNvSpPr>
              <a:spLocks/>
            </p:cNvSpPr>
            <p:nvPr/>
          </p:nvSpPr>
          <p:spPr bwMode="auto">
            <a:xfrm>
              <a:off x="2216" y="-218"/>
              <a:ext cx="982" cy="2548"/>
            </a:xfrm>
            <a:custGeom>
              <a:avLst/>
              <a:gdLst>
                <a:gd name="T0" fmla="*/ 11 w 982"/>
                <a:gd name="T1" fmla="*/ 79 h 2548"/>
                <a:gd name="T2" fmla="*/ 26 w 982"/>
                <a:gd name="T3" fmla="*/ 175 h 2548"/>
                <a:gd name="T4" fmla="*/ 42 w 982"/>
                <a:gd name="T5" fmla="*/ 259 h 2548"/>
                <a:gd name="T6" fmla="*/ 52 w 982"/>
                <a:gd name="T7" fmla="*/ 349 h 2548"/>
                <a:gd name="T8" fmla="*/ 68 w 982"/>
                <a:gd name="T9" fmla="*/ 433 h 2548"/>
                <a:gd name="T10" fmla="*/ 83 w 982"/>
                <a:gd name="T11" fmla="*/ 518 h 2548"/>
                <a:gd name="T12" fmla="*/ 99 w 982"/>
                <a:gd name="T13" fmla="*/ 602 h 2548"/>
                <a:gd name="T14" fmla="*/ 109 w 982"/>
                <a:gd name="T15" fmla="*/ 681 h 2548"/>
                <a:gd name="T16" fmla="*/ 125 w 982"/>
                <a:gd name="T17" fmla="*/ 760 h 2548"/>
                <a:gd name="T18" fmla="*/ 141 w 982"/>
                <a:gd name="T19" fmla="*/ 838 h 2548"/>
                <a:gd name="T20" fmla="*/ 156 w 982"/>
                <a:gd name="T21" fmla="*/ 911 h 2548"/>
                <a:gd name="T22" fmla="*/ 167 w 982"/>
                <a:gd name="T23" fmla="*/ 985 h 2548"/>
                <a:gd name="T24" fmla="*/ 182 w 982"/>
                <a:gd name="T25" fmla="*/ 1058 h 2548"/>
                <a:gd name="T26" fmla="*/ 198 w 982"/>
                <a:gd name="T27" fmla="*/ 1131 h 2548"/>
                <a:gd name="T28" fmla="*/ 208 w 982"/>
                <a:gd name="T29" fmla="*/ 1198 h 2548"/>
                <a:gd name="T30" fmla="*/ 224 w 982"/>
                <a:gd name="T31" fmla="*/ 1266 h 2548"/>
                <a:gd name="T32" fmla="*/ 239 w 982"/>
                <a:gd name="T33" fmla="*/ 1333 h 2548"/>
                <a:gd name="T34" fmla="*/ 255 w 982"/>
                <a:gd name="T35" fmla="*/ 1395 h 2548"/>
                <a:gd name="T36" fmla="*/ 265 w 982"/>
                <a:gd name="T37" fmla="*/ 1457 h 2548"/>
                <a:gd name="T38" fmla="*/ 281 w 982"/>
                <a:gd name="T39" fmla="*/ 1519 h 2548"/>
                <a:gd name="T40" fmla="*/ 297 w 982"/>
                <a:gd name="T41" fmla="*/ 1575 h 2548"/>
                <a:gd name="T42" fmla="*/ 307 w 982"/>
                <a:gd name="T43" fmla="*/ 1631 h 2548"/>
                <a:gd name="T44" fmla="*/ 322 w 982"/>
                <a:gd name="T45" fmla="*/ 1688 h 2548"/>
                <a:gd name="T46" fmla="*/ 338 w 982"/>
                <a:gd name="T47" fmla="*/ 1738 h 2548"/>
                <a:gd name="T48" fmla="*/ 354 w 982"/>
                <a:gd name="T49" fmla="*/ 1794 h 2548"/>
                <a:gd name="T50" fmla="*/ 364 w 982"/>
                <a:gd name="T51" fmla="*/ 1839 h 2548"/>
                <a:gd name="T52" fmla="*/ 380 w 982"/>
                <a:gd name="T53" fmla="*/ 1890 h 2548"/>
                <a:gd name="T54" fmla="*/ 395 w 982"/>
                <a:gd name="T55" fmla="*/ 1935 h 2548"/>
                <a:gd name="T56" fmla="*/ 406 w 982"/>
                <a:gd name="T57" fmla="*/ 1980 h 2548"/>
                <a:gd name="T58" fmla="*/ 421 w 982"/>
                <a:gd name="T59" fmla="*/ 2025 h 2548"/>
                <a:gd name="T60" fmla="*/ 437 w 982"/>
                <a:gd name="T61" fmla="*/ 2064 h 2548"/>
                <a:gd name="T62" fmla="*/ 452 w 982"/>
                <a:gd name="T63" fmla="*/ 2104 h 2548"/>
                <a:gd name="T64" fmla="*/ 463 w 982"/>
                <a:gd name="T65" fmla="*/ 2143 h 2548"/>
                <a:gd name="T66" fmla="*/ 478 w 982"/>
                <a:gd name="T67" fmla="*/ 2183 h 2548"/>
                <a:gd name="T68" fmla="*/ 494 w 982"/>
                <a:gd name="T69" fmla="*/ 2222 h 2548"/>
                <a:gd name="T70" fmla="*/ 510 w 982"/>
                <a:gd name="T71" fmla="*/ 2250 h 2548"/>
                <a:gd name="T72" fmla="*/ 525 w 982"/>
                <a:gd name="T73" fmla="*/ 2289 h 2548"/>
                <a:gd name="T74" fmla="*/ 546 w 982"/>
                <a:gd name="T75" fmla="*/ 2329 h 2548"/>
                <a:gd name="T76" fmla="*/ 562 w 982"/>
                <a:gd name="T77" fmla="*/ 2357 h 2548"/>
                <a:gd name="T78" fmla="*/ 577 w 982"/>
                <a:gd name="T79" fmla="*/ 2391 h 2548"/>
                <a:gd name="T80" fmla="*/ 598 w 982"/>
                <a:gd name="T81" fmla="*/ 2413 h 2548"/>
                <a:gd name="T82" fmla="*/ 619 w 982"/>
                <a:gd name="T83" fmla="*/ 2447 h 2548"/>
                <a:gd name="T84" fmla="*/ 639 w 982"/>
                <a:gd name="T85" fmla="*/ 2469 h 2548"/>
                <a:gd name="T86" fmla="*/ 655 w 982"/>
                <a:gd name="T87" fmla="*/ 2492 h 2548"/>
                <a:gd name="T88" fmla="*/ 681 w 982"/>
                <a:gd name="T89" fmla="*/ 2514 h 2548"/>
                <a:gd name="T90" fmla="*/ 707 w 982"/>
                <a:gd name="T91" fmla="*/ 2531 h 2548"/>
                <a:gd name="T92" fmla="*/ 733 w 982"/>
                <a:gd name="T93" fmla="*/ 2543 h 2548"/>
                <a:gd name="T94" fmla="*/ 769 w 982"/>
                <a:gd name="T95" fmla="*/ 2548 h 2548"/>
                <a:gd name="T96" fmla="*/ 806 w 982"/>
                <a:gd name="T97" fmla="*/ 2543 h 2548"/>
                <a:gd name="T98" fmla="*/ 837 w 982"/>
                <a:gd name="T99" fmla="*/ 2531 h 2548"/>
                <a:gd name="T100" fmla="*/ 863 w 982"/>
                <a:gd name="T101" fmla="*/ 2514 h 2548"/>
                <a:gd name="T102" fmla="*/ 889 w 982"/>
                <a:gd name="T103" fmla="*/ 2492 h 2548"/>
                <a:gd name="T104" fmla="*/ 910 w 982"/>
                <a:gd name="T105" fmla="*/ 2469 h 2548"/>
                <a:gd name="T106" fmla="*/ 925 w 982"/>
                <a:gd name="T107" fmla="*/ 2447 h 2548"/>
                <a:gd name="T108" fmla="*/ 946 w 982"/>
                <a:gd name="T109" fmla="*/ 2419 h 2548"/>
                <a:gd name="T110" fmla="*/ 962 w 982"/>
                <a:gd name="T111" fmla="*/ 2391 h 2548"/>
                <a:gd name="T112" fmla="*/ 977 w 982"/>
                <a:gd name="T113" fmla="*/ 2363 h 254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82"/>
                <a:gd name="T172" fmla="*/ 0 h 2548"/>
                <a:gd name="T173" fmla="*/ 982 w 982"/>
                <a:gd name="T174" fmla="*/ 2548 h 254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82" h="2548">
                  <a:moveTo>
                    <a:pt x="0" y="0"/>
                  </a:moveTo>
                  <a:lnTo>
                    <a:pt x="0" y="17"/>
                  </a:lnTo>
                  <a:lnTo>
                    <a:pt x="6" y="28"/>
                  </a:lnTo>
                  <a:lnTo>
                    <a:pt x="6" y="40"/>
                  </a:lnTo>
                  <a:lnTo>
                    <a:pt x="11" y="56"/>
                  </a:lnTo>
                  <a:lnTo>
                    <a:pt x="11" y="68"/>
                  </a:lnTo>
                  <a:lnTo>
                    <a:pt x="11" y="79"/>
                  </a:lnTo>
                  <a:lnTo>
                    <a:pt x="16" y="96"/>
                  </a:lnTo>
                  <a:lnTo>
                    <a:pt x="16" y="107"/>
                  </a:lnTo>
                  <a:lnTo>
                    <a:pt x="16" y="118"/>
                  </a:lnTo>
                  <a:lnTo>
                    <a:pt x="21" y="135"/>
                  </a:lnTo>
                  <a:lnTo>
                    <a:pt x="21" y="146"/>
                  </a:lnTo>
                  <a:lnTo>
                    <a:pt x="26" y="158"/>
                  </a:lnTo>
                  <a:lnTo>
                    <a:pt x="26" y="175"/>
                  </a:lnTo>
                  <a:lnTo>
                    <a:pt x="26" y="186"/>
                  </a:lnTo>
                  <a:lnTo>
                    <a:pt x="32" y="197"/>
                  </a:lnTo>
                  <a:lnTo>
                    <a:pt x="32" y="208"/>
                  </a:lnTo>
                  <a:lnTo>
                    <a:pt x="37" y="225"/>
                  </a:lnTo>
                  <a:lnTo>
                    <a:pt x="37" y="236"/>
                  </a:lnTo>
                  <a:lnTo>
                    <a:pt x="37" y="248"/>
                  </a:lnTo>
                  <a:lnTo>
                    <a:pt x="42" y="259"/>
                  </a:lnTo>
                  <a:lnTo>
                    <a:pt x="42" y="276"/>
                  </a:lnTo>
                  <a:lnTo>
                    <a:pt x="47" y="287"/>
                  </a:lnTo>
                  <a:lnTo>
                    <a:pt x="47" y="298"/>
                  </a:lnTo>
                  <a:lnTo>
                    <a:pt x="47" y="310"/>
                  </a:lnTo>
                  <a:lnTo>
                    <a:pt x="52" y="326"/>
                  </a:lnTo>
                  <a:lnTo>
                    <a:pt x="52" y="338"/>
                  </a:lnTo>
                  <a:lnTo>
                    <a:pt x="52" y="349"/>
                  </a:lnTo>
                  <a:lnTo>
                    <a:pt x="57" y="360"/>
                  </a:lnTo>
                  <a:lnTo>
                    <a:pt x="57" y="371"/>
                  </a:lnTo>
                  <a:lnTo>
                    <a:pt x="63" y="388"/>
                  </a:lnTo>
                  <a:lnTo>
                    <a:pt x="63" y="400"/>
                  </a:lnTo>
                  <a:lnTo>
                    <a:pt x="63" y="411"/>
                  </a:lnTo>
                  <a:lnTo>
                    <a:pt x="68" y="422"/>
                  </a:lnTo>
                  <a:lnTo>
                    <a:pt x="68" y="433"/>
                  </a:lnTo>
                  <a:lnTo>
                    <a:pt x="73" y="445"/>
                  </a:lnTo>
                  <a:lnTo>
                    <a:pt x="73" y="461"/>
                  </a:lnTo>
                  <a:lnTo>
                    <a:pt x="73" y="473"/>
                  </a:lnTo>
                  <a:lnTo>
                    <a:pt x="78" y="484"/>
                  </a:lnTo>
                  <a:lnTo>
                    <a:pt x="78" y="495"/>
                  </a:lnTo>
                  <a:lnTo>
                    <a:pt x="83" y="506"/>
                  </a:lnTo>
                  <a:lnTo>
                    <a:pt x="83" y="518"/>
                  </a:lnTo>
                  <a:lnTo>
                    <a:pt x="83" y="529"/>
                  </a:lnTo>
                  <a:lnTo>
                    <a:pt x="89" y="540"/>
                  </a:lnTo>
                  <a:lnTo>
                    <a:pt x="89" y="551"/>
                  </a:lnTo>
                  <a:lnTo>
                    <a:pt x="89" y="568"/>
                  </a:lnTo>
                  <a:lnTo>
                    <a:pt x="94" y="580"/>
                  </a:lnTo>
                  <a:lnTo>
                    <a:pt x="94" y="591"/>
                  </a:lnTo>
                  <a:lnTo>
                    <a:pt x="99" y="602"/>
                  </a:lnTo>
                  <a:lnTo>
                    <a:pt x="99" y="613"/>
                  </a:lnTo>
                  <a:lnTo>
                    <a:pt x="99" y="625"/>
                  </a:lnTo>
                  <a:lnTo>
                    <a:pt x="104" y="636"/>
                  </a:lnTo>
                  <a:lnTo>
                    <a:pt x="104" y="647"/>
                  </a:lnTo>
                  <a:lnTo>
                    <a:pt x="109" y="658"/>
                  </a:lnTo>
                  <a:lnTo>
                    <a:pt x="109" y="670"/>
                  </a:lnTo>
                  <a:lnTo>
                    <a:pt x="109" y="681"/>
                  </a:lnTo>
                  <a:lnTo>
                    <a:pt x="115" y="692"/>
                  </a:lnTo>
                  <a:lnTo>
                    <a:pt x="115" y="703"/>
                  </a:lnTo>
                  <a:lnTo>
                    <a:pt x="120" y="715"/>
                  </a:lnTo>
                  <a:lnTo>
                    <a:pt x="120" y="726"/>
                  </a:lnTo>
                  <a:lnTo>
                    <a:pt x="120" y="737"/>
                  </a:lnTo>
                  <a:lnTo>
                    <a:pt x="125" y="748"/>
                  </a:lnTo>
                  <a:lnTo>
                    <a:pt x="125" y="760"/>
                  </a:lnTo>
                  <a:lnTo>
                    <a:pt x="125" y="771"/>
                  </a:lnTo>
                  <a:lnTo>
                    <a:pt x="130" y="782"/>
                  </a:lnTo>
                  <a:lnTo>
                    <a:pt x="130" y="793"/>
                  </a:lnTo>
                  <a:lnTo>
                    <a:pt x="135" y="805"/>
                  </a:lnTo>
                  <a:lnTo>
                    <a:pt x="135" y="816"/>
                  </a:lnTo>
                  <a:lnTo>
                    <a:pt x="135" y="827"/>
                  </a:lnTo>
                  <a:lnTo>
                    <a:pt x="141" y="838"/>
                  </a:lnTo>
                  <a:lnTo>
                    <a:pt x="141" y="850"/>
                  </a:lnTo>
                  <a:lnTo>
                    <a:pt x="146" y="861"/>
                  </a:lnTo>
                  <a:lnTo>
                    <a:pt x="146" y="872"/>
                  </a:lnTo>
                  <a:lnTo>
                    <a:pt x="146" y="883"/>
                  </a:lnTo>
                  <a:lnTo>
                    <a:pt x="151" y="895"/>
                  </a:lnTo>
                  <a:lnTo>
                    <a:pt x="151" y="900"/>
                  </a:lnTo>
                  <a:lnTo>
                    <a:pt x="156" y="911"/>
                  </a:lnTo>
                  <a:lnTo>
                    <a:pt x="156" y="923"/>
                  </a:lnTo>
                  <a:lnTo>
                    <a:pt x="156" y="934"/>
                  </a:lnTo>
                  <a:lnTo>
                    <a:pt x="161" y="945"/>
                  </a:lnTo>
                  <a:lnTo>
                    <a:pt x="161" y="956"/>
                  </a:lnTo>
                  <a:lnTo>
                    <a:pt x="161" y="968"/>
                  </a:lnTo>
                  <a:lnTo>
                    <a:pt x="167" y="979"/>
                  </a:lnTo>
                  <a:lnTo>
                    <a:pt x="167" y="985"/>
                  </a:lnTo>
                  <a:lnTo>
                    <a:pt x="172" y="996"/>
                  </a:lnTo>
                  <a:lnTo>
                    <a:pt x="172" y="1007"/>
                  </a:lnTo>
                  <a:lnTo>
                    <a:pt x="172" y="1018"/>
                  </a:lnTo>
                  <a:lnTo>
                    <a:pt x="177" y="1030"/>
                  </a:lnTo>
                  <a:lnTo>
                    <a:pt x="177" y="1041"/>
                  </a:lnTo>
                  <a:lnTo>
                    <a:pt x="182" y="1046"/>
                  </a:lnTo>
                  <a:lnTo>
                    <a:pt x="182" y="1058"/>
                  </a:lnTo>
                  <a:lnTo>
                    <a:pt x="182" y="1069"/>
                  </a:lnTo>
                  <a:lnTo>
                    <a:pt x="187" y="1080"/>
                  </a:lnTo>
                  <a:lnTo>
                    <a:pt x="187" y="1091"/>
                  </a:lnTo>
                  <a:lnTo>
                    <a:pt x="187" y="1097"/>
                  </a:lnTo>
                  <a:lnTo>
                    <a:pt x="193" y="1108"/>
                  </a:lnTo>
                  <a:lnTo>
                    <a:pt x="193" y="1120"/>
                  </a:lnTo>
                  <a:lnTo>
                    <a:pt x="198" y="1131"/>
                  </a:lnTo>
                  <a:lnTo>
                    <a:pt x="198" y="1142"/>
                  </a:lnTo>
                  <a:lnTo>
                    <a:pt x="198" y="1148"/>
                  </a:lnTo>
                  <a:lnTo>
                    <a:pt x="203" y="1159"/>
                  </a:lnTo>
                  <a:lnTo>
                    <a:pt x="203" y="1170"/>
                  </a:lnTo>
                  <a:lnTo>
                    <a:pt x="208" y="1181"/>
                  </a:lnTo>
                  <a:lnTo>
                    <a:pt x="208" y="1187"/>
                  </a:lnTo>
                  <a:lnTo>
                    <a:pt x="208" y="1198"/>
                  </a:lnTo>
                  <a:lnTo>
                    <a:pt x="213" y="1210"/>
                  </a:lnTo>
                  <a:lnTo>
                    <a:pt x="213" y="1215"/>
                  </a:lnTo>
                  <a:lnTo>
                    <a:pt x="219" y="1226"/>
                  </a:lnTo>
                  <a:lnTo>
                    <a:pt x="219" y="1238"/>
                  </a:lnTo>
                  <a:lnTo>
                    <a:pt x="219" y="1249"/>
                  </a:lnTo>
                  <a:lnTo>
                    <a:pt x="224" y="1255"/>
                  </a:lnTo>
                  <a:lnTo>
                    <a:pt x="224" y="1266"/>
                  </a:lnTo>
                  <a:lnTo>
                    <a:pt x="224" y="1277"/>
                  </a:lnTo>
                  <a:lnTo>
                    <a:pt x="229" y="1283"/>
                  </a:lnTo>
                  <a:lnTo>
                    <a:pt x="229" y="1294"/>
                  </a:lnTo>
                  <a:lnTo>
                    <a:pt x="234" y="1305"/>
                  </a:lnTo>
                  <a:lnTo>
                    <a:pt x="234" y="1311"/>
                  </a:lnTo>
                  <a:lnTo>
                    <a:pt x="234" y="1322"/>
                  </a:lnTo>
                  <a:lnTo>
                    <a:pt x="239" y="1333"/>
                  </a:lnTo>
                  <a:lnTo>
                    <a:pt x="239" y="1339"/>
                  </a:lnTo>
                  <a:lnTo>
                    <a:pt x="245" y="1350"/>
                  </a:lnTo>
                  <a:lnTo>
                    <a:pt x="245" y="1356"/>
                  </a:lnTo>
                  <a:lnTo>
                    <a:pt x="245" y="1367"/>
                  </a:lnTo>
                  <a:lnTo>
                    <a:pt x="250" y="1378"/>
                  </a:lnTo>
                  <a:lnTo>
                    <a:pt x="250" y="1384"/>
                  </a:lnTo>
                  <a:lnTo>
                    <a:pt x="255" y="1395"/>
                  </a:lnTo>
                  <a:lnTo>
                    <a:pt x="255" y="1401"/>
                  </a:lnTo>
                  <a:lnTo>
                    <a:pt x="255" y="1412"/>
                  </a:lnTo>
                  <a:lnTo>
                    <a:pt x="260" y="1423"/>
                  </a:lnTo>
                  <a:lnTo>
                    <a:pt x="260" y="1429"/>
                  </a:lnTo>
                  <a:lnTo>
                    <a:pt x="260" y="1440"/>
                  </a:lnTo>
                  <a:lnTo>
                    <a:pt x="265" y="1446"/>
                  </a:lnTo>
                  <a:lnTo>
                    <a:pt x="265" y="1457"/>
                  </a:lnTo>
                  <a:lnTo>
                    <a:pt x="271" y="1463"/>
                  </a:lnTo>
                  <a:lnTo>
                    <a:pt x="271" y="1474"/>
                  </a:lnTo>
                  <a:lnTo>
                    <a:pt x="271" y="1479"/>
                  </a:lnTo>
                  <a:lnTo>
                    <a:pt x="276" y="1491"/>
                  </a:lnTo>
                  <a:lnTo>
                    <a:pt x="276" y="1502"/>
                  </a:lnTo>
                  <a:lnTo>
                    <a:pt x="281" y="1508"/>
                  </a:lnTo>
                  <a:lnTo>
                    <a:pt x="281" y="1519"/>
                  </a:lnTo>
                  <a:lnTo>
                    <a:pt x="281" y="1524"/>
                  </a:lnTo>
                  <a:lnTo>
                    <a:pt x="286" y="1536"/>
                  </a:lnTo>
                  <a:lnTo>
                    <a:pt x="286" y="1541"/>
                  </a:lnTo>
                  <a:lnTo>
                    <a:pt x="291" y="1553"/>
                  </a:lnTo>
                  <a:lnTo>
                    <a:pt x="291" y="1558"/>
                  </a:lnTo>
                  <a:lnTo>
                    <a:pt x="291" y="1564"/>
                  </a:lnTo>
                  <a:lnTo>
                    <a:pt x="297" y="1575"/>
                  </a:lnTo>
                  <a:lnTo>
                    <a:pt x="297" y="1581"/>
                  </a:lnTo>
                  <a:lnTo>
                    <a:pt x="297" y="1592"/>
                  </a:lnTo>
                  <a:lnTo>
                    <a:pt x="302" y="1598"/>
                  </a:lnTo>
                  <a:lnTo>
                    <a:pt x="302" y="1609"/>
                  </a:lnTo>
                  <a:lnTo>
                    <a:pt x="307" y="1614"/>
                  </a:lnTo>
                  <a:lnTo>
                    <a:pt x="307" y="1626"/>
                  </a:lnTo>
                  <a:lnTo>
                    <a:pt x="307" y="1631"/>
                  </a:lnTo>
                  <a:lnTo>
                    <a:pt x="312" y="1637"/>
                  </a:lnTo>
                  <a:lnTo>
                    <a:pt x="312" y="1648"/>
                  </a:lnTo>
                  <a:lnTo>
                    <a:pt x="317" y="1654"/>
                  </a:lnTo>
                  <a:lnTo>
                    <a:pt x="317" y="1665"/>
                  </a:lnTo>
                  <a:lnTo>
                    <a:pt x="317" y="1671"/>
                  </a:lnTo>
                  <a:lnTo>
                    <a:pt x="322" y="1676"/>
                  </a:lnTo>
                  <a:lnTo>
                    <a:pt x="322" y="1688"/>
                  </a:lnTo>
                  <a:lnTo>
                    <a:pt x="328" y="1693"/>
                  </a:lnTo>
                  <a:lnTo>
                    <a:pt x="328" y="1704"/>
                  </a:lnTo>
                  <a:lnTo>
                    <a:pt x="328" y="1710"/>
                  </a:lnTo>
                  <a:lnTo>
                    <a:pt x="333" y="1716"/>
                  </a:lnTo>
                  <a:lnTo>
                    <a:pt x="333" y="1727"/>
                  </a:lnTo>
                  <a:lnTo>
                    <a:pt x="333" y="1733"/>
                  </a:lnTo>
                  <a:lnTo>
                    <a:pt x="338" y="1738"/>
                  </a:lnTo>
                  <a:lnTo>
                    <a:pt x="338" y="1749"/>
                  </a:lnTo>
                  <a:lnTo>
                    <a:pt x="343" y="1755"/>
                  </a:lnTo>
                  <a:lnTo>
                    <a:pt x="343" y="1761"/>
                  </a:lnTo>
                  <a:lnTo>
                    <a:pt x="343" y="1772"/>
                  </a:lnTo>
                  <a:lnTo>
                    <a:pt x="348" y="1778"/>
                  </a:lnTo>
                  <a:lnTo>
                    <a:pt x="348" y="1783"/>
                  </a:lnTo>
                  <a:lnTo>
                    <a:pt x="354" y="1794"/>
                  </a:lnTo>
                  <a:lnTo>
                    <a:pt x="354" y="1800"/>
                  </a:lnTo>
                  <a:lnTo>
                    <a:pt x="354" y="1806"/>
                  </a:lnTo>
                  <a:lnTo>
                    <a:pt x="359" y="1811"/>
                  </a:lnTo>
                  <a:lnTo>
                    <a:pt x="359" y="1823"/>
                  </a:lnTo>
                  <a:lnTo>
                    <a:pt x="364" y="1828"/>
                  </a:lnTo>
                  <a:lnTo>
                    <a:pt x="364" y="1834"/>
                  </a:lnTo>
                  <a:lnTo>
                    <a:pt x="364" y="1839"/>
                  </a:lnTo>
                  <a:lnTo>
                    <a:pt x="369" y="1851"/>
                  </a:lnTo>
                  <a:lnTo>
                    <a:pt x="369" y="1856"/>
                  </a:lnTo>
                  <a:lnTo>
                    <a:pt x="369" y="1862"/>
                  </a:lnTo>
                  <a:lnTo>
                    <a:pt x="374" y="1868"/>
                  </a:lnTo>
                  <a:lnTo>
                    <a:pt x="374" y="1879"/>
                  </a:lnTo>
                  <a:lnTo>
                    <a:pt x="380" y="1884"/>
                  </a:lnTo>
                  <a:lnTo>
                    <a:pt x="380" y="1890"/>
                  </a:lnTo>
                  <a:lnTo>
                    <a:pt x="380" y="1896"/>
                  </a:lnTo>
                  <a:lnTo>
                    <a:pt x="385" y="1901"/>
                  </a:lnTo>
                  <a:lnTo>
                    <a:pt x="385" y="1913"/>
                  </a:lnTo>
                  <a:lnTo>
                    <a:pt x="390" y="1918"/>
                  </a:lnTo>
                  <a:lnTo>
                    <a:pt x="390" y="1924"/>
                  </a:lnTo>
                  <a:lnTo>
                    <a:pt x="390" y="1929"/>
                  </a:lnTo>
                  <a:lnTo>
                    <a:pt x="395" y="1935"/>
                  </a:lnTo>
                  <a:lnTo>
                    <a:pt x="395" y="1941"/>
                  </a:lnTo>
                  <a:lnTo>
                    <a:pt x="400" y="1952"/>
                  </a:lnTo>
                  <a:lnTo>
                    <a:pt x="400" y="1958"/>
                  </a:lnTo>
                  <a:lnTo>
                    <a:pt x="400" y="1963"/>
                  </a:lnTo>
                  <a:lnTo>
                    <a:pt x="406" y="1969"/>
                  </a:lnTo>
                  <a:lnTo>
                    <a:pt x="406" y="1974"/>
                  </a:lnTo>
                  <a:lnTo>
                    <a:pt x="406" y="1980"/>
                  </a:lnTo>
                  <a:lnTo>
                    <a:pt x="411" y="1986"/>
                  </a:lnTo>
                  <a:lnTo>
                    <a:pt x="411" y="1991"/>
                  </a:lnTo>
                  <a:lnTo>
                    <a:pt x="416" y="2003"/>
                  </a:lnTo>
                  <a:lnTo>
                    <a:pt x="416" y="2008"/>
                  </a:lnTo>
                  <a:lnTo>
                    <a:pt x="416" y="2014"/>
                  </a:lnTo>
                  <a:lnTo>
                    <a:pt x="421" y="2019"/>
                  </a:lnTo>
                  <a:lnTo>
                    <a:pt x="421" y="2025"/>
                  </a:lnTo>
                  <a:lnTo>
                    <a:pt x="426" y="2031"/>
                  </a:lnTo>
                  <a:lnTo>
                    <a:pt x="426" y="2036"/>
                  </a:lnTo>
                  <a:lnTo>
                    <a:pt x="426" y="2042"/>
                  </a:lnTo>
                  <a:lnTo>
                    <a:pt x="432" y="2048"/>
                  </a:lnTo>
                  <a:lnTo>
                    <a:pt x="432" y="2053"/>
                  </a:lnTo>
                  <a:lnTo>
                    <a:pt x="437" y="2059"/>
                  </a:lnTo>
                  <a:lnTo>
                    <a:pt x="437" y="2064"/>
                  </a:lnTo>
                  <a:lnTo>
                    <a:pt x="437" y="2070"/>
                  </a:lnTo>
                  <a:lnTo>
                    <a:pt x="442" y="2076"/>
                  </a:lnTo>
                  <a:lnTo>
                    <a:pt x="442" y="2081"/>
                  </a:lnTo>
                  <a:lnTo>
                    <a:pt x="442" y="2087"/>
                  </a:lnTo>
                  <a:lnTo>
                    <a:pt x="447" y="2093"/>
                  </a:lnTo>
                  <a:lnTo>
                    <a:pt x="447" y="2098"/>
                  </a:lnTo>
                  <a:lnTo>
                    <a:pt x="452" y="2104"/>
                  </a:lnTo>
                  <a:lnTo>
                    <a:pt x="452" y="2109"/>
                  </a:lnTo>
                  <a:lnTo>
                    <a:pt x="452" y="2115"/>
                  </a:lnTo>
                  <a:lnTo>
                    <a:pt x="458" y="2121"/>
                  </a:lnTo>
                  <a:lnTo>
                    <a:pt x="458" y="2126"/>
                  </a:lnTo>
                  <a:lnTo>
                    <a:pt x="463" y="2132"/>
                  </a:lnTo>
                  <a:lnTo>
                    <a:pt x="463" y="2138"/>
                  </a:lnTo>
                  <a:lnTo>
                    <a:pt x="463" y="2143"/>
                  </a:lnTo>
                  <a:lnTo>
                    <a:pt x="468" y="2149"/>
                  </a:lnTo>
                  <a:lnTo>
                    <a:pt x="468" y="2154"/>
                  </a:lnTo>
                  <a:lnTo>
                    <a:pt x="473" y="2160"/>
                  </a:lnTo>
                  <a:lnTo>
                    <a:pt x="473" y="2166"/>
                  </a:lnTo>
                  <a:lnTo>
                    <a:pt x="473" y="2171"/>
                  </a:lnTo>
                  <a:lnTo>
                    <a:pt x="478" y="2177"/>
                  </a:lnTo>
                  <a:lnTo>
                    <a:pt x="478" y="2183"/>
                  </a:lnTo>
                  <a:lnTo>
                    <a:pt x="484" y="2188"/>
                  </a:lnTo>
                  <a:lnTo>
                    <a:pt x="484" y="2194"/>
                  </a:lnTo>
                  <a:lnTo>
                    <a:pt x="489" y="2199"/>
                  </a:lnTo>
                  <a:lnTo>
                    <a:pt x="489" y="2205"/>
                  </a:lnTo>
                  <a:lnTo>
                    <a:pt x="489" y="2211"/>
                  </a:lnTo>
                  <a:lnTo>
                    <a:pt x="494" y="2216"/>
                  </a:lnTo>
                  <a:lnTo>
                    <a:pt x="494" y="2222"/>
                  </a:lnTo>
                  <a:lnTo>
                    <a:pt x="499" y="2222"/>
                  </a:lnTo>
                  <a:lnTo>
                    <a:pt x="499" y="2228"/>
                  </a:lnTo>
                  <a:lnTo>
                    <a:pt x="499" y="2233"/>
                  </a:lnTo>
                  <a:lnTo>
                    <a:pt x="504" y="2239"/>
                  </a:lnTo>
                  <a:lnTo>
                    <a:pt x="504" y="2244"/>
                  </a:lnTo>
                  <a:lnTo>
                    <a:pt x="504" y="2250"/>
                  </a:lnTo>
                  <a:lnTo>
                    <a:pt x="510" y="2250"/>
                  </a:lnTo>
                  <a:lnTo>
                    <a:pt x="510" y="2256"/>
                  </a:lnTo>
                  <a:lnTo>
                    <a:pt x="515" y="2261"/>
                  </a:lnTo>
                  <a:lnTo>
                    <a:pt x="515" y="2267"/>
                  </a:lnTo>
                  <a:lnTo>
                    <a:pt x="520" y="2273"/>
                  </a:lnTo>
                  <a:lnTo>
                    <a:pt x="520" y="2278"/>
                  </a:lnTo>
                  <a:lnTo>
                    <a:pt x="525" y="2284"/>
                  </a:lnTo>
                  <a:lnTo>
                    <a:pt x="525" y="2289"/>
                  </a:lnTo>
                  <a:lnTo>
                    <a:pt x="530" y="2295"/>
                  </a:lnTo>
                  <a:lnTo>
                    <a:pt x="530" y="2301"/>
                  </a:lnTo>
                  <a:lnTo>
                    <a:pt x="536" y="2306"/>
                  </a:lnTo>
                  <a:lnTo>
                    <a:pt x="536" y="2312"/>
                  </a:lnTo>
                  <a:lnTo>
                    <a:pt x="541" y="2318"/>
                  </a:lnTo>
                  <a:lnTo>
                    <a:pt x="541" y="2323"/>
                  </a:lnTo>
                  <a:lnTo>
                    <a:pt x="546" y="2329"/>
                  </a:lnTo>
                  <a:lnTo>
                    <a:pt x="546" y="2334"/>
                  </a:lnTo>
                  <a:lnTo>
                    <a:pt x="551" y="2334"/>
                  </a:lnTo>
                  <a:lnTo>
                    <a:pt x="551" y="2340"/>
                  </a:lnTo>
                  <a:lnTo>
                    <a:pt x="551" y="2346"/>
                  </a:lnTo>
                  <a:lnTo>
                    <a:pt x="556" y="2346"/>
                  </a:lnTo>
                  <a:lnTo>
                    <a:pt x="556" y="2351"/>
                  </a:lnTo>
                  <a:lnTo>
                    <a:pt x="562" y="2357"/>
                  </a:lnTo>
                  <a:lnTo>
                    <a:pt x="562" y="2363"/>
                  </a:lnTo>
                  <a:lnTo>
                    <a:pt x="567" y="2363"/>
                  </a:lnTo>
                  <a:lnTo>
                    <a:pt x="567" y="2368"/>
                  </a:lnTo>
                  <a:lnTo>
                    <a:pt x="572" y="2374"/>
                  </a:lnTo>
                  <a:lnTo>
                    <a:pt x="572" y="2379"/>
                  </a:lnTo>
                  <a:lnTo>
                    <a:pt x="577" y="2385"/>
                  </a:lnTo>
                  <a:lnTo>
                    <a:pt x="577" y="2391"/>
                  </a:lnTo>
                  <a:lnTo>
                    <a:pt x="582" y="2391"/>
                  </a:lnTo>
                  <a:lnTo>
                    <a:pt x="582" y="2396"/>
                  </a:lnTo>
                  <a:lnTo>
                    <a:pt x="587" y="2402"/>
                  </a:lnTo>
                  <a:lnTo>
                    <a:pt x="587" y="2408"/>
                  </a:lnTo>
                  <a:lnTo>
                    <a:pt x="593" y="2408"/>
                  </a:lnTo>
                  <a:lnTo>
                    <a:pt x="593" y="2413"/>
                  </a:lnTo>
                  <a:lnTo>
                    <a:pt x="598" y="2413"/>
                  </a:lnTo>
                  <a:lnTo>
                    <a:pt x="598" y="2419"/>
                  </a:lnTo>
                  <a:lnTo>
                    <a:pt x="603" y="2424"/>
                  </a:lnTo>
                  <a:lnTo>
                    <a:pt x="608" y="2430"/>
                  </a:lnTo>
                  <a:lnTo>
                    <a:pt x="608" y="2436"/>
                  </a:lnTo>
                  <a:lnTo>
                    <a:pt x="613" y="2436"/>
                  </a:lnTo>
                  <a:lnTo>
                    <a:pt x="613" y="2441"/>
                  </a:lnTo>
                  <a:lnTo>
                    <a:pt x="619" y="2447"/>
                  </a:lnTo>
                  <a:lnTo>
                    <a:pt x="624" y="2453"/>
                  </a:lnTo>
                  <a:lnTo>
                    <a:pt x="624" y="2458"/>
                  </a:lnTo>
                  <a:lnTo>
                    <a:pt x="629" y="2458"/>
                  </a:lnTo>
                  <a:lnTo>
                    <a:pt x="629" y="2464"/>
                  </a:lnTo>
                  <a:lnTo>
                    <a:pt x="634" y="2464"/>
                  </a:lnTo>
                  <a:lnTo>
                    <a:pt x="634" y="2469"/>
                  </a:lnTo>
                  <a:lnTo>
                    <a:pt x="639" y="2469"/>
                  </a:lnTo>
                  <a:lnTo>
                    <a:pt x="639" y="2475"/>
                  </a:lnTo>
                  <a:lnTo>
                    <a:pt x="645" y="2475"/>
                  </a:lnTo>
                  <a:lnTo>
                    <a:pt x="645" y="2481"/>
                  </a:lnTo>
                  <a:lnTo>
                    <a:pt x="650" y="2481"/>
                  </a:lnTo>
                  <a:lnTo>
                    <a:pt x="650" y="2486"/>
                  </a:lnTo>
                  <a:lnTo>
                    <a:pt x="655" y="2486"/>
                  </a:lnTo>
                  <a:lnTo>
                    <a:pt x="655" y="2492"/>
                  </a:lnTo>
                  <a:lnTo>
                    <a:pt x="660" y="2492"/>
                  </a:lnTo>
                  <a:lnTo>
                    <a:pt x="660" y="2498"/>
                  </a:lnTo>
                  <a:lnTo>
                    <a:pt x="665" y="2498"/>
                  </a:lnTo>
                  <a:lnTo>
                    <a:pt x="671" y="2503"/>
                  </a:lnTo>
                  <a:lnTo>
                    <a:pt x="676" y="2509"/>
                  </a:lnTo>
                  <a:lnTo>
                    <a:pt x="681" y="2509"/>
                  </a:lnTo>
                  <a:lnTo>
                    <a:pt x="681" y="2514"/>
                  </a:lnTo>
                  <a:lnTo>
                    <a:pt x="686" y="2514"/>
                  </a:lnTo>
                  <a:lnTo>
                    <a:pt x="686" y="2520"/>
                  </a:lnTo>
                  <a:lnTo>
                    <a:pt x="691" y="2520"/>
                  </a:lnTo>
                  <a:lnTo>
                    <a:pt x="697" y="2520"/>
                  </a:lnTo>
                  <a:lnTo>
                    <a:pt x="697" y="2526"/>
                  </a:lnTo>
                  <a:lnTo>
                    <a:pt x="702" y="2526"/>
                  </a:lnTo>
                  <a:lnTo>
                    <a:pt x="707" y="2531"/>
                  </a:lnTo>
                  <a:lnTo>
                    <a:pt x="712" y="2531"/>
                  </a:lnTo>
                  <a:lnTo>
                    <a:pt x="717" y="2531"/>
                  </a:lnTo>
                  <a:lnTo>
                    <a:pt x="717" y="2537"/>
                  </a:lnTo>
                  <a:lnTo>
                    <a:pt x="723" y="2537"/>
                  </a:lnTo>
                  <a:lnTo>
                    <a:pt x="728" y="2537"/>
                  </a:lnTo>
                  <a:lnTo>
                    <a:pt x="728" y="2543"/>
                  </a:lnTo>
                  <a:lnTo>
                    <a:pt x="733" y="2543"/>
                  </a:lnTo>
                  <a:lnTo>
                    <a:pt x="738" y="2543"/>
                  </a:lnTo>
                  <a:lnTo>
                    <a:pt x="743" y="2543"/>
                  </a:lnTo>
                  <a:lnTo>
                    <a:pt x="749" y="2548"/>
                  </a:lnTo>
                  <a:lnTo>
                    <a:pt x="754" y="2548"/>
                  </a:lnTo>
                  <a:lnTo>
                    <a:pt x="759" y="2548"/>
                  </a:lnTo>
                  <a:lnTo>
                    <a:pt x="764" y="2548"/>
                  </a:lnTo>
                  <a:lnTo>
                    <a:pt x="769" y="2548"/>
                  </a:lnTo>
                  <a:lnTo>
                    <a:pt x="775" y="2548"/>
                  </a:lnTo>
                  <a:lnTo>
                    <a:pt x="780" y="2548"/>
                  </a:lnTo>
                  <a:lnTo>
                    <a:pt x="785" y="2548"/>
                  </a:lnTo>
                  <a:lnTo>
                    <a:pt x="790" y="2548"/>
                  </a:lnTo>
                  <a:lnTo>
                    <a:pt x="795" y="2548"/>
                  </a:lnTo>
                  <a:lnTo>
                    <a:pt x="801" y="2543"/>
                  </a:lnTo>
                  <a:lnTo>
                    <a:pt x="806" y="2543"/>
                  </a:lnTo>
                  <a:lnTo>
                    <a:pt x="811" y="2543"/>
                  </a:lnTo>
                  <a:lnTo>
                    <a:pt x="816" y="2543"/>
                  </a:lnTo>
                  <a:lnTo>
                    <a:pt x="816" y="2537"/>
                  </a:lnTo>
                  <a:lnTo>
                    <a:pt x="821" y="2537"/>
                  </a:lnTo>
                  <a:lnTo>
                    <a:pt x="826" y="2537"/>
                  </a:lnTo>
                  <a:lnTo>
                    <a:pt x="832" y="2531"/>
                  </a:lnTo>
                  <a:lnTo>
                    <a:pt x="837" y="2531"/>
                  </a:lnTo>
                  <a:lnTo>
                    <a:pt x="842" y="2531"/>
                  </a:lnTo>
                  <a:lnTo>
                    <a:pt x="842" y="2526"/>
                  </a:lnTo>
                  <a:lnTo>
                    <a:pt x="847" y="2526"/>
                  </a:lnTo>
                  <a:lnTo>
                    <a:pt x="852" y="2520"/>
                  </a:lnTo>
                  <a:lnTo>
                    <a:pt x="858" y="2520"/>
                  </a:lnTo>
                  <a:lnTo>
                    <a:pt x="858" y="2514"/>
                  </a:lnTo>
                  <a:lnTo>
                    <a:pt x="863" y="2514"/>
                  </a:lnTo>
                  <a:lnTo>
                    <a:pt x="868" y="2509"/>
                  </a:lnTo>
                  <a:lnTo>
                    <a:pt x="873" y="2503"/>
                  </a:lnTo>
                  <a:lnTo>
                    <a:pt x="878" y="2503"/>
                  </a:lnTo>
                  <a:lnTo>
                    <a:pt x="878" y="2498"/>
                  </a:lnTo>
                  <a:lnTo>
                    <a:pt x="884" y="2498"/>
                  </a:lnTo>
                  <a:lnTo>
                    <a:pt x="884" y="2492"/>
                  </a:lnTo>
                  <a:lnTo>
                    <a:pt x="889" y="2492"/>
                  </a:lnTo>
                  <a:lnTo>
                    <a:pt x="889" y="2486"/>
                  </a:lnTo>
                  <a:lnTo>
                    <a:pt x="894" y="2486"/>
                  </a:lnTo>
                  <a:lnTo>
                    <a:pt x="894" y="2481"/>
                  </a:lnTo>
                  <a:lnTo>
                    <a:pt x="899" y="2481"/>
                  </a:lnTo>
                  <a:lnTo>
                    <a:pt x="904" y="2475"/>
                  </a:lnTo>
                  <a:lnTo>
                    <a:pt x="904" y="2469"/>
                  </a:lnTo>
                  <a:lnTo>
                    <a:pt x="910" y="2469"/>
                  </a:lnTo>
                  <a:lnTo>
                    <a:pt x="910" y="2464"/>
                  </a:lnTo>
                  <a:lnTo>
                    <a:pt x="915" y="2464"/>
                  </a:lnTo>
                  <a:lnTo>
                    <a:pt x="915" y="2458"/>
                  </a:lnTo>
                  <a:lnTo>
                    <a:pt x="920" y="2458"/>
                  </a:lnTo>
                  <a:lnTo>
                    <a:pt x="920" y="2453"/>
                  </a:lnTo>
                  <a:lnTo>
                    <a:pt x="925" y="2453"/>
                  </a:lnTo>
                  <a:lnTo>
                    <a:pt x="925" y="2447"/>
                  </a:lnTo>
                  <a:lnTo>
                    <a:pt x="930" y="2441"/>
                  </a:lnTo>
                  <a:lnTo>
                    <a:pt x="930" y="2436"/>
                  </a:lnTo>
                  <a:lnTo>
                    <a:pt x="936" y="2436"/>
                  </a:lnTo>
                  <a:lnTo>
                    <a:pt x="936" y="2430"/>
                  </a:lnTo>
                  <a:lnTo>
                    <a:pt x="941" y="2430"/>
                  </a:lnTo>
                  <a:lnTo>
                    <a:pt x="941" y="2424"/>
                  </a:lnTo>
                  <a:lnTo>
                    <a:pt x="946" y="2419"/>
                  </a:lnTo>
                  <a:lnTo>
                    <a:pt x="951" y="2413"/>
                  </a:lnTo>
                  <a:lnTo>
                    <a:pt x="951" y="2408"/>
                  </a:lnTo>
                  <a:lnTo>
                    <a:pt x="956" y="2408"/>
                  </a:lnTo>
                  <a:lnTo>
                    <a:pt x="956" y="2402"/>
                  </a:lnTo>
                  <a:lnTo>
                    <a:pt x="962" y="2402"/>
                  </a:lnTo>
                  <a:lnTo>
                    <a:pt x="962" y="2396"/>
                  </a:lnTo>
                  <a:lnTo>
                    <a:pt x="962" y="2391"/>
                  </a:lnTo>
                  <a:lnTo>
                    <a:pt x="967" y="2391"/>
                  </a:lnTo>
                  <a:lnTo>
                    <a:pt x="967" y="2385"/>
                  </a:lnTo>
                  <a:lnTo>
                    <a:pt x="972" y="2379"/>
                  </a:lnTo>
                  <a:lnTo>
                    <a:pt x="972" y="2374"/>
                  </a:lnTo>
                  <a:lnTo>
                    <a:pt x="977" y="2374"/>
                  </a:lnTo>
                  <a:lnTo>
                    <a:pt x="977" y="2368"/>
                  </a:lnTo>
                  <a:lnTo>
                    <a:pt x="977" y="2363"/>
                  </a:lnTo>
                  <a:lnTo>
                    <a:pt x="982" y="2363"/>
                  </a:ln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53" name="Freeform 12"/>
            <p:cNvSpPr>
              <a:spLocks/>
            </p:cNvSpPr>
            <p:nvPr/>
          </p:nvSpPr>
          <p:spPr bwMode="auto">
            <a:xfrm>
              <a:off x="3198" y="-218"/>
              <a:ext cx="562" cy="2363"/>
            </a:xfrm>
            <a:custGeom>
              <a:avLst/>
              <a:gdLst>
                <a:gd name="T0" fmla="*/ 6 w 562"/>
                <a:gd name="T1" fmla="*/ 2346 h 2363"/>
                <a:gd name="T2" fmla="*/ 21 w 562"/>
                <a:gd name="T3" fmla="*/ 2323 h 2363"/>
                <a:gd name="T4" fmla="*/ 32 w 562"/>
                <a:gd name="T5" fmla="*/ 2301 h 2363"/>
                <a:gd name="T6" fmla="*/ 42 w 562"/>
                <a:gd name="T7" fmla="*/ 2273 h 2363"/>
                <a:gd name="T8" fmla="*/ 58 w 562"/>
                <a:gd name="T9" fmla="*/ 2244 h 2363"/>
                <a:gd name="T10" fmla="*/ 68 w 562"/>
                <a:gd name="T11" fmla="*/ 2216 h 2363"/>
                <a:gd name="T12" fmla="*/ 78 w 562"/>
                <a:gd name="T13" fmla="*/ 2188 h 2363"/>
                <a:gd name="T14" fmla="*/ 89 w 562"/>
                <a:gd name="T15" fmla="*/ 2166 h 2363"/>
                <a:gd name="T16" fmla="*/ 99 w 562"/>
                <a:gd name="T17" fmla="*/ 2138 h 2363"/>
                <a:gd name="T18" fmla="*/ 109 w 562"/>
                <a:gd name="T19" fmla="*/ 2109 h 2363"/>
                <a:gd name="T20" fmla="*/ 120 w 562"/>
                <a:gd name="T21" fmla="*/ 2081 h 2363"/>
                <a:gd name="T22" fmla="*/ 130 w 562"/>
                <a:gd name="T23" fmla="*/ 2053 h 2363"/>
                <a:gd name="T24" fmla="*/ 141 w 562"/>
                <a:gd name="T25" fmla="*/ 2025 h 2363"/>
                <a:gd name="T26" fmla="*/ 151 w 562"/>
                <a:gd name="T27" fmla="*/ 1991 h 2363"/>
                <a:gd name="T28" fmla="*/ 161 w 562"/>
                <a:gd name="T29" fmla="*/ 1963 h 2363"/>
                <a:gd name="T30" fmla="*/ 172 w 562"/>
                <a:gd name="T31" fmla="*/ 1929 h 2363"/>
                <a:gd name="T32" fmla="*/ 182 w 562"/>
                <a:gd name="T33" fmla="*/ 1896 h 2363"/>
                <a:gd name="T34" fmla="*/ 193 w 562"/>
                <a:gd name="T35" fmla="*/ 1862 h 2363"/>
                <a:gd name="T36" fmla="*/ 203 w 562"/>
                <a:gd name="T37" fmla="*/ 1828 h 2363"/>
                <a:gd name="T38" fmla="*/ 213 w 562"/>
                <a:gd name="T39" fmla="*/ 1789 h 2363"/>
                <a:gd name="T40" fmla="*/ 224 w 562"/>
                <a:gd name="T41" fmla="*/ 1755 h 2363"/>
                <a:gd name="T42" fmla="*/ 229 w 562"/>
                <a:gd name="T43" fmla="*/ 1716 h 2363"/>
                <a:gd name="T44" fmla="*/ 239 w 562"/>
                <a:gd name="T45" fmla="*/ 1676 h 2363"/>
                <a:gd name="T46" fmla="*/ 250 w 562"/>
                <a:gd name="T47" fmla="*/ 1637 h 2363"/>
                <a:gd name="T48" fmla="*/ 260 w 562"/>
                <a:gd name="T49" fmla="*/ 1598 h 2363"/>
                <a:gd name="T50" fmla="*/ 271 w 562"/>
                <a:gd name="T51" fmla="*/ 1558 h 2363"/>
                <a:gd name="T52" fmla="*/ 281 w 562"/>
                <a:gd name="T53" fmla="*/ 1519 h 2363"/>
                <a:gd name="T54" fmla="*/ 291 w 562"/>
                <a:gd name="T55" fmla="*/ 1474 h 2363"/>
                <a:gd name="T56" fmla="*/ 302 w 562"/>
                <a:gd name="T57" fmla="*/ 1429 h 2363"/>
                <a:gd name="T58" fmla="*/ 312 w 562"/>
                <a:gd name="T59" fmla="*/ 1384 h 2363"/>
                <a:gd name="T60" fmla="*/ 323 w 562"/>
                <a:gd name="T61" fmla="*/ 1339 h 2363"/>
                <a:gd name="T62" fmla="*/ 333 w 562"/>
                <a:gd name="T63" fmla="*/ 1294 h 2363"/>
                <a:gd name="T64" fmla="*/ 343 w 562"/>
                <a:gd name="T65" fmla="*/ 1249 h 2363"/>
                <a:gd name="T66" fmla="*/ 354 w 562"/>
                <a:gd name="T67" fmla="*/ 1198 h 2363"/>
                <a:gd name="T68" fmla="*/ 364 w 562"/>
                <a:gd name="T69" fmla="*/ 1148 h 2363"/>
                <a:gd name="T70" fmla="*/ 374 w 562"/>
                <a:gd name="T71" fmla="*/ 1097 h 2363"/>
                <a:gd name="T72" fmla="*/ 385 w 562"/>
                <a:gd name="T73" fmla="*/ 1046 h 2363"/>
                <a:gd name="T74" fmla="*/ 395 w 562"/>
                <a:gd name="T75" fmla="*/ 996 h 2363"/>
                <a:gd name="T76" fmla="*/ 406 w 562"/>
                <a:gd name="T77" fmla="*/ 945 h 2363"/>
                <a:gd name="T78" fmla="*/ 411 w 562"/>
                <a:gd name="T79" fmla="*/ 895 h 2363"/>
                <a:gd name="T80" fmla="*/ 421 w 562"/>
                <a:gd name="T81" fmla="*/ 838 h 2363"/>
                <a:gd name="T82" fmla="*/ 432 w 562"/>
                <a:gd name="T83" fmla="*/ 782 h 2363"/>
                <a:gd name="T84" fmla="*/ 442 w 562"/>
                <a:gd name="T85" fmla="*/ 726 h 2363"/>
                <a:gd name="T86" fmla="*/ 452 w 562"/>
                <a:gd name="T87" fmla="*/ 670 h 2363"/>
                <a:gd name="T88" fmla="*/ 463 w 562"/>
                <a:gd name="T89" fmla="*/ 613 h 2363"/>
                <a:gd name="T90" fmla="*/ 473 w 562"/>
                <a:gd name="T91" fmla="*/ 551 h 2363"/>
                <a:gd name="T92" fmla="*/ 484 w 562"/>
                <a:gd name="T93" fmla="*/ 495 h 2363"/>
                <a:gd name="T94" fmla="*/ 494 w 562"/>
                <a:gd name="T95" fmla="*/ 433 h 2363"/>
                <a:gd name="T96" fmla="*/ 504 w 562"/>
                <a:gd name="T97" fmla="*/ 371 h 2363"/>
                <a:gd name="T98" fmla="*/ 515 w 562"/>
                <a:gd name="T99" fmla="*/ 310 h 2363"/>
                <a:gd name="T100" fmla="*/ 525 w 562"/>
                <a:gd name="T101" fmla="*/ 248 h 2363"/>
                <a:gd name="T102" fmla="*/ 536 w 562"/>
                <a:gd name="T103" fmla="*/ 186 h 2363"/>
                <a:gd name="T104" fmla="*/ 546 w 562"/>
                <a:gd name="T105" fmla="*/ 118 h 2363"/>
                <a:gd name="T106" fmla="*/ 556 w 562"/>
                <a:gd name="T107" fmla="*/ 56 h 236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62"/>
                <a:gd name="T163" fmla="*/ 0 h 2363"/>
                <a:gd name="T164" fmla="*/ 562 w 562"/>
                <a:gd name="T165" fmla="*/ 2363 h 236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62" h="2363">
                  <a:moveTo>
                    <a:pt x="0" y="2363"/>
                  </a:moveTo>
                  <a:lnTo>
                    <a:pt x="0" y="2357"/>
                  </a:lnTo>
                  <a:lnTo>
                    <a:pt x="6" y="2357"/>
                  </a:lnTo>
                  <a:lnTo>
                    <a:pt x="6" y="2351"/>
                  </a:lnTo>
                  <a:lnTo>
                    <a:pt x="6" y="2346"/>
                  </a:lnTo>
                  <a:lnTo>
                    <a:pt x="11" y="2346"/>
                  </a:lnTo>
                  <a:lnTo>
                    <a:pt x="11" y="2340"/>
                  </a:lnTo>
                  <a:lnTo>
                    <a:pt x="16" y="2334"/>
                  </a:lnTo>
                  <a:lnTo>
                    <a:pt x="16" y="2329"/>
                  </a:lnTo>
                  <a:lnTo>
                    <a:pt x="21" y="2323"/>
                  </a:lnTo>
                  <a:lnTo>
                    <a:pt x="21" y="2318"/>
                  </a:lnTo>
                  <a:lnTo>
                    <a:pt x="26" y="2312"/>
                  </a:lnTo>
                  <a:lnTo>
                    <a:pt x="26" y="2306"/>
                  </a:lnTo>
                  <a:lnTo>
                    <a:pt x="32" y="2306"/>
                  </a:lnTo>
                  <a:lnTo>
                    <a:pt x="32" y="2301"/>
                  </a:lnTo>
                  <a:lnTo>
                    <a:pt x="32" y="2295"/>
                  </a:lnTo>
                  <a:lnTo>
                    <a:pt x="37" y="2289"/>
                  </a:lnTo>
                  <a:lnTo>
                    <a:pt x="42" y="2284"/>
                  </a:lnTo>
                  <a:lnTo>
                    <a:pt x="42" y="2278"/>
                  </a:lnTo>
                  <a:lnTo>
                    <a:pt x="42" y="2273"/>
                  </a:lnTo>
                  <a:lnTo>
                    <a:pt x="47" y="2267"/>
                  </a:lnTo>
                  <a:lnTo>
                    <a:pt x="52" y="2261"/>
                  </a:lnTo>
                  <a:lnTo>
                    <a:pt x="52" y="2256"/>
                  </a:lnTo>
                  <a:lnTo>
                    <a:pt x="52" y="2250"/>
                  </a:lnTo>
                  <a:lnTo>
                    <a:pt x="58" y="2244"/>
                  </a:lnTo>
                  <a:lnTo>
                    <a:pt x="58" y="2239"/>
                  </a:lnTo>
                  <a:lnTo>
                    <a:pt x="63" y="2233"/>
                  </a:lnTo>
                  <a:lnTo>
                    <a:pt x="63" y="2228"/>
                  </a:lnTo>
                  <a:lnTo>
                    <a:pt x="68" y="2222"/>
                  </a:lnTo>
                  <a:lnTo>
                    <a:pt x="68" y="2216"/>
                  </a:lnTo>
                  <a:lnTo>
                    <a:pt x="73" y="2211"/>
                  </a:lnTo>
                  <a:lnTo>
                    <a:pt x="73" y="2205"/>
                  </a:lnTo>
                  <a:lnTo>
                    <a:pt x="78" y="2199"/>
                  </a:lnTo>
                  <a:lnTo>
                    <a:pt x="78" y="2194"/>
                  </a:lnTo>
                  <a:lnTo>
                    <a:pt x="78" y="2188"/>
                  </a:lnTo>
                  <a:lnTo>
                    <a:pt x="84" y="2183"/>
                  </a:lnTo>
                  <a:lnTo>
                    <a:pt x="84" y="2177"/>
                  </a:lnTo>
                  <a:lnTo>
                    <a:pt x="89" y="2177"/>
                  </a:lnTo>
                  <a:lnTo>
                    <a:pt x="89" y="2171"/>
                  </a:lnTo>
                  <a:lnTo>
                    <a:pt x="89" y="2166"/>
                  </a:lnTo>
                  <a:lnTo>
                    <a:pt x="94" y="2160"/>
                  </a:lnTo>
                  <a:lnTo>
                    <a:pt x="94" y="2154"/>
                  </a:lnTo>
                  <a:lnTo>
                    <a:pt x="94" y="2149"/>
                  </a:lnTo>
                  <a:lnTo>
                    <a:pt x="99" y="2143"/>
                  </a:lnTo>
                  <a:lnTo>
                    <a:pt x="99" y="2138"/>
                  </a:lnTo>
                  <a:lnTo>
                    <a:pt x="104" y="2132"/>
                  </a:lnTo>
                  <a:lnTo>
                    <a:pt x="104" y="2126"/>
                  </a:lnTo>
                  <a:lnTo>
                    <a:pt x="104" y="2121"/>
                  </a:lnTo>
                  <a:lnTo>
                    <a:pt x="109" y="2115"/>
                  </a:lnTo>
                  <a:lnTo>
                    <a:pt x="109" y="2109"/>
                  </a:lnTo>
                  <a:lnTo>
                    <a:pt x="115" y="2104"/>
                  </a:lnTo>
                  <a:lnTo>
                    <a:pt x="115" y="2098"/>
                  </a:lnTo>
                  <a:lnTo>
                    <a:pt x="115" y="2093"/>
                  </a:lnTo>
                  <a:lnTo>
                    <a:pt x="120" y="2087"/>
                  </a:lnTo>
                  <a:lnTo>
                    <a:pt x="120" y="2081"/>
                  </a:lnTo>
                  <a:lnTo>
                    <a:pt x="125" y="2076"/>
                  </a:lnTo>
                  <a:lnTo>
                    <a:pt x="125" y="2070"/>
                  </a:lnTo>
                  <a:lnTo>
                    <a:pt x="125" y="2064"/>
                  </a:lnTo>
                  <a:lnTo>
                    <a:pt x="130" y="2059"/>
                  </a:lnTo>
                  <a:lnTo>
                    <a:pt x="130" y="2053"/>
                  </a:lnTo>
                  <a:lnTo>
                    <a:pt x="130" y="2048"/>
                  </a:lnTo>
                  <a:lnTo>
                    <a:pt x="135" y="2042"/>
                  </a:lnTo>
                  <a:lnTo>
                    <a:pt x="135" y="2036"/>
                  </a:lnTo>
                  <a:lnTo>
                    <a:pt x="141" y="2031"/>
                  </a:lnTo>
                  <a:lnTo>
                    <a:pt x="141" y="2025"/>
                  </a:lnTo>
                  <a:lnTo>
                    <a:pt x="141" y="2019"/>
                  </a:lnTo>
                  <a:lnTo>
                    <a:pt x="146" y="2014"/>
                  </a:lnTo>
                  <a:lnTo>
                    <a:pt x="146" y="2008"/>
                  </a:lnTo>
                  <a:lnTo>
                    <a:pt x="151" y="2003"/>
                  </a:lnTo>
                  <a:lnTo>
                    <a:pt x="151" y="1991"/>
                  </a:lnTo>
                  <a:lnTo>
                    <a:pt x="151" y="1986"/>
                  </a:lnTo>
                  <a:lnTo>
                    <a:pt x="156" y="1980"/>
                  </a:lnTo>
                  <a:lnTo>
                    <a:pt x="156" y="1974"/>
                  </a:lnTo>
                  <a:lnTo>
                    <a:pt x="161" y="1969"/>
                  </a:lnTo>
                  <a:lnTo>
                    <a:pt x="161" y="1963"/>
                  </a:lnTo>
                  <a:lnTo>
                    <a:pt x="161" y="1958"/>
                  </a:lnTo>
                  <a:lnTo>
                    <a:pt x="167" y="1952"/>
                  </a:lnTo>
                  <a:lnTo>
                    <a:pt x="167" y="1941"/>
                  </a:lnTo>
                  <a:lnTo>
                    <a:pt x="167" y="1935"/>
                  </a:lnTo>
                  <a:lnTo>
                    <a:pt x="172" y="1929"/>
                  </a:lnTo>
                  <a:lnTo>
                    <a:pt x="172" y="1924"/>
                  </a:lnTo>
                  <a:lnTo>
                    <a:pt x="177" y="1918"/>
                  </a:lnTo>
                  <a:lnTo>
                    <a:pt x="177" y="1913"/>
                  </a:lnTo>
                  <a:lnTo>
                    <a:pt x="177" y="1901"/>
                  </a:lnTo>
                  <a:lnTo>
                    <a:pt x="182" y="1896"/>
                  </a:lnTo>
                  <a:lnTo>
                    <a:pt x="182" y="1890"/>
                  </a:lnTo>
                  <a:lnTo>
                    <a:pt x="187" y="1884"/>
                  </a:lnTo>
                  <a:lnTo>
                    <a:pt x="187" y="1879"/>
                  </a:lnTo>
                  <a:lnTo>
                    <a:pt x="187" y="1868"/>
                  </a:lnTo>
                  <a:lnTo>
                    <a:pt x="193" y="1862"/>
                  </a:lnTo>
                  <a:lnTo>
                    <a:pt x="193" y="1856"/>
                  </a:lnTo>
                  <a:lnTo>
                    <a:pt x="193" y="1851"/>
                  </a:lnTo>
                  <a:lnTo>
                    <a:pt x="198" y="1839"/>
                  </a:lnTo>
                  <a:lnTo>
                    <a:pt x="198" y="1834"/>
                  </a:lnTo>
                  <a:lnTo>
                    <a:pt x="203" y="1828"/>
                  </a:lnTo>
                  <a:lnTo>
                    <a:pt x="203" y="1823"/>
                  </a:lnTo>
                  <a:lnTo>
                    <a:pt x="203" y="1811"/>
                  </a:lnTo>
                  <a:lnTo>
                    <a:pt x="208" y="1806"/>
                  </a:lnTo>
                  <a:lnTo>
                    <a:pt x="208" y="1800"/>
                  </a:lnTo>
                  <a:lnTo>
                    <a:pt x="213" y="1789"/>
                  </a:lnTo>
                  <a:lnTo>
                    <a:pt x="213" y="1783"/>
                  </a:lnTo>
                  <a:lnTo>
                    <a:pt x="213" y="1778"/>
                  </a:lnTo>
                  <a:lnTo>
                    <a:pt x="219" y="1772"/>
                  </a:lnTo>
                  <a:lnTo>
                    <a:pt x="219" y="1761"/>
                  </a:lnTo>
                  <a:lnTo>
                    <a:pt x="224" y="1755"/>
                  </a:lnTo>
                  <a:lnTo>
                    <a:pt x="224" y="1749"/>
                  </a:lnTo>
                  <a:lnTo>
                    <a:pt x="224" y="1738"/>
                  </a:lnTo>
                  <a:lnTo>
                    <a:pt x="229" y="1733"/>
                  </a:lnTo>
                  <a:lnTo>
                    <a:pt x="229" y="1727"/>
                  </a:lnTo>
                  <a:lnTo>
                    <a:pt x="229" y="1716"/>
                  </a:lnTo>
                  <a:lnTo>
                    <a:pt x="234" y="1710"/>
                  </a:lnTo>
                  <a:lnTo>
                    <a:pt x="234" y="1704"/>
                  </a:lnTo>
                  <a:lnTo>
                    <a:pt x="239" y="1693"/>
                  </a:lnTo>
                  <a:lnTo>
                    <a:pt x="239" y="1688"/>
                  </a:lnTo>
                  <a:lnTo>
                    <a:pt x="239" y="1676"/>
                  </a:lnTo>
                  <a:lnTo>
                    <a:pt x="245" y="1671"/>
                  </a:lnTo>
                  <a:lnTo>
                    <a:pt x="245" y="1665"/>
                  </a:lnTo>
                  <a:lnTo>
                    <a:pt x="250" y="1654"/>
                  </a:lnTo>
                  <a:lnTo>
                    <a:pt x="250" y="1648"/>
                  </a:lnTo>
                  <a:lnTo>
                    <a:pt x="250" y="1637"/>
                  </a:lnTo>
                  <a:lnTo>
                    <a:pt x="255" y="1631"/>
                  </a:lnTo>
                  <a:lnTo>
                    <a:pt x="255" y="1626"/>
                  </a:lnTo>
                  <a:lnTo>
                    <a:pt x="260" y="1614"/>
                  </a:lnTo>
                  <a:lnTo>
                    <a:pt x="260" y="1609"/>
                  </a:lnTo>
                  <a:lnTo>
                    <a:pt x="260" y="1598"/>
                  </a:lnTo>
                  <a:lnTo>
                    <a:pt x="265" y="1592"/>
                  </a:lnTo>
                  <a:lnTo>
                    <a:pt x="265" y="1581"/>
                  </a:lnTo>
                  <a:lnTo>
                    <a:pt x="265" y="1575"/>
                  </a:lnTo>
                  <a:lnTo>
                    <a:pt x="271" y="1564"/>
                  </a:lnTo>
                  <a:lnTo>
                    <a:pt x="271" y="1558"/>
                  </a:lnTo>
                  <a:lnTo>
                    <a:pt x="276" y="1553"/>
                  </a:lnTo>
                  <a:lnTo>
                    <a:pt x="276" y="1541"/>
                  </a:lnTo>
                  <a:lnTo>
                    <a:pt x="276" y="1536"/>
                  </a:lnTo>
                  <a:lnTo>
                    <a:pt x="281" y="1524"/>
                  </a:lnTo>
                  <a:lnTo>
                    <a:pt x="281" y="1519"/>
                  </a:lnTo>
                  <a:lnTo>
                    <a:pt x="286" y="1508"/>
                  </a:lnTo>
                  <a:lnTo>
                    <a:pt x="286" y="1502"/>
                  </a:lnTo>
                  <a:lnTo>
                    <a:pt x="286" y="1491"/>
                  </a:lnTo>
                  <a:lnTo>
                    <a:pt x="291" y="1479"/>
                  </a:lnTo>
                  <a:lnTo>
                    <a:pt x="291" y="1474"/>
                  </a:lnTo>
                  <a:lnTo>
                    <a:pt x="297" y="1463"/>
                  </a:lnTo>
                  <a:lnTo>
                    <a:pt x="297" y="1457"/>
                  </a:lnTo>
                  <a:lnTo>
                    <a:pt x="297" y="1446"/>
                  </a:lnTo>
                  <a:lnTo>
                    <a:pt x="302" y="1440"/>
                  </a:lnTo>
                  <a:lnTo>
                    <a:pt x="302" y="1429"/>
                  </a:lnTo>
                  <a:lnTo>
                    <a:pt x="302" y="1423"/>
                  </a:lnTo>
                  <a:lnTo>
                    <a:pt x="307" y="1412"/>
                  </a:lnTo>
                  <a:lnTo>
                    <a:pt x="307" y="1401"/>
                  </a:lnTo>
                  <a:lnTo>
                    <a:pt x="312" y="1395"/>
                  </a:lnTo>
                  <a:lnTo>
                    <a:pt x="312" y="1384"/>
                  </a:lnTo>
                  <a:lnTo>
                    <a:pt x="312" y="1378"/>
                  </a:lnTo>
                  <a:lnTo>
                    <a:pt x="317" y="1367"/>
                  </a:lnTo>
                  <a:lnTo>
                    <a:pt x="317" y="1356"/>
                  </a:lnTo>
                  <a:lnTo>
                    <a:pt x="323" y="1350"/>
                  </a:lnTo>
                  <a:lnTo>
                    <a:pt x="323" y="1339"/>
                  </a:lnTo>
                  <a:lnTo>
                    <a:pt x="323" y="1333"/>
                  </a:lnTo>
                  <a:lnTo>
                    <a:pt x="328" y="1322"/>
                  </a:lnTo>
                  <a:lnTo>
                    <a:pt x="328" y="1311"/>
                  </a:lnTo>
                  <a:lnTo>
                    <a:pt x="333" y="1305"/>
                  </a:lnTo>
                  <a:lnTo>
                    <a:pt x="333" y="1294"/>
                  </a:lnTo>
                  <a:lnTo>
                    <a:pt x="333" y="1283"/>
                  </a:lnTo>
                  <a:lnTo>
                    <a:pt x="338" y="1277"/>
                  </a:lnTo>
                  <a:lnTo>
                    <a:pt x="338" y="1266"/>
                  </a:lnTo>
                  <a:lnTo>
                    <a:pt x="338" y="1255"/>
                  </a:lnTo>
                  <a:lnTo>
                    <a:pt x="343" y="1249"/>
                  </a:lnTo>
                  <a:lnTo>
                    <a:pt x="343" y="1238"/>
                  </a:lnTo>
                  <a:lnTo>
                    <a:pt x="349" y="1226"/>
                  </a:lnTo>
                  <a:lnTo>
                    <a:pt x="349" y="1215"/>
                  </a:lnTo>
                  <a:lnTo>
                    <a:pt x="349" y="1210"/>
                  </a:lnTo>
                  <a:lnTo>
                    <a:pt x="354" y="1198"/>
                  </a:lnTo>
                  <a:lnTo>
                    <a:pt x="354" y="1187"/>
                  </a:lnTo>
                  <a:lnTo>
                    <a:pt x="359" y="1181"/>
                  </a:lnTo>
                  <a:lnTo>
                    <a:pt x="359" y="1170"/>
                  </a:lnTo>
                  <a:lnTo>
                    <a:pt x="359" y="1159"/>
                  </a:lnTo>
                  <a:lnTo>
                    <a:pt x="364" y="1148"/>
                  </a:lnTo>
                  <a:lnTo>
                    <a:pt x="364" y="1142"/>
                  </a:lnTo>
                  <a:lnTo>
                    <a:pt x="369" y="1131"/>
                  </a:lnTo>
                  <a:lnTo>
                    <a:pt x="369" y="1120"/>
                  </a:lnTo>
                  <a:lnTo>
                    <a:pt x="369" y="1108"/>
                  </a:lnTo>
                  <a:lnTo>
                    <a:pt x="374" y="1097"/>
                  </a:lnTo>
                  <a:lnTo>
                    <a:pt x="374" y="1091"/>
                  </a:lnTo>
                  <a:lnTo>
                    <a:pt x="374" y="1080"/>
                  </a:lnTo>
                  <a:lnTo>
                    <a:pt x="380" y="1069"/>
                  </a:lnTo>
                  <a:lnTo>
                    <a:pt x="380" y="1058"/>
                  </a:lnTo>
                  <a:lnTo>
                    <a:pt x="385" y="1046"/>
                  </a:lnTo>
                  <a:lnTo>
                    <a:pt x="385" y="1041"/>
                  </a:lnTo>
                  <a:lnTo>
                    <a:pt x="385" y="1030"/>
                  </a:lnTo>
                  <a:lnTo>
                    <a:pt x="390" y="1018"/>
                  </a:lnTo>
                  <a:lnTo>
                    <a:pt x="390" y="1007"/>
                  </a:lnTo>
                  <a:lnTo>
                    <a:pt x="395" y="996"/>
                  </a:lnTo>
                  <a:lnTo>
                    <a:pt x="395" y="985"/>
                  </a:lnTo>
                  <a:lnTo>
                    <a:pt x="395" y="979"/>
                  </a:lnTo>
                  <a:lnTo>
                    <a:pt x="400" y="968"/>
                  </a:lnTo>
                  <a:lnTo>
                    <a:pt x="400" y="956"/>
                  </a:lnTo>
                  <a:lnTo>
                    <a:pt x="406" y="945"/>
                  </a:lnTo>
                  <a:lnTo>
                    <a:pt x="406" y="934"/>
                  </a:lnTo>
                  <a:lnTo>
                    <a:pt x="406" y="923"/>
                  </a:lnTo>
                  <a:lnTo>
                    <a:pt x="411" y="911"/>
                  </a:lnTo>
                  <a:lnTo>
                    <a:pt x="411" y="900"/>
                  </a:lnTo>
                  <a:lnTo>
                    <a:pt x="411" y="895"/>
                  </a:lnTo>
                  <a:lnTo>
                    <a:pt x="416" y="883"/>
                  </a:lnTo>
                  <a:lnTo>
                    <a:pt x="416" y="872"/>
                  </a:lnTo>
                  <a:lnTo>
                    <a:pt x="421" y="861"/>
                  </a:lnTo>
                  <a:lnTo>
                    <a:pt x="421" y="850"/>
                  </a:lnTo>
                  <a:lnTo>
                    <a:pt x="421" y="838"/>
                  </a:lnTo>
                  <a:lnTo>
                    <a:pt x="426" y="827"/>
                  </a:lnTo>
                  <a:lnTo>
                    <a:pt x="426" y="816"/>
                  </a:lnTo>
                  <a:lnTo>
                    <a:pt x="432" y="805"/>
                  </a:lnTo>
                  <a:lnTo>
                    <a:pt x="432" y="793"/>
                  </a:lnTo>
                  <a:lnTo>
                    <a:pt x="432" y="782"/>
                  </a:lnTo>
                  <a:lnTo>
                    <a:pt x="437" y="771"/>
                  </a:lnTo>
                  <a:lnTo>
                    <a:pt x="437" y="760"/>
                  </a:lnTo>
                  <a:lnTo>
                    <a:pt x="442" y="748"/>
                  </a:lnTo>
                  <a:lnTo>
                    <a:pt x="442" y="737"/>
                  </a:lnTo>
                  <a:lnTo>
                    <a:pt x="442" y="726"/>
                  </a:lnTo>
                  <a:lnTo>
                    <a:pt x="447" y="715"/>
                  </a:lnTo>
                  <a:lnTo>
                    <a:pt x="447" y="703"/>
                  </a:lnTo>
                  <a:lnTo>
                    <a:pt x="447" y="692"/>
                  </a:lnTo>
                  <a:lnTo>
                    <a:pt x="452" y="681"/>
                  </a:lnTo>
                  <a:lnTo>
                    <a:pt x="452" y="670"/>
                  </a:lnTo>
                  <a:lnTo>
                    <a:pt x="458" y="658"/>
                  </a:lnTo>
                  <a:lnTo>
                    <a:pt x="458" y="647"/>
                  </a:lnTo>
                  <a:lnTo>
                    <a:pt x="458" y="636"/>
                  </a:lnTo>
                  <a:lnTo>
                    <a:pt x="463" y="625"/>
                  </a:lnTo>
                  <a:lnTo>
                    <a:pt x="463" y="613"/>
                  </a:lnTo>
                  <a:lnTo>
                    <a:pt x="468" y="602"/>
                  </a:lnTo>
                  <a:lnTo>
                    <a:pt x="468" y="591"/>
                  </a:lnTo>
                  <a:lnTo>
                    <a:pt x="468" y="580"/>
                  </a:lnTo>
                  <a:lnTo>
                    <a:pt x="473" y="568"/>
                  </a:lnTo>
                  <a:lnTo>
                    <a:pt x="473" y="551"/>
                  </a:lnTo>
                  <a:lnTo>
                    <a:pt x="478" y="540"/>
                  </a:lnTo>
                  <a:lnTo>
                    <a:pt x="478" y="529"/>
                  </a:lnTo>
                  <a:lnTo>
                    <a:pt x="478" y="518"/>
                  </a:lnTo>
                  <a:lnTo>
                    <a:pt x="484" y="506"/>
                  </a:lnTo>
                  <a:lnTo>
                    <a:pt x="484" y="495"/>
                  </a:lnTo>
                  <a:lnTo>
                    <a:pt x="484" y="484"/>
                  </a:lnTo>
                  <a:lnTo>
                    <a:pt x="489" y="473"/>
                  </a:lnTo>
                  <a:lnTo>
                    <a:pt x="489" y="461"/>
                  </a:lnTo>
                  <a:lnTo>
                    <a:pt x="494" y="445"/>
                  </a:lnTo>
                  <a:lnTo>
                    <a:pt x="494" y="433"/>
                  </a:lnTo>
                  <a:lnTo>
                    <a:pt x="494" y="422"/>
                  </a:lnTo>
                  <a:lnTo>
                    <a:pt x="499" y="411"/>
                  </a:lnTo>
                  <a:lnTo>
                    <a:pt x="499" y="400"/>
                  </a:lnTo>
                  <a:lnTo>
                    <a:pt x="504" y="388"/>
                  </a:lnTo>
                  <a:lnTo>
                    <a:pt x="504" y="371"/>
                  </a:lnTo>
                  <a:lnTo>
                    <a:pt x="504" y="360"/>
                  </a:lnTo>
                  <a:lnTo>
                    <a:pt x="510" y="349"/>
                  </a:lnTo>
                  <a:lnTo>
                    <a:pt x="510" y="338"/>
                  </a:lnTo>
                  <a:lnTo>
                    <a:pt x="515" y="326"/>
                  </a:lnTo>
                  <a:lnTo>
                    <a:pt x="515" y="310"/>
                  </a:lnTo>
                  <a:lnTo>
                    <a:pt x="515" y="298"/>
                  </a:lnTo>
                  <a:lnTo>
                    <a:pt x="520" y="287"/>
                  </a:lnTo>
                  <a:lnTo>
                    <a:pt x="520" y="276"/>
                  </a:lnTo>
                  <a:lnTo>
                    <a:pt x="520" y="259"/>
                  </a:lnTo>
                  <a:lnTo>
                    <a:pt x="525" y="248"/>
                  </a:lnTo>
                  <a:lnTo>
                    <a:pt x="525" y="236"/>
                  </a:lnTo>
                  <a:lnTo>
                    <a:pt x="530" y="225"/>
                  </a:lnTo>
                  <a:lnTo>
                    <a:pt x="530" y="208"/>
                  </a:lnTo>
                  <a:lnTo>
                    <a:pt x="530" y="197"/>
                  </a:lnTo>
                  <a:lnTo>
                    <a:pt x="536" y="186"/>
                  </a:lnTo>
                  <a:lnTo>
                    <a:pt x="536" y="175"/>
                  </a:lnTo>
                  <a:lnTo>
                    <a:pt x="541" y="158"/>
                  </a:lnTo>
                  <a:lnTo>
                    <a:pt x="541" y="146"/>
                  </a:lnTo>
                  <a:lnTo>
                    <a:pt x="541" y="135"/>
                  </a:lnTo>
                  <a:lnTo>
                    <a:pt x="546" y="118"/>
                  </a:lnTo>
                  <a:lnTo>
                    <a:pt x="546" y="107"/>
                  </a:lnTo>
                  <a:lnTo>
                    <a:pt x="546" y="96"/>
                  </a:lnTo>
                  <a:lnTo>
                    <a:pt x="551" y="79"/>
                  </a:lnTo>
                  <a:lnTo>
                    <a:pt x="551" y="68"/>
                  </a:lnTo>
                  <a:lnTo>
                    <a:pt x="556" y="56"/>
                  </a:lnTo>
                  <a:lnTo>
                    <a:pt x="556" y="40"/>
                  </a:lnTo>
                  <a:lnTo>
                    <a:pt x="556" y="28"/>
                  </a:lnTo>
                  <a:lnTo>
                    <a:pt x="562" y="17"/>
                  </a:lnTo>
                  <a:lnTo>
                    <a:pt x="562" y="0"/>
                  </a:lnTo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829" name="Group 13"/>
          <p:cNvGrpSpPr>
            <a:grpSpLocks/>
          </p:cNvGrpSpPr>
          <p:nvPr/>
        </p:nvGrpSpPr>
        <p:grpSpPr bwMode="auto">
          <a:xfrm>
            <a:off x="5219700" y="3933825"/>
            <a:ext cx="1800225" cy="2605088"/>
            <a:chOff x="2216" y="-218"/>
            <a:chExt cx="1544" cy="2548"/>
          </a:xfrm>
        </p:grpSpPr>
        <p:sp>
          <p:nvSpPr>
            <p:cNvPr id="34850" name="Freeform 14"/>
            <p:cNvSpPr>
              <a:spLocks/>
            </p:cNvSpPr>
            <p:nvPr/>
          </p:nvSpPr>
          <p:spPr bwMode="auto">
            <a:xfrm>
              <a:off x="2216" y="-218"/>
              <a:ext cx="982" cy="2548"/>
            </a:xfrm>
            <a:custGeom>
              <a:avLst/>
              <a:gdLst>
                <a:gd name="T0" fmla="*/ 11 w 982"/>
                <a:gd name="T1" fmla="*/ 79 h 2548"/>
                <a:gd name="T2" fmla="*/ 26 w 982"/>
                <a:gd name="T3" fmla="*/ 175 h 2548"/>
                <a:gd name="T4" fmla="*/ 42 w 982"/>
                <a:gd name="T5" fmla="*/ 259 h 2548"/>
                <a:gd name="T6" fmla="*/ 52 w 982"/>
                <a:gd name="T7" fmla="*/ 349 h 2548"/>
                <a:gd name="T8" fmla="*/ 68 w 982"/>
                <a:gd name="T9" fmla="*/ 433 h 2548"/>
                <a:gd name="T10" fmla="*/ 83 w 982"/>
                <a:gd name="T11" fmla="*/ 518 h 2548"/>
                <a:gd name="T12" fmla="*/ 99 w 982"/>
                <a:gd name="T13" fmla="*/ 602 h 2548"/>
                <a:gd name="T14" fmla="*/ 109 w 982"/>
                <a:gd name="T15" fmla="*/ 681 h 2548"/>
                <a:gd name="T16" fmla="*/ 125 w 982"/>
                <a:gd name="T17" fmla="*/ 760 h 2548"/>
                <a:gd name="T18" fmla="*/ 141 w 982"/>
                <a:gd name="T19" fmla="*/ 838 h 2548"/>
                <a:gd name="T20" fmla="*/ 156 w 982"/>
                <a:gd name="T21" fmla="*/ 911 h 2548"/>
                <a:gd name="T22" fmla="*/ 167 w 982"/>
                <a:gd name="T23" fmla="*/ 985 h 2548"/>
                <a:gd name="T24" fmla="*/ 182 w 982"/>
                <a:gd name="T25" fmla="*/ 1058 h 2548"/>
                <a:gd name="T26" fmla="*/ 198 w 982"/>
                <a:gd name="T27" fmla="*/ 1131 h 2548"/>
                <a:gd name="T28" fmla="*/ 208 w 982"/>
                <a:gd name="T29" fmla="*/ 1198 h 2548"/>
                <a:gd name="T30" fmla="*/ 224 w 982"/>
                <a:gd name="T31" fmla="*/ 1266 h 2548"/>
                <a:gd name="T32" fmla="*/ 239 w 982"/>
                <a:gd name="T33" fmla="*/ 1333 h 2548"/>
                <a:gd name="T34" fmla="*/ 255 w 982"/>
                <a:gd name="T35" fmla="*/ 1395 h 2548"/>
                <a:gd name="T36" fmla="*/ 265 w 982"/>
                <a:gd name="T37" fmla="*/ 1457 h 2548"/>
                <a:gd name="T38" fmla="*/ 281 w 982"/>
                <a:gd name="T39" fmla="*/ 1519 h 2548"/>
                <a:gd name="T40" fmla="*/ 297 w 982"/>
                <a:gd name="T41" fmla="*/ 1575 h 2548"/>
                <a:gd name="T42" fmla="*/ 307 w 982"/>
                <a:gd name="T43" fmla="*/ 1631 h 2548"/>
                <a:gd name="T44" fmla="*/ 322 w 982"/>
                <a:gd name="T45" fmla="*/ 1688 h 2548"/>
                <a:gd name="T46" fmla="*/ 338 w 982"/>
                <a:gd name="T47" fmla="*/ 1738 h 2548"/>
                <a:gd name="T48" fmla="*/ 354 w 982"/>
                <a:gd name="T49" fmla="*/ 1794 h 2548"/>
                <a:gd name="T50" fmla="*/ 364 w 982"/>
                <a:gd name="T51" fmla="*/ 1839 h 2548"/>
                <a:gd name="T52" fmla="*/ 380 w 982"/>
                <a:gd name="T53" fmla="*/ 1890 h 2548"/>
                <a:gd name="T54" fmla="*/ 395 w 982"/>
                <a:gd name="T55" fmla="*/ 1935 h 2548"/>
                <a:gd name="T56" fmla="*/ 406 w 982"/>
                <a:gd name="T57" fmla="*/ 1980 h 2548"/>
                <a:gd name="T58" fmla="*/ 421 w 982"/>
                <a:gd name="T59" fmla="*/ 2025 h 2548"/>
                <a:gd name="T60" fmla="*/ 437 w 982"/>
                <a:gd name="T61" fmla="*/ 2064 h 2548"/>
                <a:gd name="T62" fmla="*/ 452 w 982"/>
                <a:gd name="T63" fmla="*/ 2104 h 2548"/>
                <a:gd name="T64" fmla="*/ 463 w 982"/>
                <a:gd name="T65" fmla="*/ 2143 h 2548"/>
                <a:gd name="T66" fmla="*/ 478 w 982"/>
                <a:gd name="T67" fmla="*/ 2183 h 2548"/>
                <a:gd name="T68" fmla="*/ 494 w 982"/>
                <a:gd name="T69" fmla="*/ 2222 h 2548"/>
                <a:gd name="T70" fmla="*/ 510 w 982"/>
                <a:gd name="T71" fmla="*/ 2250 h 2548"/>
                <a:gd name="T72" fmla="*/ 525 w 982"/>
                <a:gd name="T73" fmla="*/ 2289 h 2548"/>
                <a:gd name="T74" fmla="*/ 546 w 982"/>
                <a:gd name="T75" fmla="*/ 2329 h 2548"/>
                <a:gd name="T76" fmla="*/ 562 w 982"/>
                <a:gd name="T77" fmla="*/ 2357 h 2548"/>
                <a:gd name="T78" fmla="*/ 577 w 982"/>
                <a:gd name="T79" fmla="*/ 2391 h 2548"/>
                <a:gd name="T80" fmla="*/ 598 w 982"/>
                <a:gd name="T81" fmla="*/ 2413 h 2548"/>
                <a:gd name="T82" fmla="*/ 619 w 982"/>
                <a:gd name="T83" fmla="*/ 2447 h 2548"/>
                <a:gd name="T84" fmla="*/ 639 w 982"/>
                <a:gd name="T85" fmla="*/ 2469 h 2548"/>
                <a:gd name="T86" fmla="*/ 655 w 982"/>
                <a:gd name="T87" fmla="*/ 2492 h 2548"/>
                <a:gd name="T88" fmla="*/ 681 w 982"/>
                <a:gd name="T89" fmla="*/ 2514 h 2548"/>
                <a:gd name="T90" fmla="*/ 707 w 982"/>
                <a:gd name="T91" fmla="*/ 2531 h 2548"/>
                <a:gd name="T92" fmla="*/ 733 w 982"/>
                <a:gd name="T93" fmla="*/ 2543 h 2548"/>
                <a:gd name="T94" fmla="*/ 769 w 982"/>
                <a:gd name="T95" fmla="*/ 2548 h 2548"/>
                <a:gd name="T96" fmla="*/ 806 w 982"/>
                <a:gd name="T97" fmla="*/ 2543 h 2548"/>
                <a:gd name="T98" fmla="*/ 837 w 982"/>
                <a:gd name="T99" fmla="*/ 2531 h 2548"/>
                <a:gd name="T100" fmla="*/ 863 w 982"/>
                <a:gd name="T101" fmla="*/ 2514 h 2548"/>
                <a:gd name="T102" fmla="*/ 889 w 982"/>
                <a:gd name="T103" fmla="*/ 2492 h 2548"/>
                <a:gd name="T104" fmla="*/ 910 w 982"/>
                <a:gd name="T105" fmla="*/ 2469 h 2548"/>
                <a:gd name="T106" fmla="*/ 925 w 982"/>
                <a:gd name="T107" fmla="*/ 2447 h 2548"/>
                <a:gd name="T108" fmla="*/ 946 w 982"/>
                <a:gd name="T109" fmla="*/ 2419 h 2548"/>
                <a:gd name="T110" fmla="*/ 962 w 982"/>
                <a:gd name="T111" fmla="*/ 2391 h 2548"/>
                <a:gd name="T112" fmla="*/ 977 w 982"/>
                <a:gd name="T113" fmla="*/ 2363 h 254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82"/>
                <a:gd name="T172" fmla="*/ 0 h 2548"/>
                <a:gd name="T173" fmla="*/ 982 w 982"/>
                <a:gd name="T174" fmla="*/ 2548 h 254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82" h="2548">
                  <a:moveTo>
                    <a:pt x="0" y="0"/>
                  </a:moveTo>
                  <a:lnTo>
                    <a:pt x="0" y="17"/>
                  </a:lnTo>
                  <a:lnTo>
                    <a:pt x="6" y="28"/>
                  </a:lnTo>
                  <a:lnTo>
                    <a:pt x="6" y="40"/>
                  </a:lnTo>
                  <a:lnTo>
                    <a:pt x="11" y="56"/>
                  </a:lnTo>
                  <a:lnTo>
                    <a:pt x="11" y="68"/>
                  </a:lnTo>
                  <a:lnTo>
                    <a:pt x="11" y="79"/>
                  </a:lnTo>
                  <a:lnTo>
                    <a:pt x="16" y="96"/>
                  </a:lnTo>
                  <a:lnTo>
                    <a:pt x="16" y="107"/>
                  </a:lnTo>
                  <a:lnTo>
                    <a:pt x="16" y="118"/>
                  </a:lnTo>
                  <a:lnTo>
                    <a:pt x="21" y="135"/>
                  </a:lnTo>
                  <a:lnTo>
                    <a:pt x="21" y="146"/>
                  </a:lnTo>
                  <a:lnTo>
                    <a:pt x="26" y="158"/>
                  </a:lnTo>
                  <a:lnTo>
                    <a:pt x="26" y="175"/>
                  </a:lnTo>
                  <a:lnTo>
                    <a:pt x="26" y="186"/>
                  </a:lnTo>
                  <a:lnTo>
                    <a:pt x="32" y="197"/>
                  </a:lnTo>
                  <a:lnTo>
                    <a:pt x="32" y="208"/>
                  </a:lnTo>
                  <a:lnTo>
                    <a:pt x="37" y="225"/>
                  </a:lnTo>
                  <a:lnTo>
                    <a:pt x="37" y="236"/>
                  </a:lnTo>
                  <a:lnTo>
                    <a:pt x="37" y="248"/>
                  </a:lnTo>
                  <a:lnTo>
                    <a:pt x="42" y="259"/>
                  </a:lnTo>
                  <a:lnTo>
                    <a:pt x="42" y="276"/>
                  </a:lnTo>
                  <a:lnTo>
                    <a:pt x="47" y="287"/>
                  </a:lnTo>
                  <a:lnTo>
                    <a:pt x="47" y="298"/>
                  </a:lnTo>
                  <a:lnTo>
                    <a:pt x="47" y="310"/>
                  </a:lnTo>
                  <a:lnTo>
                    <a:pt x="52" y="326"/>
                  </a:lnTo>
                  <a:lnTo>
                    <a:pt x="52" y="338"/>
                  </a:lnTo>
                  <a:lnTo>
                    <a:pt x="52" y="349"/>
                  </a:lnTo>
                  <a:lnTo>
                    <a:pt x="57" y="360"/>
                  </a:lnTo>
                  <a:lnTo>
                    <a:pt x="57" y="371"/>
                  </a:lnTo>
                  <a:lnTo>
                    <a:pt x="63" y="388"/>
                  </a:lnTo>
                  <a:lnTo>
                    <a:pt x="63" y="400"/>
                  </a:lnTo>
                  <a:lnTo>
                    <a:pt x="63" y="411"/>
                  </a:lnTo>
                  <a:lnTo>
                    <a:pt x="68" y="422"/>
                  </a:lnTo>
                  <a:lnTo>
                    <a:pt x="68" y="433"/>
                  </a:lnTo>
                  <a:lnTo>
                    <a:pt x="73" y="445"/>
                  </a:lnTo>
                  <a:lnTo>
                    <a:pt x="73" y="461"/>
                  </a:lnTo>
                  <a:lnTo>
                    <a:pt x="73" y="473"/>
                  </a:lnTo>
                  <a:lnTo>
                    <a:pt x="78" y="484"/>
                  </a:lnTo>
                  <a:lnTo>
                    <a:pt x="78" y="495"/>
                  </a:lnTo>
                  <a:lnTo>
                    <a:pt x="83" y="506"/>
                  </a:lnTo>
                  <a:lnTo>
                    <a:pt x="83" y="518"/>
                  </a:lnTo>
                  <a:lnTo>
                    <a:pt x="83" y="529"/>
                  </a:lnTo>
                  <a:lnTo>
                    <a:pt x="89" y="540"/>
                  </a:lnTo>
                  <a:lnTo>
                    <a:pt x="89" y="551"/>
                  </a:lnTo>
                  <a:lnTo>
                    <a:pt x="89" y="568"/>
                  </a:lnTo>
                  <a:lnTo>
                    <a:pt x="94" y="580"/>
                  </a:lnTo>
                  <a:lnTo>
                    <a:pt x="94" y="591"/>
                  </a:lnTo>
                  <a:lnTo>
                    <a:pt x="99" y="602"/>
                  </a:lnTo>
                  <a:lnTo>
                    <a:pt x="99" y="613"/>
                  </a:lnTo>
                  <a:lnTo>
                    <a:pt x="99" y="625"/>
                  </a:lnTo>
                  <a:lnTo>
                    <a:pt x="104" y="636"/>
                  </a:lnTo>
                  <a:lnTo>
                    <a:pt x="104" y="647"/>
                  </a:lnTo>
                  <a:lnTo>
                    <a:pt x="109" y="658"/>
                  </a:lnTo>
                  <a:lnTo>
                    <a:pt x="109" y="670"/>
                  </a:lnTo>
                  <a:lnTo>
                    <a:pt x="109" y="681"/>
                  </a:lnTo>
                  <a:lnTo>
                    <a:pt x="115" y="692"/>
                  </a:lnTo>
                  <a:lnTo>
                    <a:pt x="115" y="703"/>
                  </a:lnTo>
                  <a:lnTo>
                    <a:pt x="120" y="715"/>
                  </a:lnTo>
                  <a:lnTo>
                    <a:pt x="120" y="726"/>
                  </a:lnTo>
                  <a:lnTo>
                    <a:pt x="120" y="737"/>
                  </a:lnTo>
                  <a:lnTo>
                    <a:pt x="125" y="748"/>
                  </a:lnTo>
                  <a:lnTo>
                    <a:pt x="125" y="760"/>
                  </a:lnTo>
                  <a:lnTo>
                    <a:pt x="125" y="771"/>
                  </a:lnTo>
                  <a:lnTo>
                    <a:pt x="130" y="782"/>
                  </a:lnTo>
                  <a:lnTo>
                    <a:pt x="130" y="793"/>
                  </a:lnTo>
                  <a:lnTo>
                    <a:pt x="135" y="805"/>
                  </a:lnTo>
                  <a:lnTo>
                    <a:pt x="135" y="816"/>
                  </a:lnTo>
                  <a:lnTo>
                    <a:pt x="135" y="827"/>
                  </a:lnTo>
                  <a:lnTo>
                    <a:pt x="141" y="838"/>
                  </a:lnTo>
                  <a:lnTo>
                    <a:pt x="141" y="850"/>
                  </a:lnTo>
                  <a:lnTo>
                    <a:pt x="146" y="861"/>
                  </a:lnTo>
                  <a:lnTo>
                    <a:pt x="146" y="872"/>
                  </a:lnTo>
                  <a:lnTo>
                    <a:pt x="146" y="883"/>
                  </a:lnTo>
                  <a:lnTo>
                    <a:pt x="151" y="895"/>
                  </a:lnTo>
                  <a:lnTo>
                    <a:pt x="151" y="900"/>
                  </a:lnTo>
                  <a:lnTo>
                    <a:pt x="156" y="911"/>
                  </a:lnTo>
                  <a:lnTo>
                    <a:pt x="156" y="923"/>
                  </a:lnTo>
                  <a:lnTo>
                    <a:pt x="156" y="934"/>
                  </a:lnTo>
                  <a:lnTo>
                    <a:pt x="161" y="945"/>
                  </a:lnTo>
                  <a:lnTo>
                    <a:pt x="161" y="956"/>
                  </a:lnTo>
                  <a:lnTo>
                    <a:pt x="161" y="968"/>
                  </a:lnTo>
                  <a:lnTo>
                    <a:pt x="167" y="979"/>
                  </a:lnTo>
                  <a:lnTo>
                    <a:pt x="167" y="985"/>
                  </a:lnTo>
                  <a:lnTo>
                    <a:pt x="172" y="996"/>
                  </a:lnTo>
                  <a:lnTo>
                    <a:pt x="172" y="1007"/>
                  </a:lnTo>
                  <a:lnTo>
                    <a:pt x="172" y="1018"/>
                  </a:lnTo>
                  <a:lnTo>
                    <a:pt x="177" y="1030"/>
                  </a:lnTo>
                  <a:lnTo>
                    <a:pt x="177" y="1041"/>
                  </a:lnTo>
                  <a:lnTo>
                    <a:pt x="182" y="1046"/>
                  </a:lnTo>
                  <a:lnTo>
                    <a:pt x="182" y="1058"/>
                  </a:lnTo>
                  <a:lnTo>
                    <a:pt x="182" y="1069"/>
                  </a:lnTo>
                  <a:lnTo>
                    <a:pt x="187" y="1080"/>
                  </a:lnTo>
                  <a:lnTo>
                    <a:pt x="187" y="1091"/>
                  </a:lnTo>
                  <a:lnTo>
                    <a:pt x="187" y="1097"/>
                  </a:lnTo>
                  <a:lnTo>
                    <a:pt x="193" y="1108"/>
                  </a:lnTo>
                  <a:lnTo>
                    <a:pt x="193" y="1120"/>
                  </a:lnTo>
                  <a:lnTo>
                    <a:pt x="198" y="1131"/>
                  </a:lnTo>
                  <a:lnTo>
                    <a:pt x="198" y="1142"/>
                  </a:lnTo>
                  <a:lnTo>
                    <a:pt x="198" y="1148"/>
                  </a:lnTo>
                  <a:lnTo>
                    <a:pt x="203" y="1159"/>
                  </a:lnTo>
                  <a:lnTo>
                    <a:pt x="203" y="1170"/>
                  </a:lnTo>
                  <a:lnTo>
                    <a:pt x="208" y="1181"/>
                  </a:lnTo>
                  <a:lnTo>
                    <a:pt x="208" y="1187"/>
                  </a:lnTo>
                  <a:lnTo>
                    <a:pt x="208" y="1198"/>
                  </a:lnTo>
                  <a:lnTo>
                    <a:pt x="213" y="1210"/>
                  </a:lnTo>
                  <a:lnTo>
                    <a:pt x="213" y="1215"/>
                  </a:lnTo>
                  <a:lnTo>
                    <a:pt x="219" y="1226"/>
                  </a:lnTo>
                  <a:lnTo>
                    <a:pt x="219" y="1238"/>
                  </a:lnTo>
                  <a:lnTo>
                    <a:pt x="219" y="1249"/>
                  </a:lnTo>
                  <a:lnTo>
                    <a:pt x="224" y="1255"/>
                  </a:lnTo>
                  <a:lnTo>
                    <a:pt x="224" y="1266"/>
                  </a:lnTo>
                  <a:lnTo>
                    <a:pt x="224" y="1277"/>
                  </a:lnTo>
                  <a:lnTo>
                    <a:pt x="229" y="1283"/>
                  </a:lnTo>
                  <a:lnTo>
                    <a:pt x="229" y="1294"/>
                  </a:lnTo>
                  <a:lnTo>
                    <a:pt x="234" y="1305"/>
                  </a:lnTo>
                  <a:lnTo>
                    <a:pt x="234" y="1311"/>
                  </a:lnTo>
                  <a:lnTo>
                    <a:pt x="234" y="1322"/>
                  </a:lnTo>
                  <a:lnTo>
                    <a:pt x="239" y="1333"/>
                  </a:lnTo>
                  <a:lnTo>
                    <a:pt x="239" y="1339"/>
                  </a:lnTo>
                  <a:lnTo>
                    <a:pt x="245" y="1350"/>
                  </a:lnTo>
                  <a:lnTo>
                    <a:pt x="245" y="1356"/>
                  </a:lnTo>
                  <a:lnTo>
                    <a:pt x="245" y="1367"/>
                  </a:lnTo>
                  <a:lnTo>
                    <a:pt x="250" y="1378"/>
                  </a:lnTo>
                  <a:lnTo>
                    <a:pt x="250" y="1384"/>
                  </a:lnTo>
                  <a:lnTo>
                    <a:pt x="255" y="1395"/>
                  </a:lnTo>
                  <a:lnTo>
                    <a:pt x="255" y="1401"/>
                  </a:lnTo>
                  <a:lnTo>
                    <a:pt x="255" y="1412"/>
                  </a:lnTo>
                  <a:lnTo>
                    <a:pt x="260" y="1423"/>
                  </a:lnTo>
                  <a:lnTo>
                    <a:pt x="260" y="1429"/>
                  </a:lnTo>
                  <a:lnTo>
                    <a:pt x="260" y="1440"/>
                  </a:lnTo>
                  <a:lnTo>
                    <a:pt x="265" y="1446"/>
                  </a:lnTo>
                  <a:lnTo>
                    <a:pt x="265" y="1457"/>
                  </a:lnTo>
                  <a:lnTo>
                    <a:pt x="271" y="1463"/>
                  </a:lnTo>
                  <a:lnTo>
                    <a:pt x="271" y="1474"/>
                  </a:lnTo>
                  <a:lnTo>
                    <a:pt x="271" y="1479"/>
                  </a:lnTo>
                  <a:lnTo>
                    <a:pt x="276" y="1491"/>
                  </a:lnTo>
                  <a:lnTo>
                    <a:pt x="276" y="1502"/>
                  </a:lnTo>
                  <a:lnTo>
                    <a:pt x="281" y="1508"/>
                  </a:lnTo>
                  <a:lnTo>
                    <a:pt x="281" y="1519"/>
                  </a:lnTo>
                  <a:lnTo>
                    <a:pt x="281" y="1524"/>
                  </a:lnTo>
                  <a:lnTo>
                    <a:pt x="286" y="1536"/>
                  </a:lnTo>
                  <a:lnTo>
                    <a:pt x="286" y="1541"/>
                  </a:lnTo>
                  <a:lnTo>
                    <a:pt x="291" y="1553"/>
                  </a:lnTo>
                  <a:lnTo>
                    <a:pt x="291" y="1558"/>
                  </a:lnTo>
                  <a:lnTo>
                    <a:pt x="291" y="1564"/>
                  </a:lnTo>
                  <a:lnTo>
                    <a:pt x="297" y="1575"/>
                  </a:lnTo>
                  <a:lnTo>
                    <a:pt x="297" y="1581"/>
                  </a:lnTo>
                  <a:lnTo>
                    <a:pt x="297" y="1592"/>
                  </a:lnTo>
                  <a:lnTo>
                    <a:pt x="302" y="1598"/>
                  </a:lnTo>
                  <a:lnTo>
                    <a:pt x="302" y="1609"/>
                  </a:lnTo>
                  <a:lnTo>
                    <a:pt x="307" y="1614"/>
                  </a:lnTo>
                  <a:lnTo>
                    <a:pt x="307" y="1626"/>
                  </a:lnTo>
                  <a:lnTo>
                    <a:pt x="307" y="1631"/>
                  </a:lnTo>
                  <a:lnTo>
                    <a:pt x="312" y="1637"/>
                  </a:lnTo>
                  <a:lnTo>
                    <a:pt x="312" y="1648"/>
                  </a:lnTo>
                  <a:lnTo>
                    <a:pt x="317" y="1654"/>
                  </a:lnTo>
                  <a:lnTo>
                    <a:pt x="317" y="1665"/>
                  </a:lnTo>
                  <a:lnTo>
                    <a:pt x="317" y="1671"/>
                  </a:lnTo>
                  <a:lnTo>
                    <a:pt x="322" y="1676"/>
                  </a:lnTo>
                  <a:lnTo>
                    <a:pt x="322" y="1688"/>
                  </a:lnTo>
                  <a:lnTo>
                    <a:pt x="328" y="1693"/>
                  </a:lnTo>
                  <a:lnTo>
                    <a:pt x="328" y="1704"/>
                  </a:lnTo>
                  <a:lnTo>
                    <a:pt x="328" y="1710"/>
                  </a:lnTo>
                  <a:lnTo>
                    <a:pt x="333" y="1716"/>
                  </a:lnTo>
                  <a:lnTo>
                    <a:pt x="333" y="1727"/>
                  </a:lnTo>
                  <a:lnTo>
                    <a:pt x="333" y="1733"/>
                  </a:lnTo>
                  <a:lnTo>
                    <a:pt x="338" y="1738"/>
                  </a:lnTo>
                  <a:lnTo>
                    <a:pt x="338" y="1749"/>
                  </a:lnTo>
                  <a:lnTo>
                    <a:pt x="343" y="1755"/>
                  </a:lnTo>
                  <a:lnTo>
                    <a:pt x="343" y="1761"/>
                  </a:lnTo>
                  <a:lnTo>
                    <a:pt x="343" y="1772"/>
                  </a:lnTo>
                  <a:lnTo>
                    <a:pt x="348" y="1778"/>
                  </a:lnTo>
                  <a:lnTo>
                    <a:pt x="348" y="1783"/>
                  </a:lnTo>
                  <a:lnTo>
                    <a:pt x="354" y="1794"/>
                  </a:lnTo>
                  <a:lnTo>
                    <a:pt x="354" y="1800"/>
                  </a:lnTo>
                  <a:lnTo>
                    <a:pt x="354" y="1806"/>
                  </a:lnTo>
                  <a:lnTo>
                    <a:pt x="359" y="1811"/>
                  </a:lnTo>
                  <a:lnTo>
                    <a:pt x="359" y="1823"/>
                  </a:lnTo>
                  <a:lnTo>
                    <a:pt x="364" y="1828"/>
                  </a:lnTo>
                  <a:lnTo>
                    <a:pt x="364" y="1834"/>
                  </a:lnTo>
                  <a:lnTo>
                    <a:pt x="364" y="1839"/>
                  </a:lnTo>
                  <a:lnTo>
                    <a:pt x="369" y="1851"/>
                  </a:lnTo>
                  <a:lnTo>
                    <a:pt x="369" y="1856"/>
                  </a:lnTo>
                  <a:lnTo>
                    <a:pt x="369" y="1862"/>
                  </a:lnTo>
                  <a:lnTo>
                    <a:pt x="374" y="1868"/>
                  </a:lnTo>
                  <a:lnTo>
                    <a:pt x="374" y="1879"/>
                  </a:lnTo>
                  <a:lnTo>
                    <a:pt x="380" y="1884"/>
                  </a:lnTo>
                  <a:lnTo>
                    <a:pt x="380" y="1890"/>
                  </a:lnTo>
                  <a:lnTo>
                    <a:pt x="380" y="1896"/>
                  </a:lnTo>
                  <a:lnTo>
                    <a:pt x="385" y="1901"/>
                  </a:lnTo>
                  <a:lnTo>
                    <a:pt x="385" y="1913"/>
                  </a:lnTo>
                  <a:lnTo>
                    <a:pt x="390" y="1918"/>
                  </a:lnTo>
                  <a:lnTo>
                    <a:pt x="390" y="1924"/>
                  </a:lnTo>
                  <a:lnTo>
                    <a:pt x="390" y="1929"/>
                  </a:lnTo>
                  <a:lnTo>
                    <a:pt x="395" y="1935"/>
                  </a:lnTo>
                  <a:lnTo>
                    <a:pt x="395" y="1941"/>
                  </a:lnTo>
                  <a:lnTo>
                    <a:pt x="400" y="1952"/>
                  </a:lnTo>
                  <a:lnTo>
                    <a:pt x="400" y="1958"/>
                  </a:lnTo>
                  <a:lnTo>
                    <a:pt x="400" y="1963"/>
                  </a:lnTo>
                  <a:lnTo>
                    <a:pt x="406" y="1969"/>
                  </a:lnTo>
                  <a:lnTo>
                    <a:pt x="406" y="1974"/>
                  </a:lnTo>
                  <a:lnTo>
                    <a:pt x="406" y="1980"/>
                  </a:lnTo>
                  <a:lnTo>
                    <a:pt x="411" y="1986"/>
                  </a:lnTo>
                  <a:lnTo>
                    <a:pt x="411" y="1991"/>
                  </a:lnTo>
                  <a:lnTo>
                    <a:pt x="416" y="2003"/>
                  </a:lnTo>
                  <a:lnTo>
                    <a:pt x="416" y="2008"/>
                  </a:lnTo>
                  <a:lnTo>
                    <a:pt x="416" y="2014"/>
                  </a:lnTo>
                  <a:lnTo>
                    <a:pt x="421" y="2019"/>
                  </a:lnTo>
                  <a:lnTo>
                    <a:pt x="421" y="2025"/>
                  </a:lnTo>
                  <a:lnTo>
                    <a:pt x="426" y="2031"/>
                  </a:lnTo>
                  <a:lnTo>
                    <a:pt x="426" y="2036"/>
                  </a:lnTo>
                  <a:lnTo>
                    <a:pt x="426" y="2042"/>
                  </a:lnTo>
                  <a:lnTo>
                    <a:pt x="432" y="2048"/>
                  </a:lnTo>
                  <a:lnTo>
                    <a:pt x="432" y="2053"/>
                  </a:lnTo>
                  <a:lnTo>
                    <a:pt x="437" y="2059"/>
                  </a:lnTo>
                  <a:lnTo>
                    <a:pt x="437" y="2064"/>
                  </a:lnTo>
                  <a:lnTo>
                    <a:pt x="437" y="2070"/>
                  </a:lnTo>
                  <a:lnTo>
                    <a:pt x="442" y="2076"/>
                  </a:lnTo>
                  <a:lnTo>
                    <a:pt x="442" y="2081"/>
                  </a:lnTo>
                  <a:lnTo>
                    <a:pt x="442" y="2087"/>
                  </a:lnTo>
                  <a:lnTo>
                    <a:pt x="447" y="2093"/>
                  </a:lnTo>
                  <a:lnTo>
                    <a:pt x="447" y="2098"/>
                  </a:lnTo>
                  <a:lnTo>
                    <a:pt x="452" y="2104"/>
                  </a:lnTo>
                  <a:lnTo>
                    <a:pt x="452" y="2109"/>
                  </a:lnTo>
                  <a:lnTo>
                    <a:pt x="452" y="2115"/>
                  </a:lnTo>
                  <a:lnTo>
                    <a:pt x="458" y="2121"/>
                  </a:lnTo>
                  <a:lnTo>
                    <a:pt x="458" y="2126"/>
                  </a:lnTo>
                  <a:lnTo>
                    <a:pt x="463" y="2132"/>
                  </a:lnTo>
                  <a:lnTo>
                    <a:pt x="463" y="2138"/>
                  </a:lnTo>
                  <a:lnTo>
                    <a:pt x="463" y="2143"/>
                  </a:lnTo>
                  <a:lnTo>
                    <a:pt x="468" y="2149"/>
                  </a:lnTo>
                  <a:lnTo>
                    <a:pt x="468" y="2154"/>
                  </a:lnTo>
                  <a:lnTo>
                    <a:pt x="473" y="2160"/>
                  </a:lnTo>
                  <a:lnTo>
                    <a:pt x="473" y="2166"/>
                  </a:lnTo>
                  <a:lnTo>
                    <a:pt x="473" y="2171"/>
                  </a:lnTo>
                  <a:lnTo>
                    <a:pt x="478" y="2177"/>
                  </a:lnTo>
                  <a:lnTo>
                    <a:pt x="478" y="2183"/>
                  </a:lnTo>
                  <a:lnTo>
                    <a:pt x="484" y="2188"/>
                  </a:lnTo>
                  <a:lnTo>
                    <a:pt x="484" y="2194"/>
                  </a:lnTo>
                  <a:lnTo>
                    <a:pt x="489" y="2199"/>
                  </a:lnTo>
                  <a:lnTo>
                    <a:pt x="489" y="2205"/>
                  </a:lnTo>
                  <a:lnTo>
                    <a:pt x="489" y="2211"/>
                  </a:lnTo>
                  <a:lnTo>
                    <a:pt x="494" y="2216"/>
                  </a:lnTo>
                  <a:lnTo>
                    <a:pt x="494" y="2222"/>
                  </a:lnTo>
                  <a:lnTo>
                    <a:pt x="499" y="2222"/>
                  </a:lnTo>
                  <a:lnTo>
                    <a:pt x="499" y="2228"/>
                  </a:lnTo>
                  <a:lnTo>
                    <a:pt x="499" y="2233"/>
                  </a:lnTo>
                  <a:lnTo>
                    <a:pt x="504" y="2239"/>
                  </a:lnTo>
                  <a:lnTo>
                    <a:pt x="504" y="2244"/>
                  </a:lnTo>
                  <a:lnTo>
                    <a:pt x="504" y="2250"/>
                  </a:lnTo>
                  <a:lnTo>
                    <a:pt x="510" y="2250"/>
                  </a:lnTo>
                  <a:lnTo>
                    <a:pt x="510" y="2256"/>
                  </a:lnTo>
                  <a:lnTo>
                    <a:pt x="515" y="2261"/>
                  </a:lnTo>
                  <a:lnTo>
                    <a:pt x="515" y="2267"/>
                  </a:lnTo>
                  <a:lnTo>
                    <a:pt x="520" y="2273"/>
                  </a:lnTo>
                  <a:lnTo>
                    <a:pt x="520" y="2278"/>
                  </a:lnTo>
                  <a:lnTo>
                    <a:pt x="525" y="2284"/>
                  </a:lnTo>
                  <a:lnTo>
                    <a:pt x="525" y="2289"/>
                  </a:lnTo>
                  <a:lnTo>
                    <a:pt x="530" y="2295"/>
                  </a:lnTo>
                  <a:lnTo>
                    <a:pt x="530" y="2301"/>
                  </a:lnTo>
                  <a:lnTo>
                    <a:pt x="536" y="2306"/>
                  </a:lnTo>
                  <a:lnTo>
                    <a:pt x="536" y="2312"/>
                  </a:lnTo>
                  <a:lnTo>
                    <a:pt x="541" y="2318"/>
                  </a:lnTo>
                  <a:lnTo>
                    <a:pt x="541" y="2323"/>
                  </a:lnTo>
                  <a:lnTo>
                    <a:pt x="546" y="2329"/>
                  </a:lnTo>
                  <a:lnTo>
                    <a:pt x="546" y="2334"/>
                  </a:lnTo>
                  <a:lnTo>
                    <a:pt x="551" y="2334"/>
                  </a:lnTo>
                  <a:lnTo>
                    <a:pt x="551" y="2340"/>
                  </a:lnTo>
                  <a:lnTo>
                    <a:pt x="551" y="2346"/>
                  </a:lnTo>
                  <a:lnTo>
                    <a:pt x="556" y="2346"/>
                  </a:lnTo>
                  <a:lnTo>
                    <a:pt x="556" y="2351"/>
                  </a:lnTo>
                  <a:lnTo>
                    <a:pt x="562" y="2357"/>
                  </a:lnTo>
                  <a:lnTo>
                    <a:pt x="562" y="2363"/>
                  </a:lnTo>
                  <a:lnTo>
                    <a:pt x="567" y="2363"/>
                  </a:lnTo>
                  <a:lnTo>
                    <a:pt x="567" y="2368"/>
                  </a:lnTo>
                  <a:lnTo>
                    <a:pt x="572" y="2374"/>
                  </a:lnTo>
                  <a:lnTo>
                    <a:pt x="572" y="2379"/>
                  </a:lnTo>
                  <a:lnTo>
                    <a:pt x="577" y="2385"/>
                  </a:lnTo>
                  <a:lnTo>
                    <a:pt x="577" y="2391"/>
                  </a:lnTo>
                  <a:lnTo>
                    <a:pt x="582" y="2391"/>
                  </a:lnTo>
                  <a:lnTo>
                    <a:pt x="582" y="2396"/>
                  </a:lnTo>
                  <a:lnTo>
                    <a:pt x="587" y="2402"/>
                  </a:lnTo>
                  <a:lnTo>
                    <a:pt x="587" y="2408"/>
                  </a:lnTo>
                  <a:lnTo>
                    <a:pt x="593" y="2408"/>
                  </a:lnTo>
                  <a:lnTo>
                    <a:pt x="593" y="2413"/>
                  </a:lnTo>
                  <a:lnTo>
                    <a:pt x="598" y="2413"/>
                  </a:lnTo>
                  <a:lnTo>
                    <a:pt x="598" y="2419"/>
                  </a:lnTo>
                  <a:lnTo>
                    <a:pt x="603" y="2424"/>
                  </a:lnTo>
                  <a:lnTo>
                    <a:pt x="608" y="2430"/>
                  </a:lnTo>
                  <a:lnTo>
                    <a:pt x="608" y="2436"/>
                  </a:lnTo>
                  <a:lnTo>
                    <a:pt x="613" y="2436"/>
                  </a:lnTo>
                  <a:lnTo>
                    <a:pt x="613" y="2441"/>
                  </a:lnTo>
                  <a:lnTo>
                    <a:pt x="619" y="2447"/>
                  </a:lnTo>
                  <a:lnTo>
                    <a:pt x="624" y="2453"/>
                  </a:lnTo>
                  <a:lnTo>
                    <a:pt x="624" y="2458"/>
                  </a:lnTo>
                  <a:lnTo>
                    <a:pt x="629" y="2458"/>
                  </a:lnTo>
                  <a:lnTo>
                    <a:pt x="629" y="2464"/>
                  </a:lnTo>
                  <a:lnTo>
                    <a:pt x="634" y="2464"/>
                  </a:lnTo>
                  <a:lnTo>
                    <a:pt x="634" y="2469"/>
                  </a:lnTo>
                  <a:lnTo>
                    <a:pt x="639" y="2469"/>
                  </a:lnTo>
                  <a:lnTo>
                    <a:pt x="639" y="2475"/>
                  </a:lnTo>
                  <a:lnTo>
                    <a:pt x="645" y="2475"/>
                  </a:lnTo>
                  <a:lnTo>
                    <a:pt x="645" y="2481"/>
                  </a:lnTo>
                  <a:lnTo>
                    <a:pt x="650" y="2481"/>
                  </a:lnTo>
                  <a:lnTo>
                    <a:pt x="650" y="2486"/>
                  </a:lnTo>
                  <a:lnTo>
                    <a:pt x="655" y="2486"/>
                  </a:lnTo>
                  <a:lnTo>
                    <a:pt x="655" y="2492"/>
                  </a:lnTo>
                  <a:lnTo>
                    <a:pt x="660" y="2492"/>
                  </a:lnTo>
                  <a:lnTo>
                    <a:pt x="660" y="2498"/>
                  </a:lnTo>
                  <a:lnTo>
                    <a:pt x="665" y="2498"/>
                  </a:lnTo>
                  <a:lnTo>
                    <a:pt x="671" y="2503"/>
                  </a:lnTo>
                  <a:lnTo>
                    <a:pt x="676" y="2509"/>
                  </a:lnTo>
                  <a:lnTo>
                    <a:pt x="681" y="2509"/>
                  </a:lnTo>
                  <a:lnTo>
                    <a:pt x="681" y="2514"/>
                  </a:lnTo>
                  <a:lnTo>
                    <a:pt x="686" y="2514"/>
                  </a:lnTo>
                  <a:lnTo>
                    <a:pt x="686" y="2520"/>
                  </a:lnTo>
                  <a:lnTo>
                    <a:pt x="691" y="2520"/>
                  </a:lnTo>
                  <a:lnTo>
                    <a:pt x="697" y="2520"/>
                  </a:lnTo>
                  <a:lnTo>
                    <a:pt x="697" y="2526"/>
                  </a:lnTo>
                  <a:lnTo>
                    <a:pt x="702" y="2526"/>
                  </a:lnTo>
                  <a:lnTo>
                    <a:pt x="707" y="2531"/>
                  </a:lnTo>
                  <a:lnTo>
                    <a:pt x="712" y="2531"/>
                  </a:lnTo>
                  <a:lnTo>
                    <a:pt x="717" y="2531"/>
                  </a:lnTo>
                  <a:lnTo>
                    <a:pt x="717" y="2537"/>
                  </a:lnTo>
                  <a:lnTo>
                    <a:pt x="723" y="2537"/>
                  </a:lnTo>
                  <a:lnTo>
                    <a:pt x="728" y="2537"/>
                  </a:lnTo>
                  <a:lnTo>
                    <a:pt x="728" y="2543"/>
                  </a:lnTo>
                  <a:lnTo>
                    <a:pt x="733" y="2543"/>
                  </a:lnTo>
                  <a:lnTo>
                    <a:pt x="738" y="2543"/>
                  </a:lnTo>
                  <a:lnTo>
                    <a:pt x="743" y="2543"/>
                  </a:lnTo>
                  <a:lnTo>
                    <a:pt x="749" y="2548"/>
                  </a:lnTo>
                  <a:lnTo>
                    <a:pt x="754" y="2548"/>
                  </a:lnTo>
                  <a:lnTo>
                    <a:pt x="759" y="2548"/>
                  </a:lnTo>
                  <a:lnTo>
                    <a:pt x="764" y="2548"/>
                  </a:lnTo>
                  <a:lnTo>
                    <a:pt x="769" y="2548"/>
                  </a:lnTo>
                  <a:lnTo>
                    <a:pt x="775" y="2548"/>
                  </a:lnTo>
                  <a:lnTo>
                    <a:pt x="780" y="2548"/>
                  </a:lnTo>
                  <a:lnTo>
                    <a:pt x="785" y="2548"/>
                  </a:lnTo>
                  <a:lnTo>
                    <a:pt x="790" y="2548"/>
                  </a:lnTo>
                  <a:lnTo>
                    <a:pt x="795" y="2548"/>
                  </a:lnTo>
                  <a:lnTo>
                    <a:pt x="801" y="2543"/>
                  </a:lnTo>
                  <a:lnTo>
                    <a:pt x="806" y="2543"/>
                  </a:lnTo>
                  <a:lnTo>
                    <a:pt x="811" y="2543"/>
                  </a:lnTo>
                  <a:lnTo>
                    <a:pt x="816" y="2543"/>
                  </a:lnTo>
                  <a:lnTo>
                    <a:pt x="816" y="2537"/>
                  </a:lnTo>
                  <a:lnTo>
                    <a:pt x="821" y="2537"/>
                  </a:lnTo>
                  <a:lnTo>
                    <a:pt x="826" y="2537"/>
                  </a:lnTo>
                  <a:lnTo>
                    <a:pt x="832" y="2531"/>
                  </a:lnTo>
                  <a:lnTo>
                    <a:pt x="837" y="2531"/>
                  </a:lnTo>
                  <a:lnTo>
                    <a:pt x="842" y="2531"/>
                  </a:lnTo>
                  <a:lnTo>
                    <a:pt x="842" y="2526"/>
                  </a:lnTo>
                  <a:lnTo>
                    <a:pt x="847" y="2526"/>
                  </a:lnTo>
                  <a:lnTo>
                    <a:pt x="852" y="2520"/>
                  </a:lnTo>
                  <a:lnTo>
                    <a:pt x="858" y="2520"/>
                  </a:lnTo>
                  <a:lnTo>
                    <a:pt x="858" y="2514"/>
                  </a:lnTo>
                  <a:lnTo>
                    <a:pt x="863" y="2514"/>
                  </a:lnTo>
                  <a:lnTo>
                    <a:pt x="868" y="2509"/>
                  </a:lnTo>
                  <a:lnTo>
                    <a:pt x="873" y="2503"/>
                  </a:lnTo>
                  <a:lnTo>
                    <a:pt x="878" y="2503"/>
                  </a:lnTo>
                  <a:lnTo>
                    <a:pt x="878" y="2498"/>
                  </a:lnTo>
                  <a:lnTo>
                    <a:pt x="884" y="2498"/>
                  </a:lnTo>
                  <a:lnTo>
                    <a:pt x="884" y="2492"/>
                  </a:lnTo>
                  <a:lnTo>
                    <a:pt x="889" y="2492"/>
                  </a:lnTo>
                  <a:lnTo>
                    <a:pt x="889" y="2486"/>
                  </a:lnTo>
                  <a:lnTo>
                    <a:pt x="894" y="2486"/>
                  </a:lnTo>
                  <a:lnTo>
                    <a:pt x="894" y="2481"/>
                  </a:lnTo>
                  <a:lnTo>
                    <a:pt x="899" y="2481"/>
                  </a:lnTo>
                  <a:lnTo>
                    <a:pt x="904" y="2475"/>
                  </a:lnTo>
                  <a:lnTo>
                    <a:pt x="904" y="2469"/>
                  </a:lnTo>
                  <a:lnTo>
                    <a:pt x="910" y="2469"/>
                  </a:lnTo>
                  <a:lnTo>
                    <a:pt x="910" y="2464"/>
                  </a:lnTo>
                  <a:lnTo>
                    <a:pt x="915" y="2464"/>
                  </a:lnTo>
                  <a:lnTo>
                    <a:pt x="915" y="2458"/>
                  </a:lnTo>
                  <a:lnTo>
                    <a:pt x="920" y="2458"/>
                  </a:lnTo>
                  <a:lnTo>
                    <a:pt x="920" y="2453"/>
                  </a:lnTo>
                  <a:lnTo>
                    <a:pt x="925" y="2453"/>
                  </a:lnTo>
                  <a:lnTo>
                    <a:pt x="925" y="2447"/>
                  </a:lnTo>
                  <a:lnTo>
                    <a:pt x="930" y="2441"/>
                  </a:lnTo>
                  <a:lnTo>
                    <a:pt x="930" y="2436"/>
                  </a:lnTo>
                  <a:lnTo>
                    <a:pt x="936" y="2436"/>
                  </a:lnTo>
                  <a:lnTo>
                    <a:pt x="936" y="2430"/>
                  </a:lnTo>
                  <a:lnTo>
                    <a:pt x="941" y="2430"/>
                  </a:lnTo>
                  <a:lnTo>
                    <a:pt x="941" y="2424"/>
                  </a:lnTo>
                  <a:lnTo>
                    <a:pt x="946" y="2419"/>
                  </a:lnTo>
                  <a:lnTo>
                    <a:pt x="951" y="2413"/>
                  </a:lnTo>
                  <a:lnTo>
                    <a:pt x="951" y="2408"/>
                  </a:lnTo>
                  <a:lnTo>
                    <a:pt x="956" y="2408"/>
                  </a:lnTo>
                  <a:lnTo>
                    <a:pt x="956" y="2402"/>
                  </a:lnTo>
                  <a:lnTo>
                    <a:pt x="962" y="2402"/>
                  </a:lnTo>
                  <a:lnTo>
                    <a:pt x="962" y="2396"/>
                  </a:lnTo>
                  <a:lnTo>
                    <a:pt x="962" y="2391"/>
                  </a:lnTo>
                  <a:lnTo>
                    <a:pt x="967" y="2391"/>
                  </a:lnTo>
                  <a:lnTo>
                    <a:pt x="967" y="2385"/>
                  </a:lnTo>
                  <a:lnTo>
                    <a:pt x="972" y="2379"/>
                  </a:lnTo>
                  <a:lnTo>
                    <a:pt x="972" y="2374"/>
                  </a:lnTo>
                  <a:lnTo>
                    <a:pt x="977" y="2374"/>
                  </a:lnTo>
                  <a:lnTo>
                    <a:pt x="977" y="2368"/>
                  </a:lnTo>
                  <a:lnTo>
                    <a:pt x="977" y="2363"/>
                  </a:lnTo>
                  <a:lnTo>
                    <a:pt x="982" y="2363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51" name="Freeform 15"/>
            <p:cNvSpPr>
              <a:spLocks/>
            </p:cNvSpPr>
            <p:nvPr/>
          </p:nvSpPr>
          <p:spPr bwMode="auto">
            <a:xfrm>
              <a:off x="3198" y="-218"/>
              <a:ext cx="562" cy="2363"/>
            </a:xfrm>
            <a:custGeom>
              <a:avLst/>
              <a:gdLst>
                <a:gd name="T0" fmla="*/ 6 w 562"/>
                <a:gd name="T1" fmla="*/ 2346 h 2363"/>
                <a:gd name="T2" fmla="*/ 21 w 562"/>
                <a:gd name="T3" fmla="*/ 2323 h 2363"/>
                <a:gd name="T4" fmla="*/ 32 w 562"/>
                <a:gd name="T5" fmla="*/ 2301 h 2363"/>
                <a:gd name="T6" fmla="*/ 42 w 562"/>
                <a:gd name="T7" fmla="*/ 2273 h 2363"/>
                <a:gd name="T8" fmla="*/ 58 w 562"/>
                <a:gd name="T9" fmla="*/ 2244 h 2363"/>
                <a:gd name="T10" fmla="*/ 68 w 562"/>
                <a:gd name="T11" fmla="*/ 2216 h 2363"/>
                <a:gd name="T12" fmla="*/ 78 w 562"/>
                <a:gd name="T13" fmla="*/ 2188 h 2363"/>
                <a:gd name="T14" fmla="*/ 89 w 562"/>
                <a:gd name="T15" fmla="*/ 2166 h 2363"/>
                <a:gd name="T16" fmla="*/ 99 w 562"/>
                <a:gd name="T17" fmla="*/ 2138 h 2363"/>
                <a:gd name="T18" fmla="*/ 109 w 562"/>
                <a:gd name="T19" fmla="*/ 2109 h 2363"/>
                <a:gd name="T20" fmla="*/ 120 w 562"/>
                <a:gd name="T21" fmla="*/ 2081 h 2363"/>
                <a:gd name="T22" fmla="*/ 130 w 562"/>
                <a:gd name="T23" fmla="*/ 2053 h 2363"/>
                <a:gd name="T24" fmla="*/ 141 w 562"/>
                <a:gd name="T25" fmla="*/ 2025 h 2363"/>
                <a:gd name="T26" fmla="*/ 151 w 562"/>
                <a:gd name="T27" fmla="*/ 1991 h 2363"/>
                <a:gd name="T28" fmla="*/ 161 w 562"/>
                <a:gd name="T29" fmla="*/ 1963 h 2363"/>
                <a:gd name="T30" fmla="*/ 172 w 562"/>
                <a:gd name="T31" fmla="*/ 1929 h 2363"/>
                <a:gd name="T32" fmla="*/ 182 w 562"/>
                <a:gd name="T33" fmla="*/ 1896 h 2363"/>
                <a:gd name="T34" fmla="*/ 193 w 562"/>
                <a:gd name="T35" fmla="*/ 1862 h 2363"/>
                <a:gd name="T36" fmla="*/ 203 w 562"/>
                <a:gd name="T37" fmla="*/ 1828 h 2363"/>
                <a:gd name="T38" fmla="*/ 213 w 562"/>
                <a:gd name="T39" fmla="*/ 1789 h 2363"/>
                <a:gd name="T40" fmla="*/ 224 w 562"/>
                <a:gd name="T41" fmla="*/ 1755 h 2363"/>
                <a:gd name="T42" fmla="*/ 229 w 562"/>
                <a:gd name="T43" fmla="*/ 1716 h 2363"/>
                <a:gd name="T44" fmla="*/ 239 w 562"/>
                <a:gd name="T45" fmla="*/ 1676 h 2363"/>
                <a:gd name="T46" fmla="*/ 250 w 562"/>
                <a:gd name="T47" fmla="*/ 1637 h 2363"/>
                <a:gd name="T48" fmla="*/ 260 w 562"/>
                <a:gd name="T49" fmla="*/ 1598 h 2363"/>
                <a:gd name="T50" fmla="*/ 271 w 562"/>
                <a:gd name="T51" fmla="*/ 1558 h 2363"/>
                <a:gd name="T52" fmla="*/ 281 w 562"/>
                <a:gd name="T53" fmla="*/ 1519 h 2363"/>
                <a:gd name="T54" fmla="*/ 291 w 562"/>
                <a:gd name="T55" fmla="*/ 1474 h 2363"/>
                <a:gd name="T56" fmla="*/ 302 w 562"/>
                <a:gd name="T57" fmla="*/ 1429 h 2363"/>
                <a:gd name="T58" fmla="*/ 312 w 562"/>
                <a:gd name="T59" fmla="*/ 1384 h 2363"/>
                <a:gd name="T60" fmla="*/ 323 w 562"/>
                <a:gd name="T61" fmla="*/ 1339 h 2363"/>
                <a:gd name="T62" fmla="*/ 333 w 562"/>
                <a:gd name="T63" fmla="*/ 1294 h 2363"/>
                <a:gd name="T64" fmla="*/ 343 w 562"/>
                <a:gd name="T65" fmla="*/ 1249 h 2363"/>
                <a:gd name="T66" fmla="*/ 354 w 562"/>
                <a:gd name="T67" fmla="*/ 1198 h 2363"/>
                <a:gd name="T68" fmla="*/ 364 w 562"/>
                <a:gd name="T69" fmla="*/ 1148 h 2363"/>
                <a:gd name="T70" fmla="*/ 374 w 562"/>
                <a:gd name="T71" fmla="*/ 1097 h 2363"/>
                <a:gd name="T72" fmla="*/ 385 w 562"/>
                <a:gd name="T73" fmla="*/ 1046 h 2363"/>
                <a:gd name="T74" fmla="*/ 395 w 562"/>
                <a:gd name="T75" fmla="*/ 996 h 2363"/>
                <a:gd name="T76" fmla="*/ 406 w 562"/>
                <a:gd name="T77" fmla="*/ 945 h 2363"/>
                <a:gd name="T78" fmla="*/ 411 w 562"/>
                <a:gd name="T79" fmla="*/ 895 h 2363"/>
                <a:gd name="T80" fmla="*/ 421 w 562"/>
                <a:gd name="T81" fmla="*/ 838 h 2363"/>
                <a:gd name="T82" fmla="*/ 432 w 562"/>
                <a:gd name="T83" fmla="*/ 782 h 2363"/>
                <a:gd name="T84" fmla="*/ 442 w 562"/>
                <a:gd name="T85" fmla="*/ 726 h 2363"/>
                <a:gd name="T86" fmla="*/ 452 w 562"/>
                <a:gd name="T87" fmla="*/ 670 h 2363"/>
                <a:gd name="T88" fmla="*/ 463 w 562"/>
                <a:gd name="T89" fmla="*/ 613 h 2363"/>
                <a:gd name="T90" fmla="*/ 473 w 562"/>
                <a:gd name="T91" fmla="*/ 551 h 2363"/>
                <a:gd name="T92" fmla="*/ 484 w 562"/>
                <a:gd name="T93" fmla="*/ 495 h 2363"/>
                <a:gd name="T94" fmla="*/ 494 w 562"/>
                <a:gd name="T95" fmla="*/ 433 h 2363"/>
                <a:gd name="T96" fmla="*/ 504 w 562"/>
                <a:gd name="T97" fmla="*/ 371 h 2363"/>
                <a:gd name="T98" fmla="*/ 515 w 562"/>
                <a:gd name="T99" fmla="*/ 310 h 2363"/>
                <a:gd name="T100" fmla="*/ 525 w 562"/>
                <a:gd name="T101" fmla="*/ 248 h 2363"/>
                <a:gd name="T102" fmla="*/ 536 w 562"/>
                <a:gd name="T103" fmla="*/ 186 h 2363"/>
                <a:gd name="T104" fmla="*/ 546 w 562"/>
                <a:gd name="T105" fmla="*/ 118 h 2363"/>
                <a:gd name="T106" fmla="*/ 556 w 562"/>
                <a:gd name="T107" fmla="*/ 56 h 236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62"/>
                <a:gd name="T163" fmla="*/ 0 h 2363"/>
                <a:gd name="T164" fmla="*/ 562 w 562"/>
                <a:gd name="T165" fmla="*/ 2363 h 236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62" h="2363">
                  <a:moveTo>
                    <a:pt x="0" y="2363"/>
                  </a:moveTo>
                  <a:lnTo>
                    <a:pt x="0" y="2357"/>
                  </a:lnTo>
                  <a:lnTo>
                    <a:pt x="6" y="2357"/>
                  </a:lnTo>
                  <a:lnTo>
                    <a:pt x="6" y="2351"/>
                  </a:lnTo>
                  <a:lnTo>
                    <a:pt x="6" y="2346"/>
                  </a:lnTo>
                  <a:lnTo>
                    <a:pt x="11" y="2346"/>
                  </a:lnTo>
                  <a:lnTo>
                    <a:pt x="11" y="2340"/>
                  </a:lnTo>
                  <a:lnTo>
                    <a:pt x="16" y="2334"/>
                  </a:lnTo>
                  <a:lnTo>
                    <a:pt x="16" y="2329"/>
                  </a:lnTo>
                  <a:lnTo>
                    <a:pt x="21" y="2323"/>
                  </a:lnTo>
                  <a:lnTo>
                    <a:pt x="21" y="2318"/>
                  </a:lnTo>
                  <a:lnTo>
                    <a:pt x="26" y="2312"/>
                  </a:lnTo>
                  <a:lnTo>
                    <a:pt x="26" y="2306"/>
                  </a:lnTo>
                  <a:lnTo>
                    <a:pt x="32" y="2306"/>
                  </a:lnTo>
                  <a:lnTo>
                    <a:pt x="32" y="2301"/>
                  </a:lnTo>
                  <a:lnTo>
                    <a:pt x="32" y="2295"/>
                  </a:lnTo>
                  <a:lnTo>
                    <a:pt x="37" y="2289"/>
                  </a:lnTo>
                  <a:lnTo>
                    <a:pt x="42" y="2284"/>
                  </a:lnTo>
                  <a:lnTo>
                    <a:pt x="42" y="2278"/>
                  </a:lnTo>
                  <a:lnTo>
                    <a:pt x="42" y="2273"/>
                  </a:lnTo>
                  <a:lnTo>
                    <a:pt x="47" y="2267"/>
                  </a:lnTo>
                  <a:lnTo>
                    <a:pt x="52" y="2261"/>
                  </a:lnTo>
                  <a:lnTo>
                    <a:pt x="52" y="2256"/>
                  </a:lnTo>
                  <a:lnTo>
                    <a:pt x="52" y="2250"/>
                  </a:lnTo>
                  <a:lnTo>
                    <a:pt x="58" y="2244"/>
                  </a:lnTo>
                  <a:lnTo>
                    <a:pt x="58" y="2239"/>
                  </a:lnTo>
                  <a:lnTo>
                    <a:pt x="63" y="2233"/>
                  </a:lnTo>
                  <a:lnTo>
                    <a:pt x="63" y="2228"/>
                  </a:lnTo>
                  <a:lnTo>
                    <a:pt x="68" y="2222"/>
                  </a:lnTo>
                  <a:lnTo>
                    <a:pt x="68" y="2216"/>
                  </a:lnTo>
                  <a:lnTo>
                    <a:pt x="73" y="2211"/>
                  </a:lnTo>
                  <a:lnTo>
                    <a:pt x="73" y="2205"/>
                  </a:lnTo>
                  <a:lnTo>
                    <a:pt x="78" y="2199"/>
                  </a:lnTo>
                  <a:lnTo>
                    <a:pt x="78" y="2194"/>
                  </a:lnTo>
                  <a:lnTo>
                    <a:pt x="78" y="2188"/>
                  </a:lnTo>
                  <a:lnTo>
                    <a:pt x="84" y="2183"/>
                  </a:lnTo>
                  <a:lnTo>
                    <a:pt x="84" y="2177"/>
                  </a:lnTo>
                  <a:lnTo>
                    <a:pt x="89" y="2177"/>
                  </a:lnTo>
                  <a:lnTo>
                    <a:pt x="89" y="2171"/>
                  </a:lnTo>
                  <a:lnTo>
                    <a:pt x="89" y="2166"/>
                  </a:lnTo>
                  <a:lnTo>
                    <a:pt x="94" y="2160"/>
                  </a:lnTo>
                  <a:lnTo>
                    <a:pt x="94" y="2154"/>
                  </a:lnTo>
                  <a:lnTo>
                    <a:pt x="94" y="2149"/>
                  </a:lnTo>
                  <a:lnTo>
                    <a:pt x="99" y="2143"/>
                  </a:lnTo>
                  <a:lnTo>
                    <a:pt x="99" y="2138"/>
                  </a:lnTo>
                  <a:lnTo>
                    <a:pt x="104" y="2132"/>
                  </a:lnTo>
                  <a:lnTo>
                    <a:pt x="104" y="2126"/>
                  </a:lnTo>
                  <a:lnTo>
                    <a:pt x="104" y="2121"/>
                  </a:lnTo>
                  <a:lnTo>
                    <a:pt x="109" y="2115"/>
                  </a:lnTo>
                  <a:lnTo>
                    <a:pt x="109" y="2109"/>
                  </a:lnTo>
                  <a:lnTo>
                    <a:pt x="115" y="2104"/>
                  </a:lnTo>
                  <a:lnTo>
                    <a:pt x="115" y="2098"/>
                  </a:lnTo>
                  <a:lnTo>
                    <a:pt x="115" y="2093"/>
                  </a:lnTo>
                  <a:lnTo>
                    <a:pt x="120" y="2087"/>
                  </a:lnTo>
                  <a:lnTo>
                    <a:pt x="120" y="2081"/>
                  </a:lnTo>
                  <a:lnTo>
                    <a:pt x="125" y="2076"/>
                  </a:lnTo>
                  <a:lnTo>
                    <a:pt x="125" y="2070"/>
                  </a:lnTo>
                  <a:lnTo>
                    <a:pt x="125" y="2064"/>
                  </a:lnTo>
                  <a:lnTo>
                    <a:pt x="130" y="2059"/>
                  </a:lnTo>
                  <a:lnTo>
                    <a:pt x="130" y="2053"/>
                  </a:lnTo>
                  <a:lnTo>
                    <a:pt x="130" y="2048"/>
                  </a:lnTo>
                  <a:lnTo>
                    <a:pt x="135" y="2042"/>
                  </a:lnTo>
                  <a:lnTo>
                    <a:pt x="135" y="2036"/>
                  </a:lnTo>
                  <a:lnTo>
                    <a:pt x="141" y="2031"/>
                  </a:lnTo>
                  <a:lnTo>
                    <a:pt x="141" y="2025"/>
                  </a:lnTo>
                  <a:lnTo>
                    <a:pt x="141" y="2019"/>
                  </a:lnTo>
                  <a:lnTo>
                    <a:pt x="146" y="2014"/>
                  </a:lnTo>
                  <a:lnTo>
                    <a:pt x="146" y="2008"/>
                  </a:lnTo>
                  <a:lnTo>
                    <a:pt x="151" y="2003"/>
                  </a:lnTo>
                  <a:lnTo>
                    <a:pt x="151" y="1991"/>
                  </a:lnTo>
                  <a:lnTo>
                    <a:pt x="151" y="1986"/>
                  </a:lnTo>
                  <a:lnTo>
                    <a:pt x="156" y="1980"/>
                  </a:lnTo>
                  <a:lnTo>
                    <a:pt x="156" y="1974"/>
                  </a:lnTo>
                  <a:lnTo>
                    <a:pt x="161" y="1969"/>
                  </a:lnTo>
                  <a:lnTo>
                    <a:pt x="161" y="1963"/>
                  </a:lnTo>
                  <a:lnTo>
                    <a:pt x="161" y="1958"/>
                  </a:lnTo>
                  <a:lnTo>
                    <a:pt x="167" y="1952"/>
                  </a:lnTo>
                  <a:lnTo>
                    <a:pt x="167" y="1941"/>
                  </a:lnTo>
                  <a:lnTo>
                    <a:pt x="167" y="1935"/>
                  </a:lnTo>
                  <a:lnTo>
                    <a:pt x="172" y="1929"/>
                  </a:lnTo>
                  <a:lnTo>
                    <a:pt x="172" y="1924"/>
                  </a:lnTo>
                  <a:lnTo>
                    <a:pt x="177" y="1918"/>
                  </a:lnTo>
                  <a:lnTo>
                    <a:pt x="177" y="1913"/>
                  </a:lnTo>
                  <a:lnTo>
                    <a:pt x="177" y="1901"/>
                  </a:lnTo>
                  <a:lnTo>
                    <a:pt x="182" y="1896"/>
                  </a:lnTo>
                  <a:lnTo>
                    <a:pt x="182" y="1890"/>
                  </a:lnTo>
                  <a:lnTo>
                    <a:pt x="187" y="1884"/>
                  </a:lnTo>
                  <a:lnTo>
                    <a:pt x="187" y="1879"/>
                  </a:lnTo>
                  <a:lnTo>
                    <a:pt x="187" y="1868"/>
                  </a:lnTo>
                  <a:lnTo>
                    <a:pt x="193" y="1862"/>
                  </a:lnTo>
                  <a:lnTo>
                    <a:pt x="193" y="1856"/>
                  </a:lnTo>
                  <a:lnTo>
                    <a:pt x="193" y="1851"/>
                  </a:lnTo>
                  <a:lnTo>
                    <a:pt x="198" y="1839"/>
                  </a:lnTo>
                  <a:lnTo>
                    <a:pt x="198" y="1834"/>
                  </a:lnTo>
                  <a:lnTo>
                    <a:pt x="203" y="1828"/>
                  </a:lnTo>
                  <a:lnTo>
                    <a:pt x="203" y="1823"/>
                  </a:lnTo>
                  <a:lnTo>
                    <a:pt x="203" y="1811"/>
                  </a:lnTo>
                  <a:lnTo>
                    <a:pt x="208" y="1806"/>
                  </a:lnTo>
                  <a:lnTo>
                    <a:pt x="208" y="1800"/>
                  </a:lnTo>
                  <a:lnTo>
                    <a:pt x="213" y="1789"/>
                  </a:lnTo>
                  <a:lnTo>
                    <a:pt x="213" y="1783"/>
                  </a:lnTo>
                  <a:lnTo>
                    <a:pt x="213" y="1778"/>
                  </a:lnTo>
                  <a:lnTo>
                    <a:pt x="219" y="1772"/>
                  </a:lnTo>
                  <a:lnTo>
                    <a:pt x="219" y="1761"/>
                  </a:lnTo>
                  <a:lnTo>
                    <a:pt x="224" y="1755"/>
                  </a:lnTo>
                  <a:lnTo>
                    <a:pt x="224" y="1749"/>
                  </a:lnTo>
                  <a:lnTo>
                    <a:pt x="224" y="1738"/>
                  </a:lnTo>
                  <a:lnTo>
                    <a:pt x="229" y="1733"/>
                  </a:lnTo>
                  <a:lnTo>
                    <a:pt x="229" y="1727"/>
                  </a:lnTo>
                  <a:lnTo>
                    <a:pt x="229" y="1716"/>
                  </a:lnTo>
                  <a:lnTo>
                    <a:pt x="234" y="1710"/>
                  </a:lnTo>
                  <a:lnTo>
                    <a:pt x="234" y="1704"/>
                  </a:lnTo>
                  <a:lnTo>
                    <a:pt x="239" y="1693"/>
                  </a:lnTo>
                  <a:lnTo>
                    <a:pt x="239" y="1688"/>
                  </a:lnTo>
                  <a:lnTo>
                    <a:pt x="239" y="1676"/>
                  </a:lnTo>
                  <a:lnTo>
                    <a:pt x="245" y="1671"/>
                  </a:lnTo>
                  <a:lnTo>
                    <a:pt x="245" y="1665"/>
                  </a:lnTo>
                  <a:lnTo>
                    <a:pt x="250" y="1654"/>
                  </a:lnTo>
                  <a:lnTo>
                    <a:pt x="250" y="1648"/>
                  </a:lnTo>
                  <a:lnTo>
                    <a:pt x="250" y="1637"/>
                  </a:lnTo>
                  <a:lnTo>
                    <a:pt x="255" y="1631"/>
                  </a:lnTo>
                  <a:lnTo>
                    <a:pt x="255" y="1626"/>
                  </a:lnTo>
                  <a:lnTo>
                    <a:pt x="260" y="1614"/>
                  </a:lnTo>
                  <a:lnTo>
                    <a:pt x="260" y="1609"/>
                  </a:lnTo>
                  <a:lnTo>
                    <a:pt x="260" y="1598"/>
                  </a:lnTo>
                  <a:lnTo>
                    <a:pt x="265" y="1592"/>
                  </a:lnTo>
                  <a:lnTo>
                    <a:pt x="265" y="1581"/>
                  </a:lnTo>
                  <a:lnTo>
                    <a:pt x="265" y="1575"/>
                  </a:lnTo>
                  <a:lnTo>
                    <a:pt x="271" y="1564"/>
                  </a:lnTo>
                  <a:lnTo>
                    <a:pt x="271" y="1558"/>
                  </a:lnTo>
                  <a:lnTo>
                    <a:pt x="276" y="1553"/>
                  </a:lnTo>
                  <a:lnTo>
                    <a:pt x="276" y="1541"/>
                  </a:lnTo>
                  <a:lnTo>
                    <a:pt x="276" y="1536"/>
                  </a:lnTo>
                  <a:lnTo>
                    <a:pt x="281" y="1524"/>
                  </a:lnTo>
                  <a:lnTo>
                    <a:pt x="281" y="1519"/>
                  </a:lnTo>
                  <a:lnTo>
                    <a:pt x="286" y="1508"/>
                  </a:lnTo>
                  <a:lnTo>
                    <a:pt x="286" y="1502"/>
                  </a:lnTo>
                  <a:lnTo>
                    <a:pt x="286" y="1491"/>
                  </a:lnTo>
                  <a:lnTo>
                    <a:pt x="291" y="1479"/>
                  </a:lnTo>
                  <a:lnTo>
                    <a:pt x="291" y="1474"/>
                  </a:lnTo>
                  <a:lnTo>
                    <a:pt x="297" y="1463"/>
                  </a:lnTo>
                  <a:lnTo>
                    <a:pt x="297" y="1457"/>
                  </a:lnTo>
                  <a:lnTo>
                    <a:pt x="297" y="1446"/>
                  </a:lnTo>
                  <a:lnTo>
                    <a:pt x="302" y="1440"/>
                  </a:lnTo>
                  <a:lnTo>
                    <a:pt x="302" y="1429"/>
                  </a:lnTo>
                  <a:lnTo>
                    <a:pt x="302" y="1423"/>
                  </a:lnTo>
                  <a:lnTo>
                    <a:pt x="307" y="1412"/>
                  </a:lnTo>
                  <a:lnTo>
                    <a:pt x="307" y="1401"/>
                  </a:lnTo>
                  <a:lnTo>
                    <a:pt x="312" y="1395"/>
                  </a:lnTo>
                  <a:lnTo>
                    <a:pt x="312" y="1384"/>
                  </a:lnTo>
                  <a:lnTo>
                    <a:pt x="312" y="1378"/>
                  </a:lnTo>
                  <a:lnTo>
                    <a:pt x="317" y="1367"/>
                  </a:lnTo>
                  <a:lnTo>
                    <a:pt x="317" y="1356"/>
                  </a:lnTo>
                  <a:lnTo>
                    <a:pt x="323" y="1350"/>
                  </a:lnTo>
                  <a:lnTo>
                    <a:pt x="323" y="1339"/>
                  </a:lnTo>
                  <a:lnTo>
                    <a:pt x="323" y="1333"/>
                  </a:lnTo>
                  <a:lnTo>
                    <a:pt x="328" y="1322"/>
                  </a:lnTo>
                  <a:lnTo>
                    <a:pt x="328" y="1311"/>
                  </a:lnTo>
                  <a:lnTo>
                    <a:pt x="333" y="1305"/>
                  </a:lnTo>
                  <a:lnTo>
                    <a:pt x="333" y="1294"/>
                  </a:lnTo>
                  <a:lnTo>
                    <a:pt x="333" y="1283"/>
                  </a:lnTo>
                  <a:lnTo>
                    <a:pt x="338" y="1277"/>
                  </a:lnTo>
                  <a:lnTo>
                    <a:pt x="338" y="1266"/>
                  </a:lnTo>
                  <a:lnTo>
                    <a:pt x="338" y="1255"/>
                  </a:lnTo>
                  <a:lnTo>
                    <a:pt x="343" y="1249"/>
                  </a:lnTo>
                  <a:lnTo>
                    <a:pt x="343" y="1238"/>
                  </a:lnTo>
                  <a:lnTo>
                    <a:pt x="349" y="1226"/>
                  </a:lnTo>
                  <a:lnTo>
                    <a:pt x="349" y="1215"/>
                  </a:lnTo>
                  <a:lnTo>
                    <a:pt x="349" y="1210"/>
                  </a:lnTo>
                  <a:lnTo>
                    <a:pt x="354" y="1198"/>
                  </a:lnTo>
                  <a:lnTo>
                    <a:pt x="354" y="1187"/>
                  </a:lnTo>
                  <a:lnTo>
                    <a:pt x="359" y="1181"/>
                  </a:lnTo>
                  <a:lnTo>
                    <a:pt x="359" y="1170"/>
                  </a:lnTo>
                  <a:lnTo>
                    <a:pt x="359" y="1159"/>
                  </a:lnTo>
                  <a:lnTo>
                    <a:pt x="364" y="1148"/>
                  </a:lnTo>
                  <a:lnTo>
                    <a:pt x="364" y="1142"/>
                  </a:lnTo>
                  <a:lnTo>
                    <a:pt x="369" y="1131"/>
                  </a:lnTo>
                  <a:lnTo>
                    <a:pt x="369" y="1120"/>
                  </a:lnTo>
                  <a:lnTo>
                    <a:pt x="369" y="1108"/>
                  </a:lnTo>
                  <a:lnTo>
                    <a:pt x="374" y="1097"/>
                  </a:lnTo>
                  <a:lnTo>
                    <a:pt x="374" y="1091"/>
                  </a:lnTo>
                  <a:lnTo>
                    <a:pt x="374" y="1080"/>
                  </a:lnTo>
                  <a:lnTo>
                    <a:pt x="380" y="1069"/>
                  </a:lnTo>
                  <a:lnTo>
                    <a:pt x="380" y="1058"/>
                  </a:lnTo>
                  <a:lnTo>
                    <a:pt x="385" y="1046"/>
                  </a:lnTo>
                  <a:lnTo>
                    <a:pt x="385" y="1041"/>
                  </a:lnTo>
                  <a:lnTo>
                    <a:pt x="385" y="1030"/>
                  </a:lnTo>
                  <a:lnTo>
                    <a:pt x="390" y="1018"/>
                  </a:lnTo>
                  <a:lnTo>
                    <a:pt x="390" y="1007"/>
                  </a:lnTo>
                  <a:lnTo>
                    <a:pt x="395" y="996"/>
                  </a:lnTo>
                  <a:lnTo>
                    <a:pt x="395" y="985"/>
                  </a:lnTo>
                  <a:lnTo>
                    <a:pt x="395" y="979"/>
                  </a:lnTo>
                  <a:lnTo>
                    <a:pt x="400" y="968"/>
                  </a:lnTo>
                  <a:lnTo>
                    <a:pt x="400" y="956"/>
                  </a:lnTo>
                  <a:lnTo>
                    <a:pt x="406" y="945"/>
                  </a:lnTo>
                  <a:lnTo>
                    <a:pt x="406" y="934"/>
                  </a:lnTo>
                  <a:lnTo>
                    <a:pt x="406" y="923"/>
                  </a:lnTo>
                  <a:lnTo>
                    <a:pt x="411" y="911"/>
                  </a:lnTo>
                  <a:lnTo>
                    <a:pt x="411" y="900"/>
                  </a:lnTo>
                  <a:lnTo>
                    <a:pt x="411" y="895"/>
                  </a:lnTo>
                  <a:lnTo>
                    <a:pt x="416" y="883"/>
                  </a:lnTo>
                  <a:lnTo>
                    <a:pt x="416" y="872"/>
                  </a:lnTo>
                  <a:lnTo>
                    <a:pt x="421" y="861"/>
                  </a:lnTo>
                  <a:lnTo>
                    <a:pt x="421" y="850"/>
                  </a:lnTo>
                  <a:lnTo>
                    <a:pt x="421" y="838"/>
                  </a:lnTo>
                  <a:lnTo>
                    <a:pt x="426" y="827"/>
                  </a:lnTo>
                  <a:lnTo>
                    <a:pt x="426" y="816"/>
                  </a:lnTo>
                  <a:lnTo>
                    <a:pt x="432" y="805"/>
                  </a:lnTo>
                  <a:lnTo>
                    <a:pt x="432" y="793"/>
                  </a:lnTo>
                  <a:lnTo>
                    <a:pt x="432" y="782"/>
                  </a:lnTo>
                  <a:lnTo>
                    <a:pt x="437" y="771"/>
                  </a:lnTo>
                  <a:lnTo>
                    <a:pt x="437" y="760"/>
                  </a:lnTo>
                  <a:lnTo>
                    <a:pt x="442" y="748"/>
                  </a:lnTo>
                  <a:lnTo>
                    <a:pt x="442" y="737"/>
                  </a:lnTo>
                  <a:lnTo>
                    <a:pt x="442" y="726"/>
                  </a:lnTo>
                  <a:lnTo>
                    <a:pt x="447" y="715"/>
                  </a:lnTo>
                  <a:lnTo>
                    <a:pt x="447" y="703"/>
                  </a:lnTo>
                  <a:lnTo>
                    <a:pt x="447" y="692"/>
                  </a:lnTo>
                  <a:lnTo>
                    <a:pt x="452" y="681"/>
                  </a:lnTo>
                  <a:lnTo>
                    <a:pt x="452" y="670"/>
                  </a:lnTo>
                  <a:lnTo>
                    <a:pt x="458" y="658"/>
                  </a:lnTo>
                  <a:lnTo>
                    <a:pt x="458" y="647"/>
                  </a:lnTo>
                  <a:lnTo>
                    <a:pt x="458" y="636"/>
                  </a:lnTo>
                  <a:lnTo>
                    <a:pt x="463" y="625"/>
                  </a:lnTo>
                  <a:lnTo>
                    <a:pt x="463" y="613"/>
                  </a:lnTo>
                  <a:lnTo>
                    <a:pt x="468" y="602"/>
                  </a:lnTo>
                  <a:lnTo>
                    <a:pt x="468" y="591"/>
                  </a:lnTo>
                  <a:lnTo>
                    <a:pt x="468" y="580"/>
                  </a:lnTo>
                  <a:lnTo>
                    <a:pt x="473" y="568"/>
                  </a:lnTo>
                  <a:lnTo>
                    <a:pt x="473" y="551"/>
                  </a:lnTo>
                  <a:lnTo>
                    <a:pt x="478" y="540"/>
                  </a:lnTo>
                  <a:lnTo>
                    <a:pt x="478" y="529"/>
                  </a:lnTo>
                  <a:lnTo>
                    <a:pt x="478" y="518"/>
                  </a:lnTo>
                  <a:lnTo>
                    <a:pt x="484" y="506"/>
                  </a:lnTo>
                  <a:lnTo>
                    <a:pt x="484" y="495"/>
                  </a:lnTo>
                  <a:lnTo>
                    <a:pt x="484" y="484"/>
                  </a:lnTo>
                  <a:lnTo>
                    <a:pt x="489" y="473"/>
                  </a:lnTo>
                  <a:lnTo>
                    <a:pt x="489" y="461"/>
                  </a:lnTo>
                  <a:lnTo>
                    <a:pt x="494" y="445"/>
                  </a:lnTo>
                  <a:lnTo>
                    <a:pt x="494" y="433"/>
                  </a:lnTo>
                  <a:lnTo>
                    <a:pt x="494" y="422"/>
                  </a:lnTo>
                  <a:lnTo>
                    <a:pt x="499" y="411"/>
                  </a:lnTo>
                  <a:lnTo>
                    <a:pt x="499" y="400"/>
                  </a:lnTo>
                  <a:lnTo>
                    <a:pt x="504" y="388"/>
                  </a:lnTo>
                  <a:lnTo>
                    <a:pt x="504" y="371"/>
                  </a:lnTo>
                  <a:lnTo>
                    <a:pt x="504" y="360"/>
                  </a:lnTo>
                  <a:lnTo>
                    <a:pt x="510" y="349"/>
                  </a:lnTo>
                  <a:lnTo>
                    <a:pt x="510" y="338"/>
                  </a:lnTo>
                  <a:lnTo>
                    <a:pt x="515" y="326"/>
                  </a:lnTo>
                  <a:lnTo>
                    <a:pt x="515" y="310"/>
                  </a:lnTo>
                  <a:lnTo>
                    <a:pt x="515" y="298"/>
                  </a:lnTo>
                  <a:lnTo>
                    <a:pt x="520" y="287"/>
                  </a:lnTo>
                  <a:lnTo>
                    <a:pt x="520" y="276"/>
                  </a:lnTo>
                  <a:lnTo>
                    <a:pt x="520" y="259"/>
                  </a:lnTo>
                  <a:lnTo>
                    <a:pt x="525" y="248"/>
                  </a:lnTo>
                  <a:lnTo>
                    <a:pt x="525" y="236"/>
                  </a:lnTo>
                  <a:lnTo>
                    <a:pt x="530" y="225"/>
                  </a:lnTo>
                  <a:lnTo>
                    <a:pt x="530" y="208"/>
                  </a:lnTo>
                  <a:lnTo>
                    <a:pt x="530" y="197"/>
                  </a:lnTo>
                  <a:lnTo>
                    <a:pt x="536" y="186"/>
                  </a:lnTo>
                  <a:lnTo>
                    <a:pt x="536" y="175"/>
                  </a:lnTo>
                  <a:lnTo>
                    <a:pt x="541" y="158"/>
                  </a:lnTo>
                  <a:lnTo>
                    <a:pt x="541" y="146"/>
                  </a:lnTo>
                  <a:lnTo>
                    <a:pt x="541" y="135"/>
                  </a:lnTo>
                  <a:lnTo>
                    <a:pt x="546" y="118"/>
                  </a:lnTo>
                  <a:lnTo>
                    <a:pt x="546" y="107"/>
                  </a:lnTo>
                  <a:lnTo>
                    <a:pt x="546" y="96"/>
                  </a:lnTo>
                  <a:lnTo>
                    <a:pt x="551" y="79"/>
                  </a:lnTo>
                  <a:lnTo>
                    <a:pt x="551" y="68"/>
                  </a:lnTo>
                  <a:lnTo>
                    <a:pt x="556" y="56"/>
                  </a:lnTo>
                  <a:lnTo>
                    <a:pt x="556" y="40"/>
                  </a:lnTo>
                  <a:lnTo>
                    <a:pt x="556" y="28"/>
                  </a:lnTo>
                  <a:lnTo>
                    <a:pt x="562" y="17"/>
                  </a:lnTo>
                  <a:lnTo>
                    <a:pt x="562" y="0"/>
                  </a:ln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830" name="Group 16"/>
          <p:cNvGrpSpPr>
            <a:grpSpLocks/>
          </p:cNvGrpSpPr>
          <p:nvPr/>
        </p:nvGrpSpPr>
        <p:grpSpPr bwMode="auto">
          <a:xfrm rot="10800000">
            <a:off x="6084888" y="3213100"/>
            <a:ext cx="1727200" cy="2605088"/>
            <a:chOff x="2216" y="-218"/>
            <a:chExt cx="1544" cy="2548"/>
          </a:xfrm>
        </p:grpSpPr>
        <p:sp>
          <p:nvSpPr>
            <p:cNvPr id="34848" name="Freeform 17"/>
            <p:cNvSpPr>
              <a:spLocks/>
            </p:cNvSpPr>
            <p:nvPr/>
          </p:nvSpPr>
          <p:spPr bwMode="auto">
            <a:xfrm>
              <a:off x="2216" y="-218"/>
              <a:ext cx="982" cy="2548"/>
            </a:xfrm>
            <a:custGeom>
              <a:avLst/>
              <a:gdLst>
                <a:gd name="T0" fmla="*/ 11 w 982"/>
                <a:gd name="T1" fmla="*/ 79 h 2548"/>
                <a:gd name="T2" fmla="*/ 26 w 982"/>
                <a:gd name="T3" fmla="*/ 175 h 2548"/>
                <a:gd name="T4" fmla="*/ 42 w 982"/>
                <a:gd name="T5" fmla="*/ 259 h 2548"/>
                <a:gd name="T6" fmla="*/ 52 w 982"/>
                <a:gd name="T7" fmla="*/ 349 h 2548"/>
                <a:gd name="T8" fmla="*/ 68 w 982"/>
                <a:gd name="T9" fmla="*/ 433 h 2548"/>
                <a:gd name="T10" fmla="*/ 83 w 982"/>
                <a:gd name="T11" fmla="*/ 518 h 2548"/>
                <a:gd name="T12" fmla="*/ 99 w 982"/>
                <a:gd name="T13" fmla="*/ 602 h 2548"/>
                <a:gd name="T14" fmla="*/ 109 w 982"/>
                <a:gd name="T15" fmla="*/ 681 h 2548"/>
                <a:gd name="T16" fmla="*/ 125 w 982"/>
                <a:gd name="T17" fmla="*/ 760 h 2548"/>
                <a:gd name="T18" fmla="*/ 141 w 982"/>
                <a:gd name="T19" fmla="*/ 838 h 2548"/>
                <a:gd name="T20" fmla="*/ 156 w 982"/>
                <a:gd name="T21" fmla="*/ 911 h 2548"/>
                <a:gd name="T22" fmla="*/ 167 w 982"/>
                <a:gd name="T23" fmla="*/ 985 h 2548"/>
                <a:gd name="T24" fmla="*/ 182 w 982"/>
                <a:gd name="T25" fmla="*/ 1058 h 2548"/>
                <a:gd name="T26" fmla="*/ 198 w 982"/>
                <a:gd name="T27" fmla="*/ 1131 h 2548"/>
                <a:gd name="T28" fmla="*/ 208 w 982"/>
                <a:gd name="T29" fmla="*/ 1198 h 2548"/>
                <a:gd name="T30" fmla="*/ 224 w 982"/>
                <a:gd name="T31" fmla="*/ 1266 h 2548"/>
                <a:gd name="T32" fmla="*/ 239 w 982"/>
                <a:gd name="T33" fmla="*/ 1333 h 2548"/>
                <a:gd name="T34" fmla="*/ 255 w 982"/>
                <a:gd name="T35" fmla="*/ 1395 h 2548"/>
                <a:gd name="T36" fmla="*/ 265 w 982"/>
                <a:gd name="T37" fmla="*/ 1457 h 2548"/>
                <a:gd name="T38" fmla="*/ 281 w 982"/>
                <a:gd name="T39" fmla="*/ 1519 h 2548"/>
                <a:gd name="T40" fmla="*/ 297 w 982"/>
                <a:gd name="T41" fmla="*/ 1575 h 2548"/>
                <a:gd name="T42" fmla="*/ 307 w 982"/>
                <a:gd name="T43" fmla="*/ 1631 h 2548"/>
                <a:gd name="T44" fmla="*/ 322 w 982"/>
                <a:gd name="T45" fmla="*/ 1688 h 2548"/>
                <a:gd name="T46" fmla="*/ 338 w 982"/>
                <a:gd name="T47" fmla="*/ 1738 h 2548"/>
                <a:gd name="T48" fmla="*/ 354 w 982"/>
                <a:gd name="T49" fmla="*/ 1794 h 2548"/>
                <a:gd name="T50" fmla="*/ 364 w 982"/>
                <a:gd name="T51" fmla="*/ 1839 h 2548"/>
                <a:gd name="T52" fmla="*/ 380 w 982"/>
                <a:gd name="T53" fmla="*/ 1890 h 2548"/>
                <a:gd name="T54" fmla="*/ 395 w 982"/>
                <a:gd name="T55" fmla="*/ 1935 h 2548"/>
                <a:gd name="T56" fmla="*/ 406 w 982"/>
                <a:gd name="T57" fmla="*/ 1980 h 2548"/>
                <a:gd name="T58" fmla="*/ 421 w 982"/>
                <a:gd name="T59" fmla="*/ 2025 h 2548"/>
                <a:gd name="T60" fmla="*/ 437 w 982"/>
                <a:gd name="T61" fmla="*/ 2064 h 2548"/>
                <a:gd name="T62" fmla="*/ 452 w 982"/>
                <a:gd name="T63" fmla="*/ 2104 h 2548"/>
                <a:gd name="T64" fmla="*/ 463 w 982"/>
                <a:gd name="T65" fmla="*/ 2143 h 2548"/>
                <a:gd name="T66" fmla="*/ 478 w 982"/>
                <a:gd name="T67" fmla="*/ 2183 h 2548"/>
                <a:gd name="T68" fmla="*/ 494 w 982"/>
                <a:gd name="T69" fmla="*/ 2222 h 2548"/>
                <a:gd name="T70" fmla="*/ 510 w 982"/>
                <a:gd name="T71" fmla="*/ 2250 h 2548"/>
                <a:gd name="T72" fmla="*/ 525 w 982"/>
                <a:gd name="T73" fmla="*/ 2289 h 2548"/>
                <a:gd name="T74" fmla="*/ 546 w 982"/>
                <a:gd name="T75" fmla="*/ 2329 h 2548"/>
                <a:gd name="T76" fmla="*/ 562 w 982"/>
                <a:gd name="T77" fmla="*/ 2357 h 2548"/>
                <a:gd name="T78" fmla="*/ 577 w 982"/>
                <a:gd name="T79" fmla="*/ 2391 h 2548"/>
                <a:gd name="T80" fmla="*/ 598 w 982"/>
                <a:gd name="T81" fmla="*/ 2413 h 2548"/>
                <a:gd name="T82" fmla="*/ 619 w 982"/>
                <a:gd name="T83" fmla="*/ 2447 h 2548"/>
                <a:gd name="T84" fmla="*/ 639 w 982"/>
                <a:gd name="T85" fmla="*/ 2469 h 2548"/>
                <a:gd name="T86" fmla="*/ 655 w 982"/>
                <a:gd name="T87" fmla="*/ 2492 h 2548"/>
                <a:gd name="T88" fmla="*/ 681 w 982"/>
                <a:gd name="T89" fmla="*/ 2514 h 2548"/>
                <a:gd name="T90" fmla="*/ 707 w 982"/>
                <a:gd name="T91" fmla="*/ 2531 h 2548"/>
                <a:gd name="T92" fmla="*/ 733 w 982"/>
                <a:gd name="T93" fmla="*/ 2543 h 2548"/>
                <a:gd name="T94" fmla="*/ 769 w 982"/>
                <a:gd name="T95" fmla="*/ 2548 h 2548"/>
                <a:gd name="T96" fmla="*/ 806 w 982"/>
                <a:gd name="T97" fmla="*/ 2543 h 2548"/>
                <a:gd name="T98" fmla="*/ 837 w 982"/>
                <a:gd name="T99" fmla="*/ 2531 h 2548"/>
                <a:gd name="T100" fmla="*/ 863 w 982"/>
                <a:gd name="T101" fmla="*/ 2514 h 2548"/>
                <a:gd name="T102" fmla="*/ 889 w 982"/>
                <a:gd name="T103" fmla="*/ 2492 h 2548"/>
                <a:gd name="T104" fmla="*/ 910 w 982"/>
                <a:gd name="T105" fmla="*/ 2469 h 2548"/>
                <a:gd name="T106" fmla="*/ 925 w 982"/>
                <a:gd name="T107" fmla="*/ 2447 h 2548"/>
                <a:gd name="T108" fmla="*/ 946 w 982"/>
                <a:gd name="T109" fmla="*/ 2419 h 2548"/>
                <a:gd name="T110" fmla="*/ 962 w 982"/>
                <a:gd name="T111" fmla="*/ 2391 h 2548"/>
                <a:gd name="T112" fmla="*/ 977 w 982"/>
                <a:gd name="T113" fmla="*/ 2363 h 254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82"/>
                <a:gd name="T172" fmla="*/ 0 h 2548"/>
                <a:gd name="T173" fmla="*/ 982 w 982"/>
                <a:gd name="T174" fmla="*/ 2548 h 254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82" h="2548">
                  <a:moveTo>
                    <a:pt x="0" y="0"/>
                  </a:moveTo>
                  <a:lnTo>
                    <a:pt x="0" y="17"/>
                  </a:lnTo>
                  <a:lnTo>
                    <a:pt x="6" y="28"/>
                  </a:lnTo>
                  <a:lnTo>
                    <a:pt x="6" y="40"/>
                  </a:lnTo>
                  <a:lnTo>
                    <a:pt x="11" y="56"/>
                  </a:lnTo>
                  <a:lnTo>
                    <a:pt x="11" y="68"/>
                  </a:lnTo>
                  <a:lnTo>
                    <a:pt x="11" y="79"/>
                  </a:lnTo>
                  <a:lnTo>
                    <a:pt x="16" y="96"/>
                  </a:lnTo>
                  <a:lnTo>
                    <a:pt x="16" y="107"/>
                  </a:lnTo>
                  <a:lnTo>
                    <a:pt x="16" y="118"/>
                  </a:lnTo>
                  <a:lnTo>
                    <a:pt x="21" y="135"/>
                  </a:lnTo>
                  <a:lnTo>
                    <a:pt x="21" y="146"/>
                  </a:lnTo>
                  <a:lnTo>
                    <a:pt x="26" y="158"/>
                  </a:lnTo>
                  <a:lnTo>
                    <a:pt x="26" y="175"/>
                  </a:lnTo>
                  <a:lnTo>
                    <a:pt x="26" y="186"/>
                  </a:lnTo>
                  <a:lnTo>
                    <a:pt x="32" y="197"/>
                  </a:lnTo>
                  <a:lnTo>
                    <a:pt x="32" y="208"/>
                  </a:lnTo>
                  <a:lnTo>
                    <a:pt x="37" y="225"/>
                  </a:lnTo>
                  <a:lnTo>
                    <a:pt x="37" y="236"/>
                  </a:lnTo>
                  <a:lnTo>
                    <a:pt x="37" y="248"/>
                  </a:lnTo>
                  <a:lnTo>
                    <a:pt x="42" y="259"/>
                  </a:lnTo>
                  <a:lnTo>
                    <a:pt x="42" y="276"/>
                  </a:lnTo>
                  <a:lnTo>
                    <a:pt x="47" y="287"/>
                  </a:lnTo>
                  <a:lnTo>
                    <a:pt x="47" y="298"/>
                  </a:lnTo>
                  <a:lnTo>
                    <a:pt x="47" y="310"/>
                  </a:lnTo>
                  <a:lnTo>
                    <a:pt x="52" y="326"/>
                  </a:lnTo>
                  <a:lnTo>
                    <a:pt x="52" y="338"/>
                  </a:lnTo>
                  <a:lnTo>
                    <a:pt x="52" y="349"/>
                  </a:lnTo>
                  <a:lnTo>
                    <a:pt x="57" y="360"/>
                  </a:lnTo>
                  <a:lnTo>
                    <a:pt x="57" y="371"/>
                  </a:lnTo>
                  <a:lnTo>
                    <a:pt x="63" y="388"/>
                  </a:lnTo>
                  <a:lnTo>
                    <a:pt x="63" y="400"/>
                  </a:lnTo>
                  <a:lnTo>
                    <a:pt x="63" y="411"/>
                  </a:lnTo>
                  <a:lnTo>
                    <a:pt x="68" y="422"/>
                  </a:lnTo>
                  <a:lnTo>
                    <a:pt x="68" y="433"/>
                  </a:lnTo>
                  <a:lnTo>
                    <a:pt x="73" y="445"/>
                  </a:lnTo>
                  <a:lnTo>
                    <a:pt x="73" y="461"/>
                  </a:lnTo>
                  <a:lnTo>
                    <a:pt x="73" y="473"/>
                  </a:lnTo>
                  <a:lnTo>
                    <a:pt x="78" y="484"/>
                  </a:lnTo>
                  <a:lnTo>
                    <a:pt x="78" y="495"/>
                  </a:lnTo>
                  <a:lnTo>
                    <a:pt x="83" y="506"/>
                  </a:lnTo>
                  <a:lnTo>
                    <a:pt x="83" y="518"/>
                  </a:lnTo>
                  <a:lnTo>
                    <a:pt x="83" y="529"/>
                  </a:lnTo>
                  <a:lnTo>
                    <a:pt x="89" y="540"/>
                  </a:lnTo>
                  <a:lnTo>
                    <a:pt x="89" y="551"/>
                  </a:lnTo>
                  <a:lnTo>
                    <a:pt x="89" y="568"/>
                  </a:lnTo>
                  <a:lnTo>
                    <a:pt x="94" y="580"/>
                  </a:lnTo>
                  <a:lnTo>
                    <a:pt x="94" y="591"/>
                  </a:lnTo>
                  <a:lnTo>
                    <a:pt x="99" y="602"/>
                  </a:lnTo>
                  <a:lnTo>
                    <a:pt x="99" y="613"/>
                  </a:lnTo>
                  <a:lnTo>
                    <a:pt x="99" y="625"/>
                  </a:lnTo>
                  <a:lnTo>
                    <a:pt x="104" y="636"/>
                  </a:lnTo>
                  <a:lnTo>
                    <a:pt x="104" y="647"/>
                  </a:lnTo>
                  <a:lnTo>
                    <a:pt x="109" y="658"/>
                  </a:lnTo>
                  <a:lnTo>
                    <a:pt x="109" y="670"/>
                  </a:lnTo>
                  <a:lnTo>
                    <a:pt x="109" y="681"/>
                  </a:lnTo>
                  <a:lnTo>
                    <a:pt x="115" y="692"/>
                  </a:lnTo>
                  <a:lnTo>
                    <a:pt x="115" y="703"/>
                  </a:lnTo>
                  <a:lnTo>
                    <a:pt x="120" y="715"/>
                  </a:lnTo>
                  <a:lnTo>
                    <a:pt x="120" y="726"/>
                  </a:lnTo>
                  <a:lnTo>
                    <a:pt x="120" y="737"/>
                  </a:lnTo>
                  <a:lnTo>
                    <a:pt x="125" y="748"/>
                  </a:lnTo>
                  <a:lnTo>
                    <a:pt x="125" y="760"/>
                  </a:lnTo>
                  <a:lnTo>
                    <a:pt x="125" y="771"/>
                  </a:lnTo>
                  <a:lnTo>
                    <a:pt x="130" y="782"/>
                  </a:lnTo>
                  <a:lnTo>
                    <a:pt x="130" y="793"/>
                  </a:lnTo>
                  <a:lnTo>
                    <a:pt x="135" y="805"/>
                  </a:lnTo>
                  <a:lnTo>
                    <a:pt x="135" y="816"/>
                  </a:lnTo>
                  <a:lnTo>
                    <a:pt x="135" y="827"/>
                  </a:lnTo>
                  <a:lnTo>
                    <a:pt x="141" y="838"/>
                  </a:lnTo>
                  <a:lnTo>
                    <a:pt x="141" y="850"/>
                  </a:lnTo>
                  <a:lnTo>
                    <a:pt x="146" y="861"/>
                  </a:lnTo>
                  <a:lnTo>
                    <a:pt x="146" y="872"/>
                  </a:lnTo>
                  <a:lnTo>
                    <a:pt x="146" y="883"/>
                  </a:lnTo>
                  <a:lnTo>
                    <a:pt x="151" y="895"/>
                  </a:lnTo>
                  <a:lnTo>
                    <a:pt x="151" y="900"/>
                  </a:lnTo>
                  <a:lnTo>
                    <a:pt x="156" y="911"/>
                  </a:lnTo>
                  <a:lnTo>
                    <a:pt x="156" y="923"/>
                  </a:lnTo>
                  <a:lnTo>
                    <a:pt x="156" y="934"/>
                  </a:lnTo>
                  <a:lnTo>
                    <a:pt x="161" y="945"/>
                  </a:lnTo>
                  <a:lnTo>
                    <a:pt x="161" y="956"/>
                  </a:lnTo>
                  <a:lnTo>
                    <a:pt x="161" y="968"/>
                  </a:lnTo>
                  <a:lnTo>
                    <a:pt x="167" y="979"/>
                  </a:lnTo>
                  <a:lnTo>
                    <a:pt x="167" y="985"/>
                  </a:lnTo>
                  <a:lnTo>
                    <a:pt x="172" y="996"/>
                  </a:lnTo>
                  <a:lnTo>
                    <a:pt x="172" y="1007"/>
                  </a:lnTo>
                  <a:lnTo>
                    <a:pt x="172" y="1018"/>
                  </a:lnTo>
                  <a:lnTo>
                    <a:pt x="177" y="1030"/>
                  </a:lnTo>
                  <a:lnTo>
                    <a:pt x="177" y="1041"/>
                  </a:lnTo>
                  <a:lnTo>
                    <a:pt x="182" y="1046"/>
                  </a:lnTo>
                  <a:lnTo>
                    <a:pt x="182" y="1058"/>
                  </a:lnTo>
                  <a:lnTo>
                    <a:pt x="182" y="1069"/>
                  </a:lnTo>
                  <a:lnTo>
                    <a:pt x="187" y="1080"/>
                  </a:lnTo>
                  <a:lnTo>
                    <a:pt x="187" y="1091"/>
                  </a:lnTo>
                  <a:lnTo>
                    <a:pt x="187" y="1097"/>
                  </a:lnTo>
                  <a:lnTo>
                    <a:pt x="193" y="1108"/>
                  </a:lnTo>
                  <a:lnTo>
                    <a:pt x="193" y="1120"/>
                  </a:lnTo>
                  <a:lnTo>
                    <a:pt x="198" y="1131"/>
                  </a:lnTo>
                  <a:lnTo>
                    <a:pt x="198" y="1142"/>
                  </a:lnTo>
                  <a:lnTo>
                    <a:pt x="198" y="1148"/>
                  </a:lnTo>
                  <a:lnTo>
                    <a:pt x="203" y="1159"/>
                  </a:lnTo>
                  <a:lnTo>
                    <a:pt x="203" y="1170"/>
                  </a:lnTo>
                  <a:lnTo>
                    <a:pt x="208" y="1181"/>
                  </a:lnTo>
                  <a:lnTo>
                    <a:pt x="208" y="1187"/>
                  </a:lnTo>
                  <a:lnTo>
                    <a:pt x="208" y="1198"/>
                  </a:lnTo>
                  <a:lnTo>
                    <a:pt x="213" y="1210"/>
                  </a:lnTo>
                  <a:lnTo>
                    <a:pt x="213" y="1215"/>
                  </a:lnTo>
                  <a:lnTo>
                    <a:pt x="219" y="1226"/>
                  </a:lnTo>
                  <a:lnTo>
                    <a:pt x="219" y="1238"/>
                  </a:lnTo>
                  <a:lnTo>
                    <a:pt x="219" y="1249"/>
                  </a:lnTo>
                  <a:lnTo>
                    <a:pt x="224" y="1255"/>
                  </a:lnTo>
                  <a:lnTo>
                    <a:pt x="224" y="1266"/>
                  </a:lnTo>
                  <a:lnTo>
                    <a:pt x="224" y="1277"/>
                  </a:lnTo>
                  <a:lnTo>
                    <a:pt x="229" y="1283"/>
                  </a:lnTo>
                  <a:lnTo>
                    <a:pt x="229" y="1294"/>
                  </a:lnTo>
                  <a:lnTo>
                    <a:pt x="234" y="1305"/>
                  </a:lnTo>
                  <a:lnTo>
                    <a:pt x="234" y="1311"/>
                  </a:lnTo>
                  <a:lnTo>
                    <a:pt x="234" y="1322"/>
                  </a:lnTo>
                  <a:lnTo>
                    <a:pt x="239" y="1333"/>
                  </a:lnTo>
                  <a:lnTo>
                    <a:pt x="239" y="1339"/>
                  </a:lnTo>
                  <a:lnTo>
                    <a:pt x="245" y="1350"/>
                  </a:lnTo>
                  <a:lnTo>
                    <a:pt x="245" y="1356"/>
                  </a:lnTo>
                  <a:lnTo>
                    <a:pt x="245" y="1367"/>
                  </a:lnTo>
                  <a:lnTo>
                    <a:pt x="250" y="1378"/>
                  </a:lnTo>
                  <a:lnTo>
                    <a:pt x="250" y="1384"/>
                  </a:lnTo>
                  <a:lnTo>
                    <a:pt x="255" y="1395"/>
                  </a:lnTo>
                  <a:lnTo>
                    <a:pt x="255" y="1401"/>
                  </a:lnTo>
                  <a:lnTo>
                    <a:pt x="255" y="1412"/>
                  </a:lnTo>
                  <a:lnTo>
                    <a:pt x="260" y="1423"/>
                  </a:lnTo>
                  <a:lnTo>
                    <a:pt x="260" y="1429"/>
                  </a:lnTo>
                  <a:lnTo>
                    <a:pt x="260" y="1440"/>
                  </a:lnTo>
                  <a:lnTo>
                    <a:pt x="265" y="1446"/>
                  </a:lnTo>
                  <a:lnTo>
                    <a:pt x="265" y="1457"/>
                  </a:lnTo>
                  <a:lnTo>
                    <a:pt x="271" y="1463"/>
                  </a:lnTo>
                  <a:lnTo>
                    <a:pt x="271" y="1474"/>
                  </a:lnTo>
                  <a:lnTo>
                    <a:pt x="271" y="1479"/>
                  </a:lnTo>
                  <a:lnTo>
                    <a:pt x="276" y="1491"/>
                  </a:lnTo>
                  <a:lnTo>
                    <a:pt x="276" y="1502"/>
                  </a:lnTo>
                  <a:lnTo>
                    <a:pt x="281" y="1508"/>
                  </a:lnTo>
                  <a:lnTo>
                    <a:pt x="281" y="1519"/>
                  </a:lnTo>
                  <a:lnTo>
                    <a:pt x="281" y="1524"/>
                  </a:lnTo>
                  <a:lnTo>
                    <a:pt x="286" y="1536"/>
                  </a:lnTo>
                  <a:lnTo>
                    <a:pt x="286" y="1541"/>
                  </a:lnTo>
                  <a:lnTo>
                    <a:pt x="291" y="1553"/>
                  </a:lnTo>
                  <a:lnTo>
                    <a:pt x="291" y="1558"/>
                  </a:lnTo>
                  <a:lnTo>
                    <a:pt x="291" y="1564"/>
                  </a:lnTo>
                  <a:lnTo>
                    <a:pt x="297" y="1575"/>
                  </a:lnTo>
                  <a:lnTo>
                    <a:pt x="297" y="1581"/>
                  </a:lnTo>
                  <a:lnTo>
                    <a:pt x="297" y="1592"/>
                  </a:lnTo>
                  <a:lnTo>
                    <a:pt x="302" y="1598"/>
                  </a:lnTo>
                  <a:lnTo>
                    <a:pt x="302" y="1609"/>
                  </a:lnTo>
                  <a:lnTo>
                    <a:pt x="307" y="1614"/>
                  </a:lnTo>
                  <a:lnTo>
                    <a:pt x="307" y="1626"/>
                  </a:lnTo>
                  <a:lnTo>
                    <a:pt x="307" y="1631"/>
                  </a:lnTo>
                  <a:lnTo>
                    <a:pt x="312" y="1637"/>
                  </a:lnTo>
                  <a:lnTo>
                    <a:pt x="312" y="1648"/>
                  </a:lnTo>
                  <a:lnTo>
                    <a:pt x="317" y="1654"/>
                  </a:lnTo>
                  <a:lnTo>
                    <a:pt x="317" y="1665"/>
                  </a:lnTo>
                  <a:lnTo>
                    <a:pt x="317" y="1671"/>
                  </a:lnTo>
                  <a:lnTo>
                    <a:pt x="322" y="1676"/>
                  </a:lnTo>
                  <a:lnTo>
                    <a:pt x="322" y="1688"/>
                  </a:lnTo>
                  <a:lnTo>
                    <a:pt x="328" y="1693"/>
                  </a:lnTo>
                  <a:lnTo>
                    <a:pt x="328" y="1704"/>
                  </a:lnTo>
                  <a:lnTo>
                    <a:pt x="328" y="1710"/>
                  </a:lnTo>
                  <a:lnTo>
                    <a:pt x="333" y="1716"/>
                  </a:lnTo>
                  <a:lnTo>
                    <a:pt x="333" y="1727"/>
                  </a:lnTo>
                  <a:lnTo>
                    <a:pt x="333" y="1733"/>
                  </a:lnTo>
                  <a:lnTo>
                    <a:pt x="338" y="1738"/>
                  </a:lnTo>
                  <a:lnTo>
                    <a:pt x="338" y="1749"/>
                  </a:lnTo>
                  <a:lnTo>
                    <a:pt x="343" y="1755"/>
                  </a:lnTo>
                  <a:lnTo>
                    <a:pt x="343" y="1761"/>
                  </a:lnTo>
                  <a:lnTo>
                    <a:pt x="343" y="1772"/>
                  </a:lnTo>
                  <a:lnTo>
                    <a:pt x="348" y="1778"/>
                  </a:lnTo>
                  <a:lnTo>
                    <a:pt x="348" y="1783"/>
                  </a:lnTo>
                  <a:lnTo>
                    <a:pt x="354" y="1794"/>
                  </a:lnTo>
                  <a:lnTo>
                    <a:pt x="354" y="1800"/>
                  </a:lnTo>
                  <a:lnTo>
                    <a:pt x="354" y="1806"/>
                  </a:lnTo>
                  <a:lnTo>
                    <a:pt x="359" y="1811"/>
                  </a:lnTo>
                  <a:lnTo>
                    <a:pt x="359" y="1823"/>
                  </a:lnTo>
                  <a:lnTo>
                    <a:pt x="364" y="1828"/>
                  </a:lnTo>
                  <a:lnTo>
                    <a:pt x="364" y="1834"/>
                  </a:lnTo>
                  <a:lnTo>
                    <a:pt x="364" y="1839"/>
                  </a:lnTo>
                  <a:lnTo>
                    <a:pt x="369" y="1851"/>
                  </a:lnTo>
                  <a:lnTo>
                    <a:pt x="369" y="1856"/>
                  </a:lnTo>
                  <a:lnTo>
                    <a:pt x="369" y="1862"/>
                  </a:lnTo>
                  <a:lnTo>
                    <a:pt x="374" y="1868"/>
                  </a:lnTo>
                  <a:lnTo>
                    <a:pt x="374" y="1879"/>
                  </a:lnTo>
                  <a:lnTo>
                    <a:pt x="380" y="1884"/>
                  </a:lnTo>
                  <a:lnTo>
                    <a:pt x="380" y="1890"/>
                  </a:lnTo>
                  <a:lnTo>
                    <a:pt x="380" y="1896"/>
                  </a:lnTo>
                  <a:lnTo>
                    <a:pt x="385" y="1901"/>
                  </a:lnTo>
                  <a:lnTo>
                    <a:pt x="385" y="1913"/>
                  </a:lnTo>
                  <a:lnTo>
                    <a:pt x="390" y="1918"/>
                  </a:lnTo>
                  <a:lnTo>
                    <a:pt x="390" y="1924"/>
                  </a:lnTo>
                  <a:lnTo>
                    <a:pt x="390" y="1929"/>
                  </a:lnTo>
                  <a:lnTo>
                    <a:pt x="395" y="1935"/>
                  </a:lnTo>
                  <a:lnTo>
                    <a:pt x="395" y="1941"/>
                  </a:lnTo>
                  <a:lnTo>
                    <a:pt x="400" y="1952"/>
                  </a:lnTo>
                  <a:lnTo>
                    <a:pt x="400" y="1958"/>
                  </a:lnTo>
                  <a:lnTo>
                    <a:pt x="400" y="1963"/>
                  </a:lnTo>
                  <a:lnTo>
                    <a:pt x="406" y="1969"/>
                  </a:lnTo>
                  <a:lnTo>
                    <a:pt x="406" y="1974"/>
                  </a:lnTo>
                  <a:lnTo>
                    <a:pt x="406" y="1980"/>
                  </a:lnTo>
                  <a:lnTo>
                    <a:pt x="411" y="1986"/>
                  </a:lnTo>
                  <a:lnTo>
                    <a:pt x="411" y="1991"/>
                  </a:lnTo>
                  <a:lnTo>
                    <a:pt x="416" y="2003"/>
                  </a:lnTo>
                  <a:lnTo>
                    <a:pt x="416" y="2008"/>
                  </a:lnTo>
                  <a:lnTo>
                    <a:pt x="416" y="2014"/>
                  </a:lnTo>
                  <a:lnTo>
                    <a:pt x="421" y="2019"/>
                  </a:lnTo>
                  <a:lnTo>
                    <a:pt x="421" y="2025"/>
                  </a:lnTo>
                  <a:lnTo>
                    <a:pt x="426" y="2031"/>
                  </a:lnTo>
                  <a:lnTo>
                    <a:pt x="426" y="2036"/>
                  </a:lnTo>
                  <a:lnTo>
                    <a:pt x="426" y="2042"/>
                  </a:lnTo>
                  <a:lnTo>
                    <a:pt x="432" y="2048"/>
                  </a:lnTo>
                  <a:lnTo>
                    <a:pt x="432" y="2053"/>
                  </a:lnTo>
                  <a:lnTo>
                    <a:pt x="437" y="2059"/>
                  </a:lnTo>
                  <a:lnTo>
                    <a:pt x="437" y="2064"/>
                  </a:lnTo>
                  <a:lnTo>
                    <a:pt x="437" y="2070"/>
                  </a:lnTo>
                  <a:lnTo>
                    <a:pt x="442" y="2076"/>
                  </a:lnTo>
                  <a:lnTo>
                    <a:pt x="442" y="2081"/>
                  </a:lnTo>
                  <a:lnTo>
                    <a:pt x="442" y="2087"/>
                  </a:lnTo>
                  <a:lnTo>
                    <a:pt x="447" y="2093"/>
                  </a:lnTo>
                  <a:lnTo>
                    <a:pt x="447" y="2098"/>
                  </a:lnTo>
                  <a:lnTo>
                    <a:pt x="452" y="2104"/>
                  </a:lnTo>
                  <a:lnTo>
                    <a:pt x="452" y="2109"/>
                  </a:lnTo>
                  <a:lnTo>
                    <a:pt x="452" y="2115"/>
                  </a:lnTo>
                  <a:lnTo>
                    <a:pt x="458" y="2121"/>
                  </a:lnTo>
                  <a:lnTo>
                    <a:pt x="458" y="2126"/>
                  </a:lnTo>
                  <a:lnTo>
                    <a:pt x="463" y="2132"/>
                  </a:lnTo>
                  <a:lnTo>
                    <a:pt x="463" y="2138"/>
                  </a:lnTo>
                  <a:lnTo>
                    <a:pt x="463" y="2143"/>
                  </a:lnTo>
                  <a:lnTo>
                    <a:pt x="468" y="2149"/>
                  </a:lnTo>
                  <a:lnTo>
                    <a:pt x="468" y="2154"/>
                  </a:lnTo>
                  <a:lnTo>
                    <a:pt x="473" y="2160"/>
                  </a:lnTo>
                  <a:lnTo>
                    <a:pt x="473" y="2166"/>
                  </a:lnTo>
                  <a:lnTo>
                    <a:pt x="473" y="2171"/>
                  </a:lnTo>
                  <a:lnTo>
                    <a:pt x="478" y="2177"/>
                  </a:lnTo>
                  <a:lnTo>
                    <a:pt x="478" y="2183"/>
                  </a:lnTo>
                  <a:lnTo>
                    <a:pt x="484" y="2188"/>
                  </a:lnTo>
                  <a:lnTo>
                    <a:pt x="484" y="2194"/>
                  </a:lnTo>
                  <a:lnTo>
                    <a:pt x="489" y="2199"/>
                  </a:lnTo>
                  <a:lnTo>
                    <a:pt x="489" y="2205"/>
                  </a:lnTo>
                  <a:lnTo>
                    <a:pt x="489" y="2211"/>
                  </a:lnTo>
                  <a:lnTo>
                    <a:pt x="494" y="2216"/>
                  </a:lnTo>
                  <a:lnTo>
                    <a:pt x="494" y="2222"/>
                  </a:lnTo>
                  <a:lnTo>
                    <a:pt x="499" y="2222"/>
                  </a:lnTo>
                  <a:lnTo>
                    <a:pt x="499" y="2228"/>
                  </a:lnTo>
                  <a:lnTo>
                    <a:pt x="499" y="2233"/>
                  </a:lnTo>
                  <a:lnTo>
                    <a:pt x="504" y="2239"/>
                  </a:lnTo>
                  <a:lnTo>
                    <a:pt x="504" y="2244"/>
                  </a:lnTo>
                  <a:lnTo>
                    <a:pt x="504" y="2250"/>
                  </a:lnTo>
                  <a:lnTo>
                    <a:pt x="510" y="2250"/>
                  </a:lnTo>
                  <a:lnTo>
                    <a:pt x="510" y="2256"/>
                  </a:lnTo>
                  <a:lnTo>
                    <a:pt x="515" y="2261"/>
                  </a:lnTo>
                  <a:lnTo>
                    <a:pt x="515" y="2267"/>
                  </a:lnTo>
                  <a:lnTo>
                    <a:pt x="520" y="2273"/>
                  </a:lnTo>
                  <a:lnTo>
                    <a:pt x="520" y="2278"/>
                  </a:lnTo>
                  <a:lnTo>
                    <a:pt x="525" y="2284"/>
                  </a:lnTo>
                  <a:lnTo>
                    <a:pt x="525" y="2289"/>
                  </a:lnTo>
                  <a:lnTo>
                    <a:pt x="530" y="2295"/>
                  </a:lnTo>
                  <a:lnTo>
                    <a:pt x="530" y="2301"/>
                  </a:lnTo>
                  <a:lnTo>
                    <a:pt x="536" y="2306"/>
                  </a:lnTo>
                  <a:lnTo>
                    <a:pt x="536" y="2312"/>
                  </a:lnTo>
                  <a:lnTo>
                    <a:pt x="541" y="2318"/>
                  </a:lnTo>
                  <a:lnTo>
                    <a:pt x="541" y="2323"/>
                  </a:lnTo>
                  <a:lnTo>
                    <a:pt x="546" y="2329"/>
                  </a:lnTo>
                  <a:lnTo>
                    <a:pt x="546" y="2334"/>
                  </a:lnTo>
                  <a:lnTo>
                    <a:pt x="551" y="2334"/>
                  </a:lnTo>
                  <a:lnTo>
                    <a:pt x="551" y="2340"/>
                  </a:lnTo>
                  <a:lnTo>
                    <a:pt x="551" y="2346"/>
                  </a:lnTo>
                  <a:lnTo>
                    <a:pt x="556" y="2346"/>
                  </a:lnTo>
                  <a:lnTo>
                    <a:pt x="556" y="2351"/>
                  </a:lnTo>
                  <a:lnTo>
                    <a:pt x="562" y="2357"/>
                  </a:lnTo>
                  <a:lnTo>
                    <a:pt x="562" y="2363"/>
                  </a:lnTo>
                  <a:lnTo>
                    <a:pt x="567" y="2363"/>
                  </a:lnTo>
                  <a:lnTo>
                    <a:pt x="567" y="2368"/>
                  </a:lnTo>
                  <a:lnTo>
                    <a:pt x="572" y="2374"/>
                  </a:lnTo>
                  <a:lnTo>
                    <a:pt x="572" y="2379"/>
                  </a:lnTo>
                  <a:lnTo>
                    <a:pt x="577" y="2385"/>
                  </a:lnTo>
                  <a:lnTo>
                    <a:pt x="577" y="2391"/>
                  </a:lnTo>
                  <a:lnTo>
                    <a:pt x="582" y="2391"/>
                  </a:lnTo>
                  <a:lnTo>
                    <a:pt x="582" y="2396"/>
                  </a:lnTo>
                  <a:lnTo>
                    <a:pt x="587" y="2402"/>
                  </a:lnTo>
                  <a:lnTo>
                    <a:pt x="587" y="2408"/>
                  </a:lnTo>
                  <a:lnTo>
                    <a:pt x="593" y="2408"/>
                  </a:lnTo>
                  <a:lnTo>
                    <a:pt x="593" y="2413"/>
                  </a:lnTo>
                  <a:lnTo>
                    <a:pt x="598" y="2413"/>
                  </a:lnTo>
                  <a:lnTo>
                    <a:pt x="598" y="2419"/>
                  </a:lnTo>
                  <a:lnTo>
                    <a:pt x="603" y="2424"/>
                  </a:lnTo>
                  <a:lnTo>
                    <a:pt x="608" y="2430"/>
                  </a:lnTo>
                  <a:lnTo>
                    <a:pt x="608" y="2436"/>
                  </a:lnTo>
                  <a:lnTo>
                    <a:pt x="613" y="2436"/>
                  </a:lnTo>
                  <a:lnTo>
                    <a:pt x="613" y="2441"/>
                  </a:lnTo>
                  <a:lnTo>
                    <a:pt x="619" y="2447"/>
                  </a:lnTo>
                  <a:lnTo>
                    <a:pt x="624" y="2453"/>
                  </a:lnTo>
                  <a:lnTo>
                    <a:pt x="624" y="2458"/>
                  </a:lnTo>
                  <a:lnTo>
                    <a:pt x="629" y="2458"/>
                  </a:lnTo>
                  <a:lnTo>
                    <a:pt x="629" y="2464"/>
                  </a:lnTo>
                  <a:lnTo>
                    <a:pt x="634" y="2464"/>
                  </a:lnTo>
                  <a:lnTo>
                    <a:pt x="634" y="2469"/>
                  </a:lnTo>
                  <a:lnTo>
                    <a:pt x="639" y="2469"/>
                  </a:lnTo>
                  <a:lnTo>
                    <a:pt x="639" y="2475"/>
                  </a:lnTo>
                  <a:lnTo>
                    <a:pt x="645" y="2475"/>
                  </a:lnTo>
                  <a:lnTo>
                    <a:pt x="645" y="2481"/>
                  </a:lnTo>
                  <a:lnTo>
                    <a:pt x="650" y="2481"/>
                  </a:lnTo>
                  <a:lnTo>
                    <a:pt x="650" y="2486"/>
                  </a:lnTo>
                  <a:lnTo>
                    <a:pt x="655" y="2486"/>
                  </a:lnTo>
                  <a:lnTo>
                    <a:pt x="655" y="2492"/>
                  </a:lnTo>
                  <a:lnTo>
                    <a:pt x="660" y="2492"/>
                  </a:lnTo>
                  <a:lnTo>
                    <a:pt x="660" y="2498"/>
                  </a:lnTo>
                  <a:lnTo>
                    <a:pt x="665" y="2498"/>
                  </a:lnTo>
                  <a:lnTo>
                    <a:pt x="671" y="2503"/>
                  </a:lnTo>
                  <a:lnTo>
                    <a:pt x="676" y="2509"/>
                  </a:lnTo>
                  <a:lnTo>
                    <a:pt x="681" y="2509"/>
                  </a:lnTo>
                  <a:lnTo>
                    <a:pt x="681" y="2514"/>
                  </a:lnTo>
                  <a:lnTo>
                    <a:pt x="686" y="2514"/>
                  </a:lnTo>
                  <a:lnTo>
                    <a:pt x="686" y="2520"/>
                  </a:lnTo>
                  <a:lnTo>
                    <a:pt x="691" y="2520"/>
                  </a:lnTo>
                  <a:lnTo>
                    <a:pt x="697" y="2520"/>
                  </a:lnTo>
                  <a:lnTo>
                    <a:pt x="697" y="2526"/>
                  </a:lnTo>
                  <a:lnTo>
                    <a:pt x="702" y="2526"/>
                  </a:lnTo>
                  <a:lnTo>
                    <a:pt x="707" y="2531"/>
                  </a:lnTo>
                  <a:lnTo>
                    <a:pt x="712" y="2531"/>
                  </a:lnTo>
                  <a:lnTo>
                    <a:pt x="717" y="2531"/>
                  </a:lnTo>
                  <a:lnTo>
                    <a:pt x="717" y="2537"/>
                  </a:lnTo>
                  <a:lnTo>
                    <a:pt x="723" y="2537"/>
                  </a:lnTo>
                  <a:lnTo>
                    <a:pt x="728" y="2537"/>
                  </a:lnTo>
                  <a:lnTo>
                    <a:pt x="728" y="2543"/>
                  </a:lnTo>
                  <a:lnTo>
                    <a:pt x="733" y="2543"/>
                  </a:lnTo>
                  <a:lnTo>
                    <a:pt x="738" y="2543"/>
                  </a:lnTo>
                  <a:lnTo>
                    <a:pt x="743" y="2543"/>
                  </a:lnTo>
                  <a:lnTo>
                    <a:pt x="749" y="2548"/>
                  </a:lnTo>
                  <a:lnTo>
                    <a:pt x="754" y="2548"/>
                  </a:lnTo>
                  <a:lnTo>
                    <a:pt x="759" y="2548"/>
                  </a:lnTo>
                  <a:lnTo>
                    <a:pt x="764" y="2548"/>
                  </a:lnTo>
                  <a:lnTo>
                    <a:pt x="769" y="2548"/>
                  </a:lnTo>
                  <a:lnTo>
                    <a:pt x="775" y="2548"/>
                  </a:lnTo>
                  <a:lnTo>
                    <a:pt x="780" y="2548"/>
                  </a:lnTo>
                  <a:lnTo>
                    <a:pt x="785" y="2548"/>
                  </a:lnTo>
                  <a:lnTo>
                    <a:pt x="790" y="2548"/>
                  </a:lnTo>
                  <a:lnTo>
                    <a:pt x="795" y="2548"/>
                  </a:lnTo>
                  <a:lnTo>
                    <a:pt x="801" y="2543"/>
                  </a:lnTo>
                  <a:lnTo>
                    <a:pt x="806" y="2543"/>
                  </a:lnTo>
                  <a:lnTo>
                    <a:pt x="811" y="2543"/>
                  </a:lnTo>
                  <a:lnTo>
                    <a:pt x="816" y="2543"/>
                  </a:lnTo>
                  <a:lnTo>
                    <a:pt x="816" y="2537"/>
                  </a:lnTo>
                  <a:lnTo>
                    <a:pt x="821" y="2537"/>
                  </a:lnTo>
                  <a:lnTo>
                    <a:pt x="826" y="2537"/>
                  </a:lnTo>
                  <a:lnTo>
                    <a:pt x="832" y="2531"/>
                  </a:lnTo>
                  <a:lnTo>
                    <a:pt x="837" y="2531"/>
                  </a:lnTo>
                  <a:lnTo>
                    <a:pt x="842" y="2531"/>
                  </a:lnTo>
                  <a:lnTo>
                    <a:pt x="842" y="2526"/>
                  </a:lnTo>
                  <a:lnTo>
                    <a:pt x="847" y="2526"/>
                  </a:lnTo>
                  <a:lnTo>
                    <a:pt x="852" y="2520"/>
                  </a:lnTo>
                  <a:lnTo>
                    <a:pt x="858" y="2520"/>
                  </a:lnTo>
                  <a:lnTo>
                    <a:pt x="858" y="2514"/>
                  </a:lnTo>
                  <a:lnTo>
                    <a:pt x="863" y="2514"/>
                  </a:lnTo>
                  <a:lnTo>
                    <a:pt x="868" y="2509"/>
                  </a:lnTo>
                  <a:lnTo>
                    <a:pt x="873" y="2503"/>
                  </a:lnTo>
                  <a:lnTo>
                    <a:pt x="878" y="2503"/>
                  </a:lnTo>
                  <a:lnTo>
                    <a:pt x="878" y="2498"/>
                  </a:lnTo>
                  <a:lnTo>
                    <a:pt x="884" y="2498"/>
                  </a:lnTo>
                  <a:lnTo>
                    <a:pt x="884" y="2492"/>
                  </a:lnTo>
                  <a:lnTo>
                    <a:pt x="889" y="2492"/>
                  </a:lnTo>
                  <a:lnTo>
                    <a:pt x="889" y="2486"/>
                  </a:lnTo>
                  <a:lnTo>
                    <a:pt x="894" y="2486"/>
                  </a:lnTo>
                  <a:lnTo>
                    <a:pt x="894" y="2481"/>
                  </a:lnTo>
                  <a:lnTo>
                    <a:pt x="899" y="2481"/>
                  </a:lnTo>
                  <a:lnTo>
                    <a:pt x="904" y="2475"/>
                  </a:lnTo>
                  <a:lnTo>
                    <a:pt x="904" y="2469"/>
                  </a:lnTo>
                  <a:lnTo>
                    <a:pt x="910" y="2469"/>
                  </a:lnTo>
                  <a:lnTo>
                    <a:pt x="910" y="2464"/>
                  </a:lnTo>
                  <a:lnTo>
                    <a:pt x="915" y="2464"/>
                  </a:lnTo>
                  <a:lnTo>
                    <a:pt x="915" y="2458"/>
                  </a:lnTo>
                  <a:lnTo>
                    <a:pt x="920" y="2458"/>
                  </a:lnTo>
                  <a:lnTo>
                    <a:pt x="920" y="2453"/>
                  </a:lnTo>
                  <a:lnTo>
                    <a:pt x="925" y="2453"/>
                  </a:lnTo>
                  <a:lnTo>
                    <a:pt x="925" y="2447"/>
                  </a:lnTo>
                  <a:lnTo>
                    <a:pt x="930" y="2441"/>
                  </a:lnTo>
                  <a:lnTo>
                    <a:pt x="930" y="2436"/>
                  </a:lnTo>
                  <a:lnTo>
                    <a:pt x="936" y="2436"/>
                  </a:lnTo>
                  <a:lnTo>
                    <a:pt x="936" y="2430"/>
                  </a:lnTo>
                  <a:lnTo>
                    <a:pt x="941" y="2430"/>
                  </a:lnTo>
                  <a:lnTo>
                    <a:pt x="941" y="2424"/>
                  </a:lnTo>
                  <a:lnTo>
                    <a:pt x="946" y="2419"/>
                  </a:lnTo>
                  <a:lnTo>
                    <a:pt x="951" y="2413"/>
                  </a:lnTo>
                  <a:lnTo>
                    <a:pt x="951" y="2408"/>
                  </a:lnTo>
                  <a:lnTo>
                    <a:pt x="956" y="2408"/>
                  </a:lnTo>
                  <a:lnTo>
                    <a:pt x="956" y="2402"/>
                  </a:lnTo>
                  <a:lnTo>
                    <a:pt x="962" y="2402"/>
                  </a:lnTo>
                  <a:lnTo>
                    <a:pt x="962" y="2396"/>
                  </a:lnTo>
                  <a:lnTo>
                    <a:pt x="962" y="2391"/>
                  </a:lnTo>
                  <a:lnTo>
                    <a:pt x="967" y="2391"/>
                  </a:lnTo>
                  <a:lnTo>
                    <a:pt x="967" y="2385"/>
                  </a:lnTo>
                  <a:lnTo>
                    <a:pt x="972" y="2379"/>
                  </a:lnTo>
                  <a:lnTo>
                    <a:pt x="972" y="2374"/>
                  </a:lnTo>
                  <a:lnTo>
                    <a:pt x="977" y="2374"/>
                  </a:lnTo>
                  <a:lnTo>
                    <a:pt x="977" y="2368"/>
                  </a:lnTo>
                  <a:lnTo>
                    <a:pt x="977" y="2363"/>
                  </a:lnTo>
                  <a:lnTo>
                    <a:pt x="982" y="2363"/>
                  </a:lnTo>
                </a:path>
              </a:pathLst>
            </a:custGeom>
            <a:noFill/>
            <a:ln w="254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49" name="Freeform 18"/>
            <p:cNvSpPr>
              <a:spLocks/>
            </p:cNvSpPr>
            <p:nvPr/>
          </p:nvSpPr>
          <p:spPr bwMode="auto">
            <a:xfrm>
              <a:off x="3198" y="-218"/>
              <a:ext cx="562" cy="2363"/>
            </a:xfrm>
            <a:custGeom>
              <a:avLst/>
              <a:gdLst>
                <a:gd name="T0" fmla="*/ 6 w 562"/>
                <a:gd name="T1" fmla="*/ 2346 h 2363"/>
                <a:gd name="T2" fmla="*/ 21 w 562"/>
                <a:gd name="T3" fmla="*/ 2323 h 2363"/>
                <a:gd name="T4" fmla="*/ 32 w 562"/>
                <a:gd name="T5" fmla="*/ 2301 h 2363"/>
                <a:gd name="T6" fmla="*/ 42 w 562"/>
                <a:gd name="T7" fmla="*/ 2273 h 2363"/>
                <a:gd name="T8" fmla="*/ 58 w 562"/>
                <a:gd name="T9" fmla="*/ 2244 h 2363"/>
                <a:gd name="T10" fmla="*/ 68 w 562"/>
                <a:gd name="T11" fmla="*/ 2216 h 2363"/>
                <a:gd name="T12" fmla="*/ 78 w 562"/>
                <a:gd name="T13" fmla="*/ 2188 h 2363"/>
                <a:gd name="T14" fmla="*/ 89 w 562"/>
                <a:gd name="T15" fmla="*/ 2166 h 2363"/>
                <a:gd name="T16" fmla="*/ 99 w 562"/>
                <a:gd name="T17" fmla="*/ 2138 h 2363"/>
                <a:gd name="T18" fmla="*/ 109 w 562"/>
                <a:gd name="T19" fmla="*/ 2109 h 2363"/>
                <a:gd name="T20" fmla="*/ 120 w 562"/>
                <a:gd name="T21" fmla="*/ 2081 h 2363"/>
                <a:gd name="T22" fmla="*/ 130 w 562"/>
                <a:gd name="T23" fmla="*/ 2053 h 2363"/>
                <a:gd name="T24" fmla="*/ 141 w 562"/>
                <a:gd name="T25" fmla="*/ 2025 h 2363"/>
                <a:gd name="T26" fmla="*/ 151 w 562"/>
                <a:gd name="T27" fmla="*/ 1991 h 2363"/>
                <a:gd name="T28" fmla="*/ 161 w 562"/>
                <a:gd name="T29" fmla="*/ 1963 h 2363"/>
                <a:gd name="T30" fmla="*/ 172 w 562"/>
                <a:gd name="T31" fmla="*/ 1929 h 2363"/>
                <a:gd name="T32" fmla="*/ 182 w 562"/>
                <a:gd name="T33" fmla="*/ 1896 h 2363"/>
                <a:gd name="T34" fmla="*/ 193 w 562"/>
                <a:gd name="T35" fmla="*/ 1862 h 2363"/>
                <a:gd name="T36" fmla="*/ 203 w 562"/>
                <a:gd name="T37" fmla="*/ 1828 h 2363"/>
                <a:gd name="T38" fmla="*/ 213 w 562"/>
                <a:gd name="T39" fmla="*/ 1789 h 2363"/>
                <a:gd name="T40" fmla="*/ 224 w 562"/>
                <a:gd name="T41" fmla="*/ 1755 h 2363"/>
                <a:gd name="T42" fmla="*/ 229 w 562"/>
                <a:gd name="T43" fmla="*/ 1716 h 2363"/>
                <a:gd name="T44" fmla="*/ 239 w 562"/>
                <a:gd name="T45" fmla="*/ 1676 h 2363"/>
                <a:gd name="T46" fmla="*/ 250 w 562"/>
                <a:gd name="T47" fmla="*/ 1637 h 2363"/>
                <a:gd name="T48" fmla="*/ 260 w 562"/>
                <a:gd name="T49" fmla="*/ 1598 h 2363"/>
                <a:gd name="T50" fmla="*/ 271 w 562"/>
                <a:gd name="T51" fmla="*/ 1558 h 2363"/>
                <a:gd name="T52" fmla="*/ 281 w 562"/>
                <a:gd name="T53" fmla="*/ 1519 h 2363"/>
                <a:gd name="T54" fmla="*/ 291 w 562"/>
                <a:gd name="T55" fmla="*/ 1474 h 2363"/>
                <a:gd name="T56" fmla="*/ 302 w 562"/>
                <a:gd name="T57" fmla="*/ 1429 h 2363"/>
                <a:gd name="T58" fmla="*/ 312 w 562"/>
                <a:gd name="T59" fmla="*/ 1384 h 2363"/>
                <a:gd name="T60" fmla="*/ 323 w 562"/>
                <a:gd name="T61" fmla="*/ 1339 h 2363"/>
                <a:gd name="T62" fmla="*/ 333 w 562"/>
                <a:gd name="T63" fmla="*/ 1294 h 2363"/>
                <a:gd name="T64" fmla="*/ 343 w 562"/>
                <a:gd name="T65" fmla="*/ 1249 h 2363"/>
                <a:gd name="T66" fmla="*/ 354 w 562"/>
                <a:gd name="T67" fmla="*/ 1198 h 2363"/>
                <a:gd name="T68" fmla="*/ 364 w 562"/>
                <a:gd name="T69" fmla="*/ 1148 h 2363"/>
                <a:gd name="T70" fmla="*/ 374 w 562"/>
                <a:gd name="T71" fmla="*/ 1097 h 2363"/>
                <a:gd name="T72" fmla="*/ 385 w 562"/>
                <a:gd name="T73" fmla="*/ 1046 h 2363"/>
                <a:gd name="T74" fmla="*/ 395 w 562"/>
                <a:gd name="T75" fmla="*/ 996 h 2363"/>
                <a:gd name="T76" fmla="*/ 406 w 562"/>
                <a:gd name="T77" fmla="*/ 945 h 2363"/>
                <a:gd name="T78" fmla="*/ 411 w 562"/>
                <a:gd name="T79" fmla="*/ 895 h 2363"/>
                <a:gd name="T80" fmla="*/ 421 w 562"/>
                <a:gd name="T81" fmla="*/ 838 h 2363"/>
                <a:gd name="T82" fmla="*/ 432 w 562"/>
                <a:gd name="T83" fmla="*/ 782 h 2363"/>
                <a:gd name="T84" fmla="*/ 442 w 562"/>
                <a:gd name="T85" fmla="*/ 726 h 2363"/>
                <a:gd name="T86" fmla="*/ 452 w 562"/>
                <a:gd name="T87" fmla="*/ 670 h 2363"/>
                <a:gd name="T88" fmla="*/ 463 w 562"/>
                <a:gd name="T89" fmla="*/ 613 h 2363"/>
                <a:gd name="T90" fmla="*/ 473 w 562"/>
                <a:gd name="T91" fmla="*/ 551 h 2363"/>
                <a:gd name="T92" fmla="*/ 484 w 562"/>
                <a:gd name="T93" fmla="*/ 495 h 2363"/>
                <a:gd name="T94" fmla="*/ 494 w 562"/>
                <a:gd name="T95" fmla="*/ 433 h 2363"/>
                <a:gd name="T96" fmla="*/ 504 w 562"/>
                <a:gd name="T97" fmla="*/ 371 h 2363"/>
                <a:gd name="T98" fmla="*/ 515 w 562"/>
                <a:gd name="T99" fmla="*/ 310 h 2363"/>
                <a:gd name="T100" fmla="*/ 525 w 562"/>
                <a:gd name="T101" fmla="*/ 248 h 2363"/>
                <a:gd name="T102" fmla="*/ 536 w 562"/>
                <a:gd name="T103" fmla="*/ 186 h 2363"/>
                <a:gd name="T104" fmla="*/ 546 w 562"/>
                <a:gd name="T105" fmla="*/ 118 h 2363"/>
                <a:gd name="T106" fmla="*/ 556 w 562"/>
                <a:gd name="T107" fmla="*/ 56 h 236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62"/>
                <a:gd name="T163" fmla="*/ 0 h 2363"/>
                <a:gd name="T164" fmla="*/ 562 w 562"/>
                <a:gd name="T165" fmla="*/ 2363 h 236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62" h="2363">
                  <a:moveTo>
                    <a:pt x="0" y="2363"/>
                  </a:moveTo>
                  <a:lnTo>
                    <a:pt x="0" y="2357"/>
                  </a:lnTo>
                  <a:lnTo>
                    <a:pt x="6" y="2357"/>
                  </a:lnTo>
                  <a:lnTo>
                    <a:pt x="6" y="2351"/>
                  </a:lnTo>
                  <a:lnTo>
                    <a:pt x="6" y="2346"/>
                  </a:lnTo>
                  <a:lnTo>
                    <a:pt x="11" y="2346"/>
                  </a:lnTo>
                  <a:lnTo>
                    <a:pt x="11" y="2340"/>
                  </a:lnTo>
                  <a:lnTo>
                    <a:pt x="16" y="2334"/>
                  </a:lnTo>
                  <a:lnTo>
                    <a:pt x="16" y="2329"/>
                  </a:lnTo>
                  <a:lnTo>
                    <a:pt x="21" y="2323"/>
                  </a:lnTo>
                  <a:lnTo>
                    <a:pt x="21" y="2318"/>
                  </a:lnTo>
                  <a:lnTo>
                    <a:pt x="26" y="2312"/>
                  </a:lnTo>
                  <a:lnTo>
                    <a:pt x="26" y="2306"/>
                  </a:lnTo>
                  <a:lnTo>
                    <a:pt x="32" y="2306"/>
                  </a:lnTo>
                  <a:lnTo>
                    <a:pt x="32" y="2301"/>
                  </a:lnTo>
                  <a:lnTo>
                    <a:pt x="32" y="2295"/>
                  </a:lnTo>
                  <a:lnTo>
                    <a:pt x="37" y="2289"/>
                  </a:lnTo>
                  <a:lnTo>
                    <a:pt x="42" y="2284"/>
                  </a:lnTo>
                  <a:lnTo>
                    <a:pt x="42" y="2278"/>
                  </a:lnTo>
                  <a:lnTo>
                    <a:pt x="42" y="2273"/>
                  </a:lnTo>
                  <a:lnTo>
                    <a:pt x="47" y="2267"/>
                  </a:lnTo>
                  <a:lnTo>
                    <a:pt x="52" y="2261"/>
                  </a:lnTo>
                  <a:lnTo>
                    <a:pt x="52" y="2256"/>
                  </a:lnTo>
                  <a:lnTo>
                    <a:pt x="52" y="2250"/>
                  </a:lnTo>
                  <a:lnTo>
                    <a:pt x="58" y="2244"/>
                  </a:lnTo>
                  <a:lnTo>
                    <a:pt x="58" y="2239"/>
                  </a:lnTo>
                  <a:lnTo>
                    <a:pt x="63" y="2233"/>
                  </a:lnTo>
                  <a:lnTo>
                    <a:pt x="63" y="2228"/>
                  </a:lnTo>
                  <a:lnTo>
                    <a:pt x="68" y="2222"/>
                  </a:lnTo>
                  <a:lnTo>
                    <a:pt x="68" y="2216"/>
                  </a:lnTo>
                  <a:lnTo>
                    <a:pt x="73" y="2211"/>
                  </a:lnTo>
                  <a:lnTo>
                    <a:pt x="73" y="2205"/>
                  </a:lnTo>
                  <a:lnTo>
                    <a:pt x="78" y="2199"/>
                  </a:lnTo>
                  <a:lnTo>
                    <a:pt x="78" y="2194"/>
                  </a:lnTo>
                  <a:lnTo>
                    <a:pt x="78" y="2188"/>
                  </a:lnTo>
                  <a:lnTo>
                    <a:pt x="84" y="2183"/>
                  </a:lnTo>
                  <a:lnTo>
                    <a:pt x="84" y="2177"/>
                  </a:lnTo>
                  <a:lnTo>
                    <a:pt x="89" y="2177"/>
                  </a:lnTo>
                  <a:lnTo>
                    <a:pt x="89" y="2171"/>
                  </a:lnTo>
                  <a:lnTo>
                    <a:pt x="89" y="2166"/>
                  </a:lnTo>
                  <a:lnTo>
                    <a:pt x="94" y="2160"/>
                  </a:lnTo>
                  <a:lnTo>
                    <a:pt x="94" y="2154"/>
                  </a:lnTo>
                  <a:lnTo>
                    <a:pt x="94" y="2149"/>
                  </a:lnTo>
                  <a:lnTo>
                    <a:pt x="99" y="2143"/>
                  </a:lnTo>
                  <a:lnTo>
                    <a:pt x="99" y="2138"/>
                  </a:lnTo>
                  <a:lnTo>
                    <a:pt x="104" y="2132"/>
                  </a:lnTo>
                  <a:lnTo>
                    <a:pt x="104" y="2126"/>
                  </a:lnTo>
                  <a:lnTo>
                    <a:pt x="104" y="2121"/>
                  </a:lnTo>
                  <a:lnTo>
                    <a:pt x="109" y="2115"/>
                  </a:lnTo>
                  <a:lnTo>
                    <a:pt x="109" y="2109"/>
                  </a:lnTo>
                  <a:lnTo>
                    <a:pt x="115" y="2104"/>
                  </a:lnTo>
                  <a:lnTo>
                    <a:pt x="115" y="2098"/>
                  </a:lnTo>
                  <a:lnTo>
                    <a:pt x="115" y="2093"/>
                  </a:lnTo>
                  <a:lnTo>
                    <a:pt x="120" y="2087"/>
                  </a:lnTo>
                  <a:lnTo>
                    <a:pt x="120" y="2081"/>
                  </a:lnTo>
                  <a:lnTo>
                    <a:pt x="125" y="2076"/>
                  </a:lnTo>
                  <a:lnTo>
                    <a:pt x="125" y="2070"/>
                  </a:lnTo>
                  <a:lnTo>
                    <a:pt x="125" y="2064"/>
                  </a:lnTo>
                  <a:lnTo>
                    <a:pt x="130" y="2059"/>
                  </a:lnTo>
                  <a:lnTo>
                    <a:pt x="130" y="2053"/>
                  </a:lnTo>
                  <a:lnTo>
                    <a:pt x="130" y="2048"/>
                  </a:lnTo>
                  <a:lnTo>
                    <a:pt x="135" y="2042"/>
                  </a:lnTo>
                  <a:lnTo>
                    <a:pt x="135" y="2036"/>
                  </a:lnTo>
                  <a:lnTo>
                    <a:pt x="141" y="2031"/>
                  </a:lnTo>
                  <a:lnTo>
                    <a:pt x="141" y="2025"/>
                  </a:lnTo>
                  <a:lnTo>
                    <a:pt x="141" y="2019"/>
                  </a:lnTo>
                  <a:lnTo>
                    <a:pt x="146" y="2014"/>
                  </a:lnTo>
                  <a:lnTo>
                    <a:pt x="146" y="2008"/>
                  </a:lnTo>
                  <a:lnTo>
                    <a:pt x="151" y="2003"/>
                  </a:lnTo>
                  <a:lnTo>
                    <a:pt x="151" y="1991"/>
                  </a:lnTo>
                  <a:lnTo>
                    <a:pt x="151" y="1986"/>
                  </a:lnTo>
                  <a:lnTo>
                    <a:pt x="156" y="1980"/>
                  </a:lnTo>
                  <a:lnTo>
                    <a:pt x="156" y="1974"/>
                  </a:lnTo>
                  <a:lnTo>
                    <a:pt x="161" y="1969"/>
                  </a:lnTo>
                  <a:lnTo>
                    <a:pt x="161" y="1963"/>
                  </a:lnTo>
                  <a:lnTo>
                    <a:pt x="161" y="1958"/>
                  </a:lnTo>
                  <a:lnTo>
                    <a:pt x="167" y="1952"/>
                  </a:lnTo>
                  <a:lnTo>
                    <a:pt x="167" y="1941"/>
                  </a:lnTo>
                  <a:lnTo>
                    <a:pt x="167" y="1935"/>
                  </a:lnTo>
                  <a:lnTo>
                    <a:pt x="172" y="1929"/>
                  </a:lnTo>
                  <a:lnTo>
                    <a:pt x="172" y="1924"/>
                  </a:lnTo>
                  <a:lnTo>
                    <a:pt x="177" y="1918"/>
                  </a:lnTo>
                  <a:lnTo>
                    <a:pt x="177" y="1913"/>
                  </a:lnTo>
                  <a:lnTo>
                    <a:pt x="177" y="1901"/>
                  </a:lnTo>
                  <a:lnTo>
                    <a:pt x="182" y="1896"/>
                  </a:lnTo>
                  <a:lnTo>
                    <a:pt x="182" y="1890"/>
                  </a:lnTo>
                  <a:lnTo>
                    <a:pt x="187" y="1884"/>
                  </a:lnTo>
                  <a:lnTo>
                    <a:pt x="187" y="1879"/>
                  </a:lnTo>
                  <a:lnTo>
                    <a:pt x="187" y="1868"/>
                  </a:lnTo>
                  <a:lnTo>
                    <a:pt x="193" y="1862"/>
                  </a:lnTo>
                  <a:lnTo>
                    <a:pt x="193" y="1856"/>
                  </a:lnTo>
                  <a:lnTo>
                    <a:pt x="193" y="1851"/>
                  </a:lnTo>
                  <a:lnTo>
                    <a:pt x="198" y="1839"/>
                  </a:lnTo>
                  <a:lnTo>
                    <a:pt x="198" y="1834"/>
                  </a:lnTo>
                  <a:lnTo>
                    <a:pt x="203" y="1828"/>
                  </a:lnTo>
                  <a:lnTo>
                    <a:pt x="203" y="1823"/>
                  </a:lnTo>
                  <a:lnTo>
                    <a:pt x="203" y="1811"/>
                  </a:lnTo>
                  <a:lnTo>
                    <a:pt x="208" y="1806"/>
                  </a:lnTo>
                  <a:lnTo>
                    <a:pt x="208" y="1800"/>
                  </a:lnTo>
                  <a:lnTo>
                    <a:pt x="213" y="1789"/>
                  </a:lnTo>
                  <a:lnTo>
                    <a:pt x="213" y="1783"/>
                  </a:lnTo>
                  <a:lnTo>
                    <a:pt x="213" y="1778"/>
                  </a:lnTo>
                  <a:lnTo>
                    <a:pt x="219" y="1772"/>
                  </a:lnTo>
                  <a:lnTo>
                    <a:pt x="219" y="1761"/>
                  </a:lnTo>
                  <a:lnTo>
                    <a:pt x="224" y="1755"/>
                  </a:lnTo>
                  <a:lnTo>
                    <a:pt x="224" y="1749"/>
                  </a:lnTo>
                  <a:lnTo>
                    <a:pt x="224" y="1738"/>
                  </a:lnTo>
                  <a:lnTo>
                    <a:pt x="229" y="1733"/>
                  </a:lnTo>
                  <a:lnTo>
                    <a:pt x="229" y="1727"/>
                  </a:lnTo>
                  <a:lnTo>
                    <a:pt x="229" y="1716"/>
                  </a:lnTo>
                  <a:lnTo>
                    <a:pt x="234" y="1710"/>
                  </a:lnTo>
                  <a:lnTo>
                    <a:pt x="234" y="1704"/>
                  </a:lnTo>
                  <a:lnTo>
                    <a:pt x="239" y="1693"/>
                  </a:lnTo>
                  <a:lnTo>
                    <a:pt x="239" y="1688"/>
                  </a:lnTo>
                  <a:lnTo>
                    <a:pt x="239" y="1676"/>
                  </a:lnTo>
                  <a:lnTo>
                    <a:pt x="245" y="1671"/>
                  </a:lnTo>
                  <a:lnTo>
                    <a:pt x="245" y="1665"/>
                  </a:lnTo>
                  <a:lnTo>
                    <a:pt x="250" y="1654"/>
                  </a:lnTo>
                  <a:lnTo>
                    <a:pt x="250" y="1648"/>
                  </a:lnTo>
                  <a:lnTo>
                    <a:pt x="250" y="1637"/>
                  </a:lnTo>
                  <a:lnTo>
                    <a:pt x="255" y="1631"/>
                  </a:lnTo>
                  <a:lnTo>
                    <a:pt x="255" y="1626"/>
                  </a:lnTo>
                  <a:lnTo>
                    <a:pt x="260" y="1614"/>
                  </a:lnTo>
                  <a:lnTo>
                    <a:pt x="260" y="1609"/>
                  </a:lnTo>
                  <a:lnTo>
                    <a:pt x="260" y="1598"/>
                  </a:lnTo>
                  <a:lnTo>
                    <a:pt x="265" y="1592"/>
                  </a:lnTo>
                  <a:lnTo>
                    <a:pt x="265" y="1581"/>
                  </a:lnTo>
                  <a:lnTo>
                    <a:pt x="265" y="1575"/>
                  </a:lnTo>
                  <a:lnTo>
                    <a:pt x="271" y="1564"/>
                  </a:lnTo>
                  <a:lnTo>
                    <a:pt x="271" y="1558"/>
                  </a:lnTo>
                  <a:lnTo>
                    <a:pt x="276" y="1553"/>
                  </a:lnTo>
                  <a:lnTo>
                    <a:pt x="276" y="1541"/>
                  </a:lnTo>
                  <a:lnTo>
                    <a:pt x="276" y="1536"/>
                  </a:lnTo>
                  <a:lnTo>
                    <a:pt x="281" y="1524"/>
                  </a:lnTo>
                  <a:lnTo>
                    <a:pt x="281" y="1519"/>
                  </a:lnTo>
                  <a:lnTo>
                    <a:pt x="286" y="1508"/>
                  </a:lnTo>
                  <a:lnTo>
                    <a:pt x="286" y="1502"/>
                  </a:lnTo>
                  <a:lnTo>
                    <a:pt x="286" y="1491"/>
                  </a:lnTo>
                  <a:lnTo>
                    <a:pt x="291" y="1479"/>
                  </a:lnTo>
                  <a:lnTo>
                    <a:pt x="291" y="1474"/>
                  </a:lnTo>
                  <a:lnTo>
                    <a:pt x="297" y="1463"/>
                  </a:lnTo>
                  <a:lnTo>
                    <a:pt x="297" y="1457"/>
                  </a:lnTo>
                  <a:lnTo>
                    <a:pt x="297" y="1446"/>
                  </a:lnTo>
                  <a:lnTo>
                    <a:pt x="302" y="1440"/>
                  </a:lnTo>
                  <a:lnTo>
                    <a:pt x="302" y="1429"/>
                  </a:lnTo>
                  <a:lnTo>
                    <a:pt x="302" y="1423"/>
                  </a:lnTo>
                  <a:lnTo>
                    <a:pt x="307" y="1412"/>
                  </a:lnTo>
                  <a:lnTo>
                    <a:pt x="307" y="1401"/>
                  </a:lnTo>
                  <a:lnTo>
                    <a:pt x="312" y="1395"/>
                  </a:lnTo>
                  <a:lnTo>
                    <a:pt x="312" y="1384"/>
                  </a:lnTo>
                  <a:lnTo>
                    <a:pt x="312" y="1378"/>
                  </a:lnTo>
                  <a:lnTo>
                    <a:pt x="317" y="1367"/>
                  </a:lnTo>
                  <a:lnTo>
                    <a:pt x="317" y="1356"/>
                  </a:lnTo>
                  <a:lnTo>
                    <a:pt x="323" y="1350"/>
                  </a:lnTo>
                  <a:lnTo>
                    <a:pt x="323" y="1339"/>
                  </a:lnTo>
                  <a:lnTo>
                    <a:pt x="323" y="1333"/>
                  </a:lnTo>
                  <a:lnTo>
                    <a:pt x="328" y="1322"/>
                  </a:lnTo>
                  <a:lnTo>
                    <a:pt x="328" y="1311"/>
                  </a:lnTo>
                  <a:lnTo>
                    <a:pt x="333" y="1305"/>
                  </a:lnTo>
                  <a:lnTo>
                    <a:pt x="333" y="1294"/>
                  </a:lnTo>
                  <a:lnTo>
                    <a:pt x="333" y="1283"/>
                  </a:lnTo>
                  <a:lnTo>
                    <a:pt x="338" y="1277"/>
                  </a:lnTo>
                  <a:lnTo>
                    <a:pt x="338" y="1266"/>
                  </a:lnTo>
                  <a:lnTo>
                    <a:pt x="338" y="1255"/>
                  </a:lnTo>
                  <a:lnTo>
                    <a:pt x="343" y="1249"/>
                  </a:lnTo>
                  <a:lnTo>
                    <a:pt x="343" y="1238"/>
                  </a:lnTo>
                  <a:lnTo>
                    <a:pt x="349" y="1226"/>
                  </a:lnTo>
                  <a:lnTo>
                    <a:pt x="349" y="1215"/>
                  </a:lnTo>
                  <a:lnTo>
                    <a:pt x="349" y="1210"/>
                  </a:lnTo>
                  <a:lnTo>
                    <a:pt x="354" y="1198"/>
                  </a:lnTo>
                  <a:lnTo>
                    <a:pt x="354" y="1187"/>
                  </a:lnTo>
                  <a:lnTo>
                    <a:pt x="359" y="1181"/>
                  </a:lnTo>
                  <a:lnTo>
                    <a:pt x="359" y="1170"/>
                  </a:lnTo>
                  <a:lnTo>
                    <a:pt x="359" y="1159"/>
                  </a:lnTo>
                  <a:lnTo>
                    <a:pt x="364" y="1148"/>
                  </a:lnTo>
                  <a:lnTo>
                    <a:pt x="364" y="1142"/>
                  </a:lnTo>
                  <a:lnTo>
                    <a:pt x="369" y="1131"/>
                  </a:lnTo>
                  <a:lnTo>
                    <a:pt x="369" y="1120"/>
                  </a:lnTo>
                  <a:lnTo>
                    <a:pt x="369" y="1108"/>
                  </a:lnTo>
                  <a:lnTo>
                    <a:pt x="374" y="1097"/>
                  </a:lnTo>
                  <a:lnTo>
                    <a:pt x="374" y="1091"/>
                  </a:lnTo>
                  <a:lnTo>
                    <a:pt x="374" y="1080"/>
                  </a:lnTo>
                  <a:lnTo>
                    <a:pt x="380" y="1069"/>
                  </a:lnTo>
                  <a:lnTo>
                    <a:pt x="380" y="1058"/>
                  </a:lnTo>
                  <a:lnTo>
                    <a:pt x="385" y="1046"/>
                  </a:lnTo>
                  <a:lnTo>
                    <a:pt x="385" y="1041"/>
                  </a:lnTo>
                  <a:lnTo>
                    <a:pt x="385" y="1030"/>
                  </a:lnTo>
                  <a:lnTo>
                    <a:pt x="390" y="1018"/>
                  </a:lnTo>
                  <a:lnTo>
                    <a:pt x="390" y="1007"/>
                  </a:lnTo>
                  <a:lnTo>
                    <a:pt x="395" y="996"/>
                  </a:lnTo>
                  <a:lnTo>
                    <a:pt x="395" y="985"/>
                  </a:lnTo>
                  <a:lnTo>
                    <a:pt x="395" y="979"/>
                  </a:lnTo>
                  <a:lnTo>
                    <a:pt x="400" y="968"/>
                  </a:lnTo>
                  <a:lnTo>
                    <a:pt x="400" y="956"/>
                  </a:lnTo>
                  <a:lnTo>
                    <a:pt x="406" y="945"/>
                  </a:lnTo>
                  <a:lnTo>
                    <a:pt x="406" y="934"/>
                  </a:lnTo>
                  <a:lnTo>
                    <a:pt x="406" y="923"/>
                  </a:lnTo>
                  <a:lnTo>
                    <a:pt x="411" y="911"/>
                  </a:lnTo>
                  <a:lnTo>
                    <a:pt x="411" y="900"/>
                  </a:lnTo>
                  <a:lnTo>
                    <a:pt x="411" y="895"/>
                  </a:lnTo>
                  <a:lnTo>
                    <a:pt x="416" y="883"/>
                  </a:lnTo>
                  <a:lnTo>
                    <a:pt x="416" y="872"/>
                  </a:lnTo>
                  <a:lnTo>
                    <a:pt x="421" y="861"/>
                  </a:lnTo>
                  <a:lnTo>
                    <a:pt x="421" y="850"/>
                  </a:lnTo>
                  <a:lnTo>
                    <a:pt x="421" y="838"/>
                  </a:lnTo>
                  <a:lnTo>
                    <a:pt x="426" y="827"/>
                  </a:lnTo>
                  <a:lnTo>
                    <a:pt x="426" y="816"/>
                  </a:lnTo>
                  <a:lnTo>
                    <a:pt x="432" y="805"/>
                  </a:lnTo>
                  <a:lnTo>
                    <a:pt x="432" y="793"/>
                  </a:lnTo>
                  <a:lnTo>
                    <a:pt x="432" y="782"/>
                  </a:lnTo>
                  <a:lnTo>
                    <a:pt x="437" y="771"/>
                  </a:lnTo>
                  <a:lnTo>
                    <a:pt x="437" y="760"/>
                  </a:lnTo>
                  <a:lnTo>
                    <a:pt x="442" y="748"/>
                  </a:lnTo>
                  <a:lnTo>
                    <a:pt x="442" y="737"/>
                  </a:lnTo>
                  <a:lnTo>
                    <a:pt x="442" y="726"/>
                  </a:lnTo>
                  <a:lnTo>
                    <a:pt x="447" y="715"/>
                  </a:lnTo>
                  <a:lnTo>
                    <a:pt x="447" y="703"/>
                  </a:lnTo>
                  <a:lnTo>
                    <a:pt x="447" y="692"/>
                  </a:lnTo>
                  <a:lnTo>
                    <a:pt x="452" y="681"/>
                  </a:lnTo>
                  <a:lnTo>
                    <a:pt x="452" y="670"/>
                  </a:lnTo>
                  <a:lnTo>
                    <a:pt x="458" y="658"/>
                  </a:lnTo>
                  <a:lnTo>
                    <a:pt x="458" y="647"/>
                  </a:lnTo>
                  <a:lnTo>
                    <a:pt x="458" y="636"/>
                  </a:lnTo>
                  <a:lnTo>
                    <a:pt x="463" y="625"/>
                  </a:lnTo>
                  <a:lnTo>
                    <a:pt x="463" y="613"/>
                  </a:lnTo>
                  <a:lnTo>
                    <a:pt x="468" y="602"/>
                  </a:lnTo>
                  <a:lnTo>
                    <a:pt x="468" y="591"/>
                  </a:lnTo>
                  <a:lnTo>
                    <a:pt x="468" y="580"/>
                  </a:lnTo>
                  <a:lnTo>
                    <a:pt x="473" y="568"/>
                  </a:lnTo>
                  <a:lnTo>
                    <a:pt x="473" y="551"/>
                  </a:lnTo>
                  <a:lnTo>
                    <a:pt x="478" y="540"/>
                  </a:lnTo>
                  <a:lnTo>
                    <a:pt x="478" y="529"/>
                  </a:lnTo>
                  <a:lnTo>
                    <a:pt x="478" y="518"/>
                  </a:lnTo>
                  <a:lnTo>
                    <a:pt x="484" y="506"/>
                  </a:lnTo>
                  <a:lnTo>
                    <a:pt x="484" y="495"/>
                  </a:lnTo>
                  <a:lnTo>
                    <a:pt x="484" y="484"/>
                  </a:lnTo>
                  <a:lnTo>
                    <a:pt x="489" y="473"/>
                  </a:lnTo>
                  <a:lnTo>
                    <a:pt x="489" y="461"/>
                  </a:lnTo>
                  <a:lnTo>
                    <a:pt x="494" y="445"/>
                  </a:lnTo>
                  <a:lnTo>
                    <a:pt x="494" y="433"/>
                  </a:lnTo>
                  <a:lnTo>
                    <a:pt x="494" y="422"/>
                  </a:lnTo>
                  <a:lnTo>
                    <a:pt x="499" y="411"/>
                  </a:lnTo>
                  <a:lnTo>
                    <a:pt x="499" y="400"/>
                  </a:lnTo>
                  <a:lnTo>
                    <a:pt x="504" y="388"/>
                  </a:lnTo>
                  <a:lnTo>
                    <a:pt x="504" y="371"/>
                  </a:lnTo>
                  <a:lnTo>
                    <a:pt x="504" y="360"/>
                  </a:lnTo>
                  <a:lnTo>
                    <a:pt x="510" y="349"/>
                  </a:lnTo>
                  <a:lnTo>
                    <a:pt x="510" y="338"/>
                  </a:lnTo>
                  <a:lnTo>
                    <a:pt x="515" y="326"/>
                  </a:lnTo>
                  <a:lnTo>
                    <a:pt x="515" y="310"/>
                  </a:lnTo>
                  <a:lnTo>
                    <a:pt x="515" y="298"/>
                  </a:lnTo>
                  <a:lnTo>
                    <a:pt x="520" y="287"/>
                  </a:lnTo>
                  <a:lnTo>
                    <a:pt x="520" y="276"/>
                  </a:lnTo>
                  <a:lnTo>
                    <a:pt x="520" y="259"/>
                  </a:lnTo>
                  <a:lnTo>
                    <a:pt x="525" y="248"/>
                  </a:lnTo>
                  <a:lnTo>
                    <a:pt x="525" y="236"/>
                  </a:lnTo>
                  <a:lnTo>
                    <a:pt x="530" y="225"/>
                  </a:lnTo>
                  <a:lnTo>
                    <a:pt x="530" y="208"/>
                  </a:lnTo>
                  <a:lnTo>
                    <a:pt x="530" y="197"/>
                  </a:lnTo>
                  <a:lnTo>
                    <a:pt x="536" y="186"/>
                  </a:lnTo>
                  <a:lnTo>
                    <a:pt x="536" y="175"/>
                  </a:lnTo>
                  <a:lnTo>
                    <a:pt x="541" y="158"/>
                  </a:lnTo>
                  <a:lnTo>
                    <a:pt x="541" y="146"/>
                  </a:lnTo>
                  <a:lnTo>
                    <a:pt x="541" y="135"/>
                  </a:lnTo>
                  <a:lnTo>
                    <a:pt x="546" y="118"/>
                  </a:lnTo>
                  <a:lnTo>
                    <a:pt x="546" y="107"/>
                  </a:lnTo>
                  <a:lnTo>
                    <a:pt x="546" y="96"/>
                  </a:lnTo>
                  <a:lnTo>
                    <a:pt x="551" y="79"/>
                  </a:lnTo>
                  <a:lnTo>
                    <a:pt x="551" y="68"/>
                  </a:lnTo>
                  <a:lnTo>
                    <a:pt x="556" y="56"/>
                  </a:lnTo>
                  <a:lnTo>
                    <a:pt x="556" y="40"/>
                  </a:lnTo>
                  <a:lnTo>
                    <a:pt x="556" y="28"/>
                  </a:lnTo>
                  <a:lnTo>
                    <a:pt x="562" y="17"/>
                  </a:lnTo>
                  <a:lnTo>
                    <a:pt x="562" y="0"/>
                  </a:lnTo>
                </a:path>
              </a:pathLst>
            </a:custGeom>
            <a:noFill/>
            <a:ln w="254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831" name="Group 19"/>
          <p:cNvGrpSpPr>
            <a:grpSpLocks/>
          </p:cNvGrpSpPr>
          <p:nvPr/>
        </p:nvGrpSpPr>
        <p:grpSpPr bwMode="auto">
          <a:xfrm>
            <a:off x="5148263" y="1628775"/>
            <a:ext cx="1871662" cy="2605088"/>
            <a:chOff x="2216" y="-218"/>
            <a:chExt cx="1544" cy="2548"/>
          </a:xfrm>
        </p:grpSpPr>
        <p:sp>
          <p:nvSpPr>
            <p:cNvPr id="34846" name="Freeform 20"/>
            <p:cNvSpPr>
              <a:spLocks/>
            </p:cNvSpPr>
            <p:nvPr/>
          </p:nvSpPr>
          <p:spPr bwMode="auto">
            <a:xfrm>
              <a:off x="2216" y="-218"/>
              <a:ext cx="982" cy="2548"/>
            </a:xfrm>
            <a:custGeom>
              <a:avLst/>
              <a:gdLst>
                <a:gd name="T0" fmla="*/ 11 w 982"/>
                <a:gd name="T1" fmla="*/ 79 h 2548"/>
                <a:gd name="T2" fmla="*/ 26 w 982"/>
                <a:gd name="T3" fmla="*/ 175 h 2548"/>
                <a:gd name="T4" fmla="*/ 42 w 982"/>
                <a:gd name="T5" fmla="*/ 259 h 2548"/>
                <a:gd name="T6" fmla="*/ 52 w 982"/>
                <a:gd name="T7" fmla="*/ 349 h 2548"/>
                <a:gd name="T8" fmla="*/ 68 w 982"/>
                <a:gd name="T9" fmla="*/ 433 h 2548"/>
                <a:gd name="T10" fmla="*/ 83 w 982"/>
                <a:gd name="T11" fmla="*/ 518 h 2548"/>
                <a:gd name="T12" fmla="*/ 99 w 982"/>
                <a:gd name="T13" fmla="*/ 602 h 2548"/>
                <a:gd name="T14" fmla="*/ 109 w 982"/>
                <a:gd name="T15" fmla="*/ 681 h 2548"/>
                <a:gd name="T16" fmla="*/ 125 w 982"/>
                <a:gd name="T17" fmla="*/ 760 h 2548"/>
                <a:gd name="T18" fmla="*/ 141 w 982"/>
                <a:gd name="T19" fmla="*/ 838 h 2548"/>
                <a:gd name="T20" fmla="*/ 156 w 982"/>
                <a:gd name="T21" fmla="*/ 911 h 2548"/>
                <a:gd name="T22" fmla="*/ 167 w 982"/>
                <a:gd name="T23" fmla="*/ 985 h 2548"/>
                <a:gd name="T24" fmla="*/ 182 w 982"/>
                <a:gd name="T25" fmla="*/ 1058 h 2548"/>
                <a:gd name="T26" fmla="*/ 198 w 982"/>
                <a:gd name="T27" fmla="*/ 1131 h 2548"/>
                <a:gd name="T28" fmla="*/ 208 w 982"/>
                <a:gd name="T29" fmla="*/ 1198 h 2548"/>
                <a:gd name="T30" fmla="*/ 224 w 982"/>
                <a:gd name="T31" fmla="*/ 1266 h 2548"/>
                <a:gd name="T32" fmla="*/ 239 w 982"/>
                <a:gd name="T33" fmla="*/ 1333 h 2548"/>
                <a:gd name="T34" fmla="*/ 255 w 982"/>
                <a:gd name="T35" fmla="*/ 1395 h 2548"/>
                <a:gd name="T36" fmla="*/ 265 w 982"/>
                <a:gd name="T37" fmla="*/ 1457 h 2548"/>
                <a:gd name="T38" fmla="*/ 281 w 982"/>
                <a:gd name="T39" fmla="*/ 1519 h 2548"/>
                <a:gd name="T40" fmla="*/ 297 w 982"/>
                <a:gd name="T41" fmla="*/ 1575 h 2548"/>
                <a:gd name="T42" fmla="*/ 307 w 982"/>
                <a:gd name="T43" fmla="*/ 1631 h 2548"/>
                <a:gd name="T44" fmla="*/ 322 w 982"/>
                <a:gd name="T45" fmla="*/ 1688 h 2548"/>
                <a:gd name="T46" fmla="*/ 338 w 982"/>
                <a:gd name="T47" fmla="*/ 1738 h 2548"/>
                <a:gd name="T48" fmla="*/ 354 w 982"/>
                <a:gd name="T49" fmla="*/ 1794 h 2548"/>
                <a:gd name="T50" fmla="*/ 364 w 982"/>
                <a:gd name="T51" fmla="*/ 1839 h 2548"/>
                <a:gd name="T52" fmla="*/ 380 w 982"/>
                <a:gd name="T53" fmla="*/ 1890 h 2548"/>
                <a:gd name="T54" fmla="*/ 395 w 982"/>
                <a:gd name="T55" fmla="*/ 1935 h 2548"/>
                <a:gd name="T56" fmla="*/ 406 w 982"/>
                <a:gd name="T57" fmla="*/ 1980 h 2548"/>
                <a:gd name="T58" fmla="*/ 421 w 982"/>
                <a:gd name="T59" fmla="*/ 2025 h 2548"/>
                <a:gd name="T60" fmla="*/ 437 w 982"/>
                <a:gd name="T61" fmla="*/ 2064 h 2548"/>
                <a:gd name="T62" fmla="*/ 452 w 982"/>
                <a:gd name="T63" fmla="*/ 2104 h 2548"/>
                <a:gd name="T64" fmla="*/ 463 w 982"/>
                <a:gd name="T65" fmla="*/ 2143 h 2548"/>
                <a:gd name="T66" fmla="*/ 478 w 982"/>
                <a:gd name="T67" fmla="*/ 2183 h 2548"/>
                <a:gd name="T68" fmla="*/ 494 w 982"/>
                <a:gd name="T69" fmla="*/ 2222 h 2548"/>
                <a:gd name="T70" fmla="*/ 510 w 982"/>
                <a:gd name="T71" fmla="*/ 2250 h 2548"/>
                <a:gd name="T72" fmla="*/ 525 w 982"/>
                <a:gd name="T73" fmla="*/ 2289 h 2548"/>
                <a:gd name="T74" fmla="*/ 546 w 982"/>
                <a:gd name="T75" fmla="*/ 2329 h 2548"/>
                <a:gd name="T76" fmla="*/ 562 w 982"/>
                <a:gd name="T77" fmla="*/ 2357 h 2548"/>
                <a:gd name="T78" fmla="*/ 577 w 982"/>
                <a:gd name="T79" fmla="*/ 2391 h 2548"/>
                <a:gd name="T80" fmla="*/ 598 w 982"/>
                <a:gd name="T81" fmla="*/ 2413 h 2548"/>
                <a:gd name="T82" fmla="*/ 619 w 982"/>
                <a:gd name="T83" fmla="*/ 2447 h 2548"/>
                <a:gd name="T84" fmla="*/ 639 w 982"/>
                <a:gd name="T85" fmla="*/ 2469 h 2548"/>
                <a:gd name="T86" fmla="*/ 655 w 982"/>
                <a:gd name="T87" fmla="*/ 2492 h 2548"/>
                <a:gd name="T88" fmla="*/ 681 w 982"/>
                <a:gd name="T89" fmla="*/ 2514 h 2548"/>
                <a:gd name="T90" fmla="*/ 707 w 982"/>
                <a:gd name="T91" fmla="*/ 2531 h 2548"/>
                <a:gd name="T92" fmla="*/ 733 w 982"/>
                <a:gd name="T93" fmla="*/ 2543 h 2548"/>
                <a:gd name="T94" fmla="*/ 769 w 982"/>
                <a:gd name="T95" fmla="*/ 2548 h 2548"/>
                <a:gd name="T96" fmla="*/ 806 w 982"/>
                <a:gd name="T97" fmla="*/ 2543 h 2548"/>
                <a:gd name="T98" fmla="*/ 837 w 982"/>
                <a:gd name="T99" fmla="*/ 2531 h 2548"/>
                <a:gd name="T100" fmla="*/ 863 w 982"/>
                <a:gd name="T101" fmla="*/ 2514 h 2548"/>
                <a:gd name="T102" fmla="*/ 889 w 982"/>
                <a:gd name="T103" fmla="*/ 2492 h 2548"/>
                <a:gd name="T104" fmla="*/ 910 w 982"/>
                <a:gd name="T105" fmla="*/ 2469 h 2548"/>
                <a:gd name="T106" fmla="*/ 925 w 982"/>
                <a:gd name="T107" fmla="*/ 2447 h 2548"/>
                <a:gd name="T108" fmla="*/ 946 w 982"/>
                <a:gd name="T109" fmla="*/ 2419 h 2548"/>
                <a:gd name="T110" fmla="*/ 962 w 982"/>
                <a:gd name="T111" fmla="*/ 2391 h 2548"/>
                <a:gd name="T112" fmla="*/ 977 w 982"/>
                <a:gd name="T113" fmla="*/ 2363 h 254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82"/>
                <a:gd name="T172" fmla="*/ 0 h 2548"/>
                <a:gd name="T173" fmla="*/ 982 w 982"/>
                <a:gd name="T174" fmla="*/ 2548 h 254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82" h="2548">
                  <a:moveTo>
                    <a:pt x="0" y="0"/>
                  </a:moveTo>
                  <a:lnTo>
                    <a:pt x="0" y="17"/>
                  </a:lnTo>
                  <a:lnTo>
                    <a:pt x="6" y="28"/>
                  </a:lnTo>
                  <a:lnTo>
                    <a:pt x="6" y="40"/>
                  </a:lnTo>
                  <a:lnTo>
                    <a:pt x="11" y="56"/>
                  </a:lnTo>
                  <a:lnTo>
                    <a:pt x="11" y="68"/>
                  </a:lnTo>
                  <a:lnTo>
                    <a:pt x="11" y="79"/>
                  </a:lnTo>
                  <a:lnTo>
                    <a:pt x="16" y="96"/>
                  </a:lnTo>
                  <a:lnTo>
                    <a:pt x="16" y="107"/>
                  </a:lnTo>
                  <a:lnTo>
                    <a:pt x="16" y="118"/>
                  </a:lnTo>
                  <a:lnTo>
                    <a:pt x="21" y="135"/>
                  </a:lnTo>
                  <a:lnTo>
                    <a:pt x="21" y="146"/>
                  </a:lnTo>
                  <a:lnTo>
                    <a:pt x="26" y="158"/>
                  </a:lnTo>
                  <a:lnTo>
                    <a:pt x="26" y="175"/>
                  </a:lnTo>
                  <a:lnTo>
                    <a:pt x="26" y="186"/>
                  </a:lnTo>
                  <a:lnTo>
                    <a:pt x="32" y="197"/>
                  </a:lnTo>
                  <a:lnTo>
                    <a:pt x="32" y="208"/>
                  </a:lnTo>
                  <a:lnTo>
                    <a:pt x="37" y="225"/>
                  </a:lnTo>
                  <a:lnTo>
                    <a:pt x="37" y="236"/>
                  </a:lnTo>
                  <a:lnTo>
                    <a:pt x="37" y="248"/>
                  </a:lnTo>
                  <a:lnTo>
                    <a:pt x="42" y="259"/>
                  </a:lnTo>
                  <a:lnTo>
                    <a:pt x="42" y="276"/>
                  </a:lnTo>
                  <a:lnTo>
                    <a:pt x="47" y="287"/>
                  </a:lnTo>
                  <a:lnTo>
                    <a:pt x="47" y="298"/>
                  </a:lnTo>
                  <a:lnTo>
                    <a:pt x="47" y="310"/>
                  </a:lnTo>
                  <a:lnTo>
                    <a:pt x="52" y="326"/>
                  </a:lnTo>
                  <a:lnTo>
                    <a:pt x="52" y="338"/>
                  </a:lnTo>
                  <a:lnTo>
                    <a:pt x="52" y="349"/>
                  </a:lnTo>
                  <a:lnTo>
                    <a:pt x="57" y="360"/>
                  </a:lnTo>
                  <a:lnTo>
                    <a:pt x="57" y="371"/>
                  </a:lnTo>
                  <a:lnTo>
                    <a:pt x="63" y="388"/>
                  </a:lnTo>
                  <a:lnTo>
                    <a:pt x="63" y="400"/>
                  </a:lnTo>
                  <a:lnTo>
                    <a:pt x="63" y="411"/>
                  </a:lnTo>
                  <a:lnTo>
                    <a:pt x="68" y="422"/>
                  </a:lnTo>
                  <a:lnTo>
                    <a:pt x="68" y="433"/>
                  </a:lnTo>
                  <a:lnTo>
                    <a:pt x="73" y="445"/>
                  </a:lnTo>
                  <a:lnTo>
                    <a:pt x="73" y="461"/>
                  </a:lnTo>
                  <a:lnTo>
                    <a:pt x="73" y="473"/>
                  </a:lnTo>
                  <a:lnTo>
                    <a:pt x="78" y="484"/>
                  </a:lnTo>
                  <a:lnTo>
                    <a:pt x="78" y="495"/>
                  </a:lnTo>
                  <a:lnTo>
                    <a:pt x="83" y="506"/>
                  </a:lnTo>
                  <a:lnTo>
                    <a:pt x="83" y="518"/>
                  </a:lnTo>
                  <a:lnTo>
                    <a:pt x="83" y="529"/>
                  </a:lnTo>
                  <a:lnTo>
                    <a:pt x="89" y="540"/>
                  </a:lnTo>
                  <a:lnTo>
                    <a:pt x="89" y="551"/>
                  </a:lnTo>
                  <a:lnTo>
                    <a:pt x="89" y="568"/>
                  </a:lnTo>
                  <a:lnTo>
                    <a:pt x="94" y="580"/>
                  </a:lnTo>
                  <a:lnTo>
                    <a:pt x="94" y="591"/>
                  </a:lnTo>
                  <a:lnTo>
                    <a:pt x="99" y="602"/>
                  </a:lnTo>
                  <a:lnTo>
                    <a:pt x="99" y="613"/>
                  </a:lnTo>
                  <a:lnTo>
                    <a:pt x="99" y="625"/>
                  </a:lnTo>
                  <a:lnTo>
                    <a:pt x="104" y="636"/>
                  </a:lnTo>
                  <a:lnTo>
                    <a:pt x="104" y="647"/>
                  </a:lnTo>
                  <a:lnTo>
                    <a:pt x="109" y="658"/>
                  </a:lnTo>
                  <a:lnTo>
                    <a:pt x="109" y="670"/>
                  </a:lnTo>
                  <a:lnTo>
                    <a:pt x="109" y="681"/>
                  </a:lnTo>
                  <a:lnTo>
                    <a:pt x="115" y="692"/>
                  </a:lnTo>
                  <a:lnTo>
                    <a:pt x="115" y="703"/>
                  </a:lnTo>
                  <a:lnTo>
                    <a:pt x="120" y="715"/>
                  </a:lnTo>
                  <a:lnTo>
                    <a:pt x="120" y="726"/>
                  </a:lnTo>
                  <a:lnTo>
                    <a:pt x="120" y="737"/>
                  </a:lnTo>
                  <a:lnTo>
                    <a:pt x="125" y="748"/>
                  </a:lnTo>
                  <a:lnTo>
                    <a:pt x="125" y="760"/>
                  </a:lnTo>
                  <a:lnTo>
                    <a:pt x="125" y="771"/>
                  </a:lnTo>
                  <a:lnTo>
                    <a:pt x="130" y="782"/>
                  </a:lnTo>
                  <a:lnTo>
                    <a:pt x="130" y="793"/>
                  </a:lnTo>
                  <a:lnTo>
                    <a:pt x="135" y="805"/>
                  </a:lnTo>
                  <a:lnTo>
                    <a:pt x="135" y="816"/>
                  </a:lnTo>
                  <a:lnTo>
                    <a:pt x="135" y="827"/>
                  </a:lnTo>
                  <a:lnTo>
                    <a:pt x="141" y="838"/>
                  </a:lnTo>
                  <a:lnTo>
                    <a:pt x="141" y="850"/>
                  </a:lnTo>
                  <a:lnTo>
                    <a:pt x="146" y="861"/>
                  </a:lnTo>
                  <a:lnTo>
                    <a:pt x="146" y="872"/>
                  </a:lnTo>
                  <a:lnTo>
                    <a:pt x="146" y="883"/>
                  </a:lnTo>
                  <a:lnTo>
                    <a:pt x="151" y="895"/>
                  </a:lnTo>
                  <a:lnTo>
                    <a:pt x="151" y="900"/>
                  </a:lnTo>
                  <a:lnTo>
                    <a:pt x="156" y="911"/>
                  </a:lnTo>
                  <a:lnTo>
                    <a:pt x="156" y="923"/>
                  </a:lnTo>
                  <a:lnTo>
                    <a:pt x="156" y="934"/>
                  </a:lnTo>
                  <a:lnTo>
                    <a:pt x="161" y="945"/>
                  </a:lnTo>
                  <a:lnTo>
                    <a:pt x="161" y="956"/>
                  </a:lnTo>
                  <a:lnTo>
                    <a:pt x="161" y="968"/>
                  </a:lnTo>
                  <a:lnTo>
                    <a:pt x="167" y="979"/>
                  </a:lnTo>
                  <a:lnTo>
                    <a:pt x="167" y="985"/>
                  </a:lnTo>
                  <a:lnTo>
                    <a:pt x="172" y="996"/>
                  </a:lnTo>
                  <a:lnTo>
                    <a:pt x="172" y="1007"/>
                  </a:lnTo>
                  <a:lnTo>
                    <a:pt x="172" y="1018"/>
                  </a:lnTo>
                  <a:lnTo>
                    <a:pt x="177" y="1030"/>
                  </a:lnTo>
                  <a:lnTo>
                    <a:pt x="177" y="1041"/>
                  </a:lnTo>
                  <a:lnTo>
                    <a:pt x="182" y="1046"/>
                  </a:lnTo>
                  <a:lnTo>
                    <a:pt x="182" y="1058"/>
                  </a:lnTo>
                  <a:lnTo>
                    <a:pt x="182" y="1069"/>
                  </a:lnTo>
                  <a:lnTo>
                    <a:pt x="187" y="1080"/>
                  </a:lnTo>
                  <a:lnTo>
                    <a:pt x="187" y="1091"/>
                  </a:lnTo>
                  <a:lnTo>
                    <a:pt x="187" y="1097"/>
                  </a:lnTo>
                  <a:lnTo>
                    <a:pt x="193" y="1108"/>
                  </a:lnTo>
                  <a:lnTo>
                    <a:pt x="193" y="1120"/>
                  </a:lnTo>
                  <a:lnTo>
                    <a:pt x="198" y="1131"/>
                  </a:lnTo>
                  <a:lnTo>
                    <a:pt x="198" y="1142"/>
                  </a:lnTo>
                  <a:lnTo>
                    <a:pt x="198" y="1148"/>
                  </a:lnTo>
                  <a:lnTo>
                    <a:pt x="203" y="1159"/>
                  </a:lnTo>
                  <a:lnTo>
                    <a:pt x="203" y="1170"/>
                  </a:lnTo>
                  <a:lnTo>
                    <a:pt x="208" y="1181"/>
                  </a:lnTo>
                  <a:lnTo>
                    <a:pt x="208" y="1187"/>
                  </a:lnTo>
                  <a:lnTo>
                    <a:pt x="208" y="1198"/>
                  </a:lnTo>
                  <a:lnTo>
                    <a:pt x="213" y="1210"/>
                  </a:lnTo>
                  <a:lnTo>
                    <a:pt x="213" y="1215"/>
                  </a:lnTo>
                  <a:lnTo>
                    <a:pt x="219" y="1226"/>
                  </a:lnTo>
                  <a:lnTo>
                    <a:pt x="219" y="1238"/>
                  </a:lnTo>
                  <a:lnTo>
                    <a:pt x="219" y="1249"/>
                  </a:lnTo>
                  <a:lnTo>
                    <a:pt x="224" y="1255"/>
                  </a:lnTo>
                  <a:lnTo>
                    <a:pt x="224" y="1266"/>
                  </a:lnTo>
                  <a:lnTo>
                    <a:pt x="224" y="1277"/>
                  </a:lnTo>
                  <a:lnTo>
                    <a:pt x="229" y="1283"/>
                  </a:lnTo>
                  <a:lnTo>
                    <a:pt x="229" y="1294"/>
                  </a:lnTo>
                  <a:lnTo>
                    <a:pt x="234" y="1305"/>
                  </a:lnTo>
                  <a:lnTo>
                    <a:pt x="234" y="1311"/>
                  </a:lnTo>
                  <a:lnTo>
                    <a:pt x="234" y="1322"/>
                  </a:lnTo>
                  <a:lnTo>
                    <a:pt x="239" y="1333"/>
                  </a:lnTo>
                  <a:lnTo>
                    <a:pt x="239" y="1339"/>
                  </a:lnTo>
                  <a:lnTo>
                    <a:pt x="245" y="1350"/>
                  </a:lnTo>
                  <a:lnTo>
                    <a:pt x="245" y="1356"/>
                  </a:lnTo>
                  <a:lnTo>
                    <a:pt x="245" y="1367"/>
                  </a:lnTo>
                  <a:lnTo>
                    <a:pt x="250" y="1378"/>
                  </a:lnTo>
                  <a:lnTo>
                    <a:pt x="250" y="1384"/>
                  </a:lnTo>
                  <a:lnTo>
                    <a:pt x="255" y="1395"/>
                  </a:lnTo>
                  <a:lnTo>
                    <a:pt x="255" y="1401"/>
                  </a:lnTo>
                  <a:lnTo>
                    <a:pt x="255" y="1412"/>
                  </a:lnTo>
                  <a:lnTo>
                    <a:pt x="260" y="1423"/>
                  </a:lnTo>
                  <a:lnTo>
                    <a:pt x="260" y="1429"/>
                  </a:lnTo>
                  <a:lnTo>
                    <a:pt x="260" y="1440"/>
                  </a:lnTo>
                  <a:lnTo>
                    <a:pt x="265" y="1446"/>
                  </a:lnTo>
                  <a:lnTo>
                    <a:pt x="265" y="1457"/>
                  </a:lnTo>
                  <a:lnTo>
                    <a:pt x="271" y="1463"/>
                  </a:lnTo>
                  <a:lnTo>
                    <a:pt x="271" y="1474"/>
                  </a:lnTo>
                  <a:lnTo>
                    <a:pt x="271" y="1479"/>
                  </a:lnTo>
                  <a:lnTo>
                    <a:pt x="276" y="1491"/>
                  </a:lnTo>
                  <a:lnTo>
                    <a:pt x="276" y="1502"/>
                  </a:lnTo>
                  <a:lnTo>
                    <a:pt x="281" y="1508"/>
                  </a:lnTo>
                  <a:lnTo>
                    <a:pt x="281" y="1519"/>
                  </a:lnTo>
                  <a:lnTo>
                    <a:pt x="281" y="1524"/>
                  </a:lnTo>
                  <a:lnTo>
                    <a:pt x="286" y="1536"/>
                  </a:lnTo>
                  <a:lnTo>
                    <a:pt x="286" y="1541"/>
                  </a:lnTo>
                  <a:lnTo>
                    <a:pt x="291" y="1553"/>
                  </a:lnTo>
                  <a:lnTo>
                    <a:pt x="291" y="1558"/>
                  </a:lnTo>
                  <a:lnTo>
                    <a:pt x="291" y="1564"/>
                  </a:lnTo>
                  <a:lnTo>
                    <a:pt x="297" y="1575"/>
                  </a:lnTo>
                  <a:lnTo>
                    <a:pt x="297" y="1581"/>
                  </a:lnTo>
                  <a:lnTo>
                    <a:pt x="297" y="1592"/>
                  </a:lnTo>
                  <a:lnTo>
                    <a:pt x="302" y="1598"/>
                  </a:lnTo>
                  <a:lnTo>
                    <a:pt x="302" y="1609"/>
                  </a:lnTo>
                  <a:lnTo>
                    <a:pt x="307" y="1614"/>
                  </a:lnTo>
                  <a:lnTo>
                    <a:pt x="307" y="1626"/>
                  </a:lnTo>
                  <a:lnTo>
                    <a:pt x="307" y="1631"/>
                  </a:lnTo>
                  <a:lnTo>
                    <a:pt x="312" y="1637"/>
                  </a:lnTo>
                  <a:lnTo>
                    <a:pt x="312" y="1648"/>
                  </a:lnTo>
                  <a:lnTo>
                    <a:pt x="317" y="1654"/>
                  </a:lnTo>
                  <a:lnTo>
                    <a:pt x="317" y="1665"/>
                  </a:lnTo>
                  <a:lnTo>
                    <a:pt x="317" y="1671"/>
                  </a:lnTo>
                  <a:lnTo>
                    <a:pt x="322" y="1676"/>
                  </a:lnTo>
                  <a:lnTo>
                    <a:pt x="322" y="1688"/>
                  </a:lnTo>
                  <a:lnTo>
                    <a:pt x="328" y="1693"/>
                  </a:lnTo>
                  <a:lnTo>
                    <a:pt x="328" y="1704"/>
                  </a:lnTo>
                  <a:lnTo>
                    <a:pt x="328" y="1710"/>
                  </a:lnTo>
                  <a:lnTo>
                    <a:pt x="333" y="1716"/>
                  </a:lnTo>
                  <a:lnTo>
                    <a:pt x="333" y="1727"/>
                  </a:lnTo>
                  <a:lnTo>
                    <a:pt x="333" y="1733"/>
                  </a:lnTo>
                  <a:lnTo>
                    <a:pt x="338" y="1738"/>
                  </a:lnTo>
                  <a:lnTo>
                    <a:pt x="338" y="1749"/>
                  </a:lnTo>
                  <a:lnTo>
                    <a:pt x="343" y="1755"/>
                  </a:lnTo>
                  <a:lnTo>
                    <a:pt x="343" y="1761"/>
                  </a:lnTo>
                  <a:lnTo>
                    <a:pt x="343" y="1772"/>
                  </a:lnTo>
                  <a:lnTo>
                    <a:pt x="348" y="1778"/>
                  </a:lnTo>
                  <a:lnTo>
                    <a:pt x="348" y="1783"/>
                  </a:lnTo>
                  <a:lnTo>
                    <a:pt x="354" y="1794"/>
                  </a:lnTo>
                  <a:lnTo>
                    <a:pt x="354" y="1800"/>
                  </a:lnTo>
                  <a:lnTo>
                    <a:pt x="354" y="1806"/>
                  </a:lnTo>
                  <a:lnTo>
                    <a:pt x="359" y="1811"/>
                  </a:lnTo>
                  <a:lnTo>
                    <a:pt x="359" y="1823"/>
                  </a:lnTo>
                  <a:lnTo>
                    <a:pt x="364" y="1828"/>
                  </a:lnTo>
                  <a:lnTo>
                    <a:pt x="364" y="1834"/>
                  </a:lnTo>
                  <a:lnTo>
                    <a:pt x="364" y="1839"/>
                  </a:lnTo>
                  <a:lnTo>
                    <a:pt x="369" y="1851"/>
                  </a:lnTo>
                  <a:lnTo>
                    <a:pt x="369" y="1856"/>
                  </a:lnTo>
                  <a:lnTo>
                    <a:pt x="369" y="1862"/>
                  </a:lnTo>
                  <a:lnTo>
                    <a:pt x="374" y="1868"/>
                  </a:lnTo>
                  <a:lnTo>
                    <a:pt x="374" y="1879"/>
                  </a:lnTo>
                  <a:lnTo>
                    <a:pt x="380" y="1884"/>
                  </a:lnTo>
                  <a:lnTo>
                    <a:pt x="380" y="1890"/>
                  </a:lnTo>
                  <a:lnTo>
                    <a:pt x="380" y="1896"/>
                  </a:lnTo>
                  <a:lnTo>
                    <a:pt x="385" y="1901"/>
                  </a:lnTo>
                  <a:lnTo>
                    <a:pt x="385" y="1913"/>
                  </a:lnTo>
                  <a:lnTo>
                    <a:pt x="390" y="1918"/>
                  </a:lnTo>
                  <a:lnTo>
                    <a:pt x="390" y="1924"/>
                  </a:lnTo>
                  <a:lnTo>
                    <a:pt x="390" y="1929"/>
                  </a:lnTo>
                  <a:lnTo>
                    <a:pt x="395" y="1935"/>
                  </a:lnTo>
                  <a:lnTo>
                    <a:pt x="395" y="1941"/>
                  </a:lnTo>
                  <a:lnTo>
                    <a:pt x="400" y="1952"/>
                  </a:lnTo>
                  <a:lnTo>
                    <a:pt x="400" y="1958"/>
                  </a:lnTo>
                  <a:lnTo>
                    <a:pt x="400" y="1963"/>
                  </a:lnTo>
                  <a:lnTo>
                    <a:pt x="406" y="1969"/>
                  </a:lnTo>
                  <a:lnTo>
                    <a:pt x="406" y="1974"/>
                  </a:lnTo>
                  <a:lnTo>
                    <a:pt x="406" y="1980"/>
                  </a:lnTo>
                  <a:lnTo>
                    <a:pt x="411" y="1986"/>
                  </a:lnTo>
                  <a:lnTo>
                    <a:pt x="411" y="1991"/>
                  </a:lnTo>
                  <a:lnTo>
                    <a:pt x="416" y="2003"/>
                  </a:lnTo>
                  <a:lnTo>
                    <a:pt x="416" y="2008"/>
                  </a:lnTo>
                  <a:lnTo>
                    <a:pt x="416" y="2014"/>
                  </a:lnTo>
                  <a:lnTo>
                    <a:pt x="421" y="2019"/>
                  </a:lnTo>
                  <a:lnTo>
                    <a:pt x="421" y="2025"/>
                  </a:lnTo>
                  <a:lnTo>
                    <a:pt x="426" y="2031"/>
                  </a:lnTo>
                  <a:lnTo>
                    <a:pt x="426" y="2036"/>
                  </a:lnTo>
                  <a:lnTo>
                    <a:pt x="426" y="2042"/>
                  </a:lnTo>
                  <a:lnTo>
                    <a:pt x="432" y="2048"/>
                  </a:lnTo>
                  <a:lnTo>
                    <a:pt x="432" y="2053"/>
                  </a:lnTo>
                  <a:lnTo>
                    <a:pt x="437" y="2059"/>
                  </a:lnTo>
                  <a:lnTo>
                    <a:pt x="437" y="2064"/>
                  </a:lnTo>
                  <a:lnTo>
                    <a:pt x="437" y="2070"/>
                  </a:lnTo>
                  <a:lnTo>
                    <a:pt x="442" y="2076"/>
                  </a:lnTo>
                  <a:lnTo>
                    <a:pt x="442" y="2081"/>
                  </a:lnTo>
                  <a:lnTo>
                    <a:pt x="442" y="2087"/>
                  </a:lnTo>
                  <a:lnTo>
                    <a:pt x="447" y="2093"/>
                  </a:lnTo>
                  <a:lnTo>
                    <a:pt x="447" y="2098"/>
                  </a:lnTo>
                  <a:lnTo>
                    <a:pt x="452" y="2104"/>
                  </a:lnTo>
                  <a:lnTo>
                    <a:pt x="452" y="2109"/>
                  </a:lnTo>
                  <a:lnTo>
                    <a:pt x="452" y="2115"/>
                  </a:lnTo>
                  <a:lnTo>
                    <a:pt x="458" y="2121"/>
                  </a:lnTo>
                  <a:lnTo>
                    <a:pt x="458" y="2126"/>
                  </a:lnTo>
                  <a:lnTo>
                    <a:pt x="463" y="2132"/>
                  </a:lnTo>
                  <a:lnTo>
                    <a:pt x="463" y="2138"/>
                  </a:lnTo>
                  <a:lnTo>
                    <a:pt x="463" y="2143"/>
                  </a:lnTo>
                  <a:lnTo>
                    <a:pt x="468" y="2149"/>
                  </a:lnTo>
                  <a:lnTo>
                    <a:pt x="468" y="2154"/>
                  </a:lnTo>
                  <a:lnTo>
                    <a:pt x="473" y="2160"/>
                  </a:lnTo>
                  <a:lnTo>
                    <a:pt x="473" y="2166"/>
                  </a:lnTo>
                  <a:lnTo>
                    <a:pt x="473" y="2171"/>
                  </a:lnTo>
                  <a:lnTo>
                    <a:pt x="478" y="2177"/>
                  </a:lnTo>
                  <a:lnTo>
                    <a:pt x="478" y="2183"/>
                  </a:lnTo>
                  <a:lnTo>
                    <a:pt x="484" y="2188"/>
                  </a:lnTo>
                  <a:lnTo>
                    <a:pt x="484" y="2194"/>
                  </a:lnTo>
                  <a:lnTo>
                    <a:pt x="489" y="2199"/>
                  </a:lnTo>
                  <a:lnTo>
                    <a:pt x="489" y="2205"/>
                  </a:lnTo>
                  <a:lnTo>
                    <a:pt x="489" y="2211"/>
                  </a:lnTo>
                  <a:lnTo>
                    <a:pt x="494" y="2216"/>
                  </a:lnTo>
                  <a:lnTo>
                    <a:pt x="494" y="2222"/>
                  </a:lnTo>
                  <a:lnTo>
                    <a:pt x="499" y="2222"/>
                  </a:lnTo>
                  <a:lnTo>
                    <a:pt x="499" y="2228"/>
                  </a:lnTo>
                  <a:lnTo>
                    <a:pt x="499" y="2233"/>
                  </a:lnTo>
                  <a:lnTo>
                    <a:pt x="504" y="2239"/>
                  </a:lnTo>
                  <a:lnTo>
                    <a:pt x="504" y="2244"/>
                  </a:lnTo>
                  <a:lnTo>
                    <a:pt x="504" y="2250"/>
                  </a:lnTo>
                  <a:lnTo>
                    <a:pt x="510" y="2250"/>
                  </a:lnTo>
                  <a:lnTo>
                    <a:pt x="510" y="2256"/>
                  </a:lnTo>
                  <a:lnTo>
                    <a:pt x="515" y="2261"/>
                  </a:lnTo>
                  <a:lnTo>
                    <a:pt x="515" y="2267"/>
                  </a:lnTo>
                  <a:lnTo>
                    <a:pt x="520" y="2273"/>
                  </a:lnTo>
                  <a:lnTo>
                    <a:pt x="520" y="2278"/>
                  </a:lnTo>
                  <a:lnTo>
                    <a:pt x="525" y="2284"/>
                  </a:lnTo>
                  <a:lnTo>
                    <a:pt x="525" y="2289"/>
                  </a:lnTo>
                  <a:lnTo>
                    <a:pt x="530" y="2295"/>
                  </a:lnTo>
                  <a:lnTo>
                    <a:pt x="530" y="2301"/>
                  </a:lnTo>
                  <a:lnTo>
                    <a:pt x="536" y="2306"/>
                  </a:lnTo>
                  <a:lnTo>
                    <a:pt x="536" y="2312"/>
                  </a:lnTo>
                  <a:lnTo>
                    <a:pt x="541" y="2318"/>
                  </a:lnTo>
                  <a:lnTo>
                    <a:pt x="541" y="2323"/>
                  </a:lnTo>
                  <a:lnTo>
                    <a:pt x="546" y="2329"/>
                  </a:lnTo>
                  <a:lnTo>
                    <a:pt x="546" y="2334"/>
                  </a:lnTo>
                  <a:lnTo>
                    <a:pt x="551" y="2334"/>
                  </a:lnTo>
                  <a:lnTo>
                    <a:pt x="551" y="2340"/>
                  </a:lnTo>
                  <a:lnTo>
                    <a:pt x="551" y="2346"/>
                  </a:lnTo>
                  <a:lnTo>
                    <a:pt x="556" y="2346"/>
                  </a:lnTo>
                  <a:lnTo>
                    <a:pt x="556" y="2351"/>
                  </a:lnTo>
                  <a:lnTo>
                    <a:pt x="562" y="2357"/>
                  </a:lnTo>
                  <a:lnTo>
                    <a:pt x="562" y="2363"/>
                  </a:lnTo>
                  <a:lnTo>
                    <a:pt x="567" y="2363"/>
                  </a:lnTo>
                  <a:lnTo>
                    <a:pt x="567" y="2368"/>
                  </a:lnTo>
                  <a:lnTo>
                    <a:pt x="572" y="2374"/>
                  </a:lnTo>
                  <a:lnTo>
                    <a:pt x="572" y="2379"/>
                  </a:lnTo>
                  <a:lnTo>
                    <a:pt x="577" y="2385"/>
                  </a:lnTo>
                  <a:lnTo>
                    <a:pt x="577" y="2391"/>
                  </a:lnTo>
                  <a:lnTo>
                    <a:pt x="582" y="2391"/>
                  </a:lnTo>
                  <a:lnTo>
                    <a:pt x="582" y="2396"/>
                  </a:lnTo>
                  <a:lnTo>
                    <a:pt x="587" y="2402"/>
                  </a:lnTo>
                  <a:lnTo>
                    <a:pt x="587" y="2408"/>
                  </a:lnTo>
                  <a:lnTo>
                    <a:pt x="593" y="2408"/>
                  </a:lnTo>
                  <a:lnTo>
                    <a:pt x="593" y="2413"/>
                  </a:lnTo>
                  <a:lnTo>
                    <a:pt x="598" y="2413"/>
                  </a:lnTo>
                  <a:lnTo>
                    <a:pt x="598" y="2419"/>
                  </a:lnTo>
                  <a:lnTo>
                    <a:pt x="603" y="2424"/>
                  </a:lnTo>
                  <a:lnTo>
                    <a:pt x="608" y="2430"/>
                  </a:lnTo>
                  <a:lnTo>
                    <a:pt x="608" y="2436"/>
                  </a:lnTo>
                  <a:lnTo>
                    <a:pt x="613" y="2436"/>
                  </a:lnTo>
                  <a:lnTo>
                    <a:pt x="613" y="2441"/>
                  </a:lnTo>
                  <a:lnTo>
                    <a:pt x="619" y="2447"/>
                  </a:lnTo>
                  <a:lnTo>
                    <a:pt x="624" y="2453"/>
                  </a:lnTo>
                  <a:lnTo>
                    <a:pt x="624" y="2458"/>
                  </a:lnTo>
                  <a:lnTo>
                    <a:pt x="629" y="2458"/>
                  </a:lnTo>
                  <a:lnTo>
                    <a:pt x="629" y="2464"/>
                  </a:lnTo>
                  <a:lnTo>
                    <a:pt x="634" y="2464"/>
                  </a:lnTo>
                  <a:lnTo>
                    <a:pt x="634" y="2469"/>
                  </a:lnTo>
                  <a:lnTo>
                    <a:pt x="639" y="2469"/>
                  </a:lnTo>
                  <a:lnTo>
                    <a:pt x="639" y="2475"/>
                  </a:lnTo>
                  <a:lnTo>
                    <a:pt x="645" y="2475"/>
                  </a:lnTo>
                  <a:lnTo>
                    <a:pt x="645" y="2481"/>
                  </a:lnTo>
                  <a:lnTo>
                    <a:pt x="650" y="2481"/>
                  </a:lnTo>
                  <a:lnTo>
                    <a:pt x="650" y="2486"/>
                  </a:lnTo>
                  <a:lnTo>
                    <a:pt x="655" y="2486"/>
                  </a:lnTo>
                  <a:lnTo>
                    <a:pt x="655" y="2492"/>
                  </a:lnTo>
                  <a:lnTo>
                    <a:pt x="660" y="2492"/>
                  </a:lnTo>
                  <a:lnTo>
                    <a:pt x="660" y="2498"/>
                  </a:lnTo>
                  <a:lnTo>
                    <a:pt x="665" y="2498"/>
                  </a:lnTo>
                  <a:lnTo>
                    <a:pt x="671" y="2503"/>
                  </a:lnTo>
                  <a:lnTo>
                    <a:pt x="676" y="2509"/>
                  </a:lnTo>
                  <a:lnTo>
                    <a:pt x="681" y="2509"/>
                  </a:lnTo>
                  <a:lnTo>
                    <a:pt x="681" y="2514"/>
                  </a:lnTo>
                  <a:lnTo>
                    <a:pt x="686" y="2514"/>
                  </a:lnTo>
                  <a:lnTo>
                    <a:pt x="686" y="2520"/>
                  </a:lnTo>
                  <a:lnTo>
                    <a:pt x="691" y="2520"/>
                  </a:lnTo>
                  <a:lnTo>
                    <a:pt x="697" y="2520"/>
                  </a:lnTo>
                  <a:lnTo>
                    <a:pt x="697" y="2526"/>
                  </a:lnTo>
                  <a:lnTo>
                    <a:pt x="702" y="2526"/>
                  </a:lnTo>
                  <a:lnTo>
                    <a:pt x="707" y="2531"/>
                  </a:lnTo>
                  <a:lnTo>
                    <a:pt x="712" y="2531"/>
                  </a:lnTo>
                  <a:lnTo>
                    <a:pt x="717" y="2531"/>
                  </a:lnTo>
                  <a:lnTo>
                    <a:pt x="717" y="2537"/>
                  </a:lnTo>
                  <a:lnTo>
                    <a:pt x="723" y="2537"/>
                  </a:lnTo>
                  <a:lnTo>
                    <a:pt x="728" y="2537"/>
                  </a:lnTo>
                  <a:lnTo>
                    <a:pt x="728" y="2543"/>
                  </a:lnTo>
                  <a:lnTo>
                    <a:pt x="733" y="2543"/>
                  </a:lnTo>
                  <a:lnTo>
                    <a:pt x="738" y="2543"/>
                  </a:lnTo>
                  <a:lnTo>
                    <a:pt x="743" y="2543"/>
                  </a:lnTo>
                  <a:lnTo>
                    <a:pt x="749" y="2548"/>
                  </a:lnTo>
                  <a:lnTo>
                    <a:pt x="754" y="2548"/>
                  </a:lnTo>
                  <a:lnTo>
                    <a:pt x="759" y="2548"/>
                  </a:lnTo>
                  <a:lnTo>
                    <a:pt x="764" y="2548"/>
                  </a:lnTo>
                  <a:lnTo>
                    <a:pt x="769" y="2548"/>
                  </a:lnTo>
                  <a:lnTo>
                    <a:pt x="775" y="2548"/>
                  </a:lnTo>
                  <a:lnTo>
                    <a:pt x="780" y="2548"/>
                  </a:lnTo>
                  <a:lnTo>
                    <a:pt x="785" y="2548"/>
                  </a:lnTo>
                  <a:lnTo>
                    <a:pt x="790" y="2548"/>
                  </a:lnTo>
                  <a:lnTo>
                    <a:pt x="795" y="2548"/>
                  </a:lnTo>
                  <a:lnTo>
                    <a:pt x="801" y="2543"/>
                  </a:lnTo>
                  <a:lnTo>
                    <a:pt x="806" y="2543"/>
                  </a:lnTo>
                  <a:lnTo>
                    <a:pt x="811" y="2543"/>
                  </a:lnTo>
                  <a:lnTo>
                    <a:pt x="816" y="2543"/>
                  </a:lnTo>
                  <a:lnTo>
                    <a:pt x="816" y="2537"/>
                  </a:lnTo>
                  <a:lnTo>
                    <a:pt x="821" y="2537"/>
                  </a:lnTo>
                  <a:lnTo>
                    <a:pt x="826" y="2537"/>
                  </a:lnTo>
                  <a:lnTo>
                    <a:pt x="832" y="2531"/>
                  </a:lnTo>
                  <a:lnTo>
                    <a:pt x="837" y="2531"/>
                  </a:lnTo>
                  <a:lnTo>
                    <a:pt x="842" y="2531"/>
                  </a:lnTo>
                  <a:lnTo>
                    <a:pt x="842" y="2526"/>
                  </a:lnTo>
                  <a:lnTo>
                    <a:pt x="847" y="2526"/>
                  </a:lnTo>
                  <a:lnTo>
                    <a:pt x="852" y="2520"/>
                  </a:lnTo>
                  <a:lnTo>
                    <a:pt x="858" y="2520"/>
                  </a:lnTo>
                  <a:lnTo>
                    <a:pt x="858" y="2514"/>
                  </a:lnTo>
                  <a:lnTo>
                    <a:pt x="863" y="2514"/>
                  </a:lnTo>
                  <a:lnTo>
                    <a:pt x="868" y="2509"/>
                  </a:lnTo>
                  <a:lnTo>
                    <a:pt x="873" y="2503"/>
                  </a:lnTo>
                  <a:lnTo>
                    <a:pt x="878" y="2503"/>
                  </a:lnTo>
                  <a:lnTo>
                    <a:pt x="878" y="2498"/>
                  </a:lnTo>
                  <a:lnTo>
                    <a:pt x="884" y="2498"/>
                  </a:lnTo>
                  <a:lnTo>
                    <a:pt x="884" y="2492"/>
                  </a:lnTo>
                  <a:lnTo>
                    <a:pt x="889" y="2492"/>
                  </a:lnTo>
                  <a:lnTo>
                    <a:pt x="889" y="2486"/>
                  </a:lnTo>
                  <a:lnTo>
                    <a:pt x="894" y="2486"/>
                  </a:lnTo>
                  <a:lnTo>
                    <a:pt x="894" y="2481"/>
                  </a:lnTo>
                  <a:lnTo>
                    <a:pt x="899" y="2481"/>
                  </a:lnTo>
                  <a:lnTo>
                    <a:pt x="904" y="2475"/>
                  </a:lnTo>
                  <a:lnTo>
                    <a:pt x="904" y="2469"/>
                  </a:lnTo>
                  <a:lnTo>
                    <a:pt x="910" y="2469"/>
                  </a:lnTo>
                  <a:lnTo>
                    <a:pt x="910" y="2464"/>
                  </a:lnTo>
                  <a:lnTo>
                    <a:pt x="915" y="2464"/>
                  </a:lnTo>
                  <a:lnTo>
                    <a:pt x="915" y="2458"/>
                  </a:lnTo>
                  <a:lnTo>
                    <a:pt x="920" y="2458"/>
                  </a:lnTo>
                  <a:lnTo>
                    <a:pt x="920" y="2453"/>
                  </a:lnTo>
                  <a:lnTo>
                    <a:pt x="925" y="2453"/>
                  </a:lnTo>
                  <a:lnTo>
                    <a:pt x="925" y="2447"/>
                  </a:lnTo>
                  <a:lnTo>
                    <a:pt x="930" y="2441"/>
                  </a:lnTo>
                  <a:lnTo>
                    <a:pt x="930" y="2436"/>
                  </a:lnTo>
                  <a:lnTo>
                    <a:pt x="936" y="2436"/>
                  </a:lnTo>
                  <a:lnTo>
                    <a:pt x="936" y="2430"/>
                  </a:lnTo>
                  <a:lnTo>
                    <a:pt x="941" y="2430"/>
                  </a:lnTo>
                  <a:lnTo>
                    <a:pt x="941" y="2424"/>
                  </a:lnTo>
                  <a:lnTo>
                    <a:pt x="946" y="2419"/>
                  </a:lnTo>
                  <a:lnTo>
                    <a:pt x="951" y="2413"/>
                  </a:lnTo>
                  <a:lnTo>
                    <a:pt x="951" y="2408"/>
                  </a:lnTo>
                  <a:lnTo>
                    <a:pt x="956" y="2408"/>
                  </a:lnTo>
                  <a:lnTo>
                    <a:pt x="956" y="2402"/>
                  </a:lnTo>
                  <a:lnTo>
                    <a:pt x="962" y="2402"/>
                  </a:lnTo>
                  <a:lnTo>
                    <a:pt x="962" y="2396"/>
                  </a:lnTo>
                  <a:lnTo>
                    <a:pt x="962" y="2391"/>
                  </a:lnTo>
                  <a:lnTo>
                    <a:pt x="967" y="2391"/>
                  </a:lnTo>
                  <a:lnTo>
                    <a:pt x="967" y="2385"/>
                  </a:lnTo>
                  <a:lnTo>
                    <a:pt x="972" y="2379"/>
                  </a:lnTo>
                  <a:lnTo>
                    <a:pt x="972" y="2374"/>
                  </a:lnTo>
                  <a:lnTo>
                    <a:pt x="977" y="2374"/>
                  </a:lnTo>
                  <a:lnTo>
                    <a:pt x="977" y="2368"/>
                  </a:lnTo>
                  <a:lnTo>
                    <a:pt x="977" y="2363"/>
                  </a:lnTo>
                  <a:lnTo>
                    <a:pt x="982" y="2363"/>
                  </a:lnTo>
                </a:path>
              </a:pathLst>
            </a:custGeom>
            <a:noFill/>
            <a:ln w="222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47" name="Freeform 21"/>
            <p:cNvSpPr>
              <a:spLocks/>
            </p:cNvSpPr>
            <p:nvPr/>
          </p:nvSpPr>
          <p:spPr bwMode="auto">
            <a:xfrm>
              <a:off x="3198" y="-218"/>
              <a:ext cx="562" cy="2363"/>
            </a:xfrm>
            <a:custGeom>
              <a:avLst/>
              <a:gdLst>
                <a:gd name="T0" fmla="*/ 6 w 562"/>
                <a:gd name="T1" fmla="*/ 2346 h 2363"/>
                <a:gd name="T2" fmla="*/ 21 w 562"/>
                <a:gd name="T3" fmla="*/ 2323 h 2363"/>
                <a:gd name="T4" fmla="*/ 32 w 562"/>
                <a:gd name="T5" fmla="*/ 2301 h 2363"/>
                <a:gd name="T6" fmla="*/ 42 w 562"/>
                <a:gd name="T7" fmla="*/ 2273 h 2363"/>
                <a:gd name="T8" fmla="*/ 58 w 562"/>
                <a:gd name="T9" fmla="*/ 2244 h 2363"/>
                <a:gd name="T10" fmla="*/ 68 w 562"/>
                <a:gd name="T11" fmla="*/ 2216 h 2363"/>
                <a:gd name="T12" fmla="*/ 78 w 562"/>
                <a:gd name="T13" fmla="*/ 2188 h 2363"/>
                <a:gd name="T14" fmla="*/ 89 w 562"/>
                <a:gd name="T15" fmla="*/ 2166 h 2363"/>
                <a:gd name="T16" fmla="*/ 99 w 562"/>
                <a:gd name="T17" fmla="*/ 2138 h 2363"/>
                <a:gd name="T18" fmla="*/ 109 w 562"/>
                <a:gd name="T19" fmla="*/ 2109 h 2363"/>
                <a:gd name="T20" fmla="*/ 120 w 562"/>
                <a:gd name="T21" fmla="*/ 2081 h 2363"/>
                <a:gd name="T22" fmla="*/ 130 w 562"/>
                <a:gd name="T23" fmla="*/ 2053 h 2363"/>
                <a:gd name="T24" fmla="*/ 141 w 562"/>
                <a:gd name="T25" fmla="*/ 2025 h 2363"/>
                <a:gd name="T26" fmla="*/ 151 w 562"/>
                <a:gd name="T27" fmla="*/ 1991 h 2363"/>
                <a:gd name="T28" fmla="*/ 161 w 562"/>
                <a:gd name="T29" fmla="*/ 1963 h 2363"/>
                <a:gd name="T30" fmla="*/ 172 w 562"/>
                <a:gd name="T31" fmla="*/ 1929 h 2363"/>
                <a:gd name="T32" fmla="*/ 182 w 562"/>
                <a:gd name="T33" fmla="*/ 1896 h 2363"/>
                <a:gd name="T34" fmla="*/ 193 w 562"/>
                <a:gd name="T35" fmla="*/ 1862 h 2363"/>
                <a:gd name="T36" fmla="*/ 203 w 562"/>
                <a:gd name="T37" fmla="*/ 1828 h 2363"/>
                <a:gd name="T38" fmla="*/ 213 w 562"/>
                <a:gd name="T39" fmla="*/ 1789 h 2363"/>
                <a:gd name="T40" fmla="*/ 224 w 562"/>
                <a:gd name="T41" fmla="*/ 1755 h 2363"/>
                <a:gd name="T42" fmla="*/ 229 w 562"/>
                <a:gd name="T43" fmla="*/ 1716 h 2363"/>
                <a:gd name="T44" fmla="*/ 239 w 562"/>
                <a:gd name="T45" fmla="*/ 1676 h 2363"/>
                <a:gd name="T46" fmla="*/ 250 w 562"/>
                <a:gd name="T47" fmla="*/ 1637 h 2363"/>
                <a:gd name="T48" fmla="*/ 260 w 562"/>
                <a:gd name="T49" fmla="*/ 1598 h 2363"/>
                <a:gd name="T50" fmla="*/ 271 w 562"/>
                <a:gd name="T51" fmla="*/ 1558 h 2363"/>
                <a:gd name="T52" fmla="*/ 281 w 562"/>
                <a:gd name="T53" fmla="*/ 1519 h 2363"/>
                <a:gd name="T54" fmla="*/ 291 w 562"/>
                <a:gd name="T55" fmla="*/ 1474 h 2363"/>
                <a:gd name="T56" fmla="*/ 302 w 562"/>
                <a:gd name="T57" fmla="*/ 1429 h 2363"/>
                <a:gd name="T58" fmla="*/ 312 w 562"/>
                <a:gd name="T59" fmla="*/ 1384 h 2363"/>
                <a:gd name="T60" fmla="*/ 323 w 562"/>
                <a:gd name="T61" fmla="*/ 1339 h 2363"/>
                <a:gd name="T62" fmla="*/ 333 w 562"/>
                <a:gd name="T63" fmla="*/ 1294 h 2363"/>
                <a:gd name="T64" fmla="*/ 343 w 562"/>
                <a:gd name="T65" fmla="*/ 1249 h 2363"/>
                <a:gd name="T66" fmla="*/ 354 w 562"/>
                <a:gd name="T67" fmla="*/ 1198 h 2363"/>
                <a:gd name="T68" fmla="*/ 364 w 562"/>
                <a:gd name="T69" fmla="*/ 1148 h 2363"/>
                <a:gd name="T70" fmla="*/ 374 w 562"/>
                <a:gd name="T71" fmla="*/ 1097 h 2363"/>
                <a:gd name="T72" fmla="*/ 385 w 562"/>
                <a:gd name="T73" fmla="*/ 1046 h 2363"/>
                <a:gd name="T74" fmla="*/ 395 w 562"/>
                <a:gd name="T75" fmla="*/ 996 h 2363"/>
                <a:gd name="T76" fmla="*/ 406 w 562"/>
                <a:gd name="T77" fmla="*/ 945 h 2363"/>
                <a:gd name="T78" fmla="*/ 411 w 562"/>
                <a:gd name="T79" fmla="*/ 895 h 2363"/>
                <a:gd name="T80" fmla="*/ 421 w 562"/>
                <a:gd name="T81" fmla="*/ 838 h 2363"/>
                <a:gd name="T82" fmla="*/ 432 w 562"/>
                <a:gd name="T83" fmla="*/ 782 h 2363"/>
                <a:gd name="T84" fmla="*/ 442 w 562"/>
                <a:gd name="T85" fmla="*/ 726 h 2363"/>
                <a:gd name="T86" fmla="*/ 452 w 562"/>
                <a:gd name="T87" fmla="*/ 670 h 2363"/>
                <a:gd name="T88" fmla="*/ 463 w 562"/>
                <a:gd name="T89" fmla="*/ 613 h 2363"/>
                <a:gd name="T90" fmla="*/ 473 w 562"/>
                <a:gd name="T91" fmla="*/ 551 h 2363"/>
                <a:gd name="T92" fmla="*/ 484 w 562"/>
                <a:gd name="T93" fmla="*/ 495 h 2363"/>
                <a:gd name="T94" fmla="*/ 494 w 562"/>
                <a:gd name="T95" fmla="*/ 433 h 2363"/>
                <a:gd name="T96" fmla="*/ 504 w 562"/>
                <a:gd name="T97" fmla="*/ 371 h 2363"/>
                <a:gd name="T98" fmla="*/ 515 w 562"/>
                <a:gd name="T99" fmla="*/ 310 h 2363"/>
                <a:gd name="T100" fmla="*/ 525 w 562"/>
                <a:gd name="T101" fmla="*/ 248 h 2363"/>
                <a:gd name="T102" fmla="*/ 536 w 562"/>
                <a:gd name="T103" fmla="*/ 186 h 2363"/>
                <a:gd name="T104" fmla="*/ 546 w 562"/>
                <a:gd name="T105" fmla="*/ 118 h 2363"/>
                <a:gd name="T106" fmla="*/ 556 w 562"/>
                <a:gd name="T107" fmla="*/ 56 h 236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62"/>
                <a:gd name="T163" fmla="*/ 0 h 2363"/>
                <a:gd name="T164" fmla="*/ 562 w 562"/>
                <a:gd name="T165" fmla="*/ 2363 h 236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62" h="2363">
                  <a:moveTo>
                    <a:pt x="0" y="2363"/>
                  </a:moveTo>
                  <a:lnTo>
                    <a:pt x="0" y="2357"/>
                  </a:lnTo>
                  <a:lnTo>
                    <a:pt x="6" y="2357"/>
                  </a:lnTo>
                  <a:lnTo>
                    <a:pt x="6" y="2351"/>
                  </a:lnTo>
                  <a:lnTo>
                    <a:pt x="6" y="2346"/>
                  </a:lnTo>
                  <a:lnTo>
                    <a:pt x="11" y="2346"/>
                  </a:lnTo>
                  <a:lnTo>
                    <a:pt x="11" y="2340"/>
                  </a:lnTo>
                  <a:lnTo>
                    <a:pt x="16" y="2334"/>
                  </a:lnTo>
                  <a:lnTo>
                    <a:pt x="16" y="2329"/>
                  </a:lnTo>
                  <a:lnTo>
                    <a:pt x="21" y="2323"/>
                  </a:lnTo>
                  <a:lnTo>
                    <a:pt x="21" y="2318"/>
                  </a:lnTo>
                  <a:lnTo>
                    <a:pt x="26" y="2312"/>
                  </a:lnTo>
                  <a:lnTo>
                    <a:pt x="26" y="2306"/>
                  </a:lnTo>
                  <a:lnTo>
                    <a:pt x="32" y="2306"/>
                  </a:lnTo>
                  <a:lnTo>
                    <a:pt x="32" y="2301"/>
                  </a:lnTo>
                  <a:lnTo>
                    <a:pt x="32" y="2295"/>
                  </a:lnTo>
                  <a:lnTo>
                    <a:pt x="37" y="2289"/>
                  </a:lnTo>
                  <a:lnTo>
                    <a:pt x="42" y="2284"/>
                  </a:lnTo>
                  <a:lnTo>
                    <a:pt x="42" y="2278"/>
                  </a:lnTo>
                  <a:lnTo>
                    <a:pt x="42" y="2273"/>
                  </a:lnTo>
                  <a:lnTo>
                    <a:pt x="47" y="2267"/>
                  </a:lnTo>
                  <a:lnTo>
                    <a:pt x="52" y="2261"/>
                  </a:lnTo>
                  <a:lnTo>
                    <a:pt x="52" y="2256"/>
                  </a:lnTo>
                  <a:lnTo>
                    <a:pt x="52" y="2250"/>
                  </a:lnTo>
                  <a:lnTo>
                    <a:pt x="58" y="2244"/>
                  </a:lnTo>
                  <a:lnTo>
                    <a:pt x="58" y="2239"/>
                  </a:lnTo>
                  <a:lnTo>
                    <a:pt x="63" y="2233"/>
                  </a:lnTo>
                  <a:lnTo>
                    <a:pt x="63" y="2228"/>
                  </a:lnTo>
                  <a:lnTo>
                    <a:pt x="68" y="2222"/>
                  </a:lnTo>
                  <a:lnTo>
                    <a:pt x="68" y="2216"/>
                  </a:lnTo>
                  <a:lnTo>
                    <a:pt x="73" y="2211"/>
                  </a:lnTo>
                  <a:lnTo>
                    <a:pt x="73" y="2205"/>
                  </a:lnTo>
                  <a:lnTo>
                    <a:pt x="78" y="2199"/>
                  </a:lnTo>
                  <a:lnTo>
                    <a:pt x="78" y="2194"/>
                  </a:lnTo>
                  <a:lnTo>
                    <a:pt x="78" y="2188"/>
                  </a:lnTo>
                  <a:lnTo>
                    <a:pt x="84" y="2183"/>
                  </a:lnTo>
                  <a:lnTo>
                    <a:pt x="84" y="2177"/>
                  </a:lnTo>
                  <a:lnTo>
                    <a:pt x="89" y="2177"/>
                  </a:lnTo>
                  <a:lnTo>
                    <a:pt x="89" y="2171"/>
                  </a:lnTo>
                  <a:lnTo>
                    <a:pt x="89" y="2166"/>
                  </a:lnTo>
                  <a:lnTo>
                    <a:pt x="94" y="2160"/>
                  </a:lnTo>
                  <a:lnTo>
                    <a:pt x="94" y="2154"/>
                  </a:lnTo>
                  <a:lnTo>
                    <a:pt x="94" y="2149"/>
                  </a:lnTo>
                  <a:lnTo>
                    <a:pt x="99" y="2143"/>
                  </a:lnTo>
                  <a:lnTo>
                    <a:pt x="99" y="2138"/>
                  </a:lnTo>
                  <a:lnTo>
                    <a:pt x="104" y="2132"/>
                  </a:lnTo>
                  <a:lnTo>
                    <a:pt x="104" y="2126"/>
                  </a:lnTo>
                  <a:lnTo>
                    <a:pt x="104" y="2121"/>
                  </a:lnTo>
                  <a:lnTo>
                    <a:pt x="109" y="2115"/>
                  </a:lnTo>
                  <a:lnTo>
                    <a:pt x="109" y="2109"/>
                  </a:lnTo>
                  <a:lnTo>
                    <a:pt x="115" y="2104"/>
                  </a:lnTo>
                  <a:lnTo>
                    <a:pt x="115" y="2098"/>
                  </a:lnTo>
                  <a:lnTo>
                    <a:pt x="115" y="2093"/>
                  </a:lnTo>
                  <a:lnTo>
                    <a:pt x="120" y="2087"/>
                  </a:lnTo>
                  <a:lnTo>
                    <a:pt x="120" y="2081"/>
                  </a:lnTo>
                  <a:lnTo>
                    <a:pt x="125" y="2076"/>
                  </a:lnTo>
                  <a:lnTo>
                    <a:pt x="125" y="2070"/>
                  </a:lnTo>
                  <a:lnTo>
                    <a:pt x="125" y="2064"/>
                  </a:lnTo>
                  <a:lnTo>
                    <a:pt x="130" y="2059"/>
                  </a:lnTo>
                  <a:lnTo>
                    <a:pt x="130" y="2053"/>
                  </a:lnTo>
                  <a:lnTo>
                    <a:pt x="130" y="2048"/>
                  </a:lnTo>
                  <a:lnTo>
                    <a:pt x="135" y="2042"/>
                  </a:lnTo>
                  <a:lnTo>
                    <a:pt x="135" y="2036"/>
                  </a:lnTo>
                  <a:lnTo>
                    <a:pt x="141" y="2031"/>
                  </a:lnTo>
                  <a:lnTo>
                    <a:pt x="141" y="2025"/>
                  </a:lnTo>
                  <a:lnTo>
                    <a:pt x="141" y="2019"/>
                  </a:lnTo>
                  <a:lnTo>
                    <a:pt x="146" y="2014"/>
                  </a:lnTo>
                  <a:lnTo>
                    <a:pt x="146" y="2008"/>
                  </a:lnTo>
                  <a:lnTo>
                    <a:pt x="151" y="2003"/>
                  </a:lnTo>
                  <a:lnTo>
                    <a:pt x="151" y="1991"/>
                  </a:lnTo>
                  <a:lnTo>
                    <a:pt x="151" y="1986"/>
                  </a:lnTo>
                  <a:lnTo>
                    <a:pt x="156" y="1980"/>
                  </a:lnTo>
                  <a:lnTo>
                    <a:pt x="156" y="1974"/>
                  </a:lnTo>
                  <a:lnTo>
                    <a:pt x="161" y="1969"/>
                  </a:lnTo>
                  <a:lnTo>
                    <a:pt x="161" y="1963"/>
                  </a:lnTo>
                  <a:lnTo>
                    <a:pt x="161" y="1958"/>
                  </a:lnTo>
                  <a:lnTo>
                    <a:pt x="167" y="1952"/>
                  </a:lnTo>
                  <a:lnTo>
                    <a:pt x="167" y="1941"/>
                  </a:lnTo>
                  <a:lnTo>
                    <a:pt x="167" y="1935"/>
                  </a:lnTo>
                  <a:lnTo>
                    <a:pt x="172" y="1929"/>
                  </a:lnTo>
                  <a:lnTo>
                    <a:pt x="172" y="1924"/>
                  </a:lnTo>
                  <a:lnTo>
                    <a:pt x="177" y="1918"/>
                  </a:lnTo>
                  <a:lnTo>
                    <a:pt x="177" y="1913"/>
                  </a:lnTo>
                  <a:lnTo>
                    <a:pt x="177" y="1901"/>
                  </a:lnTo>
                  <a:lnTo>
                    <a:pt x="182" y="1896"/>
                  </a:lnTo>
                  <a:lnTo>
                    <a:pt x="182" y="1890"/>
                  </a:lnTo>
                  <a:lnTo>
                    <a:pt x="187" y="1884"/>
                  </a:lnTo>
                  <a:lnTo>
                    <a:pt x="187" y="1879"/>
                  </a:lnTo>
                  <a:lnTo>
                    <a:pt x="187" y="1868"/>
                  </a:lnTo>
                  <a:lnTo>
                    <a:pt x="193" y="1862"/>
                  </a:lnTo>
                  <a:lnTo>
                    <a:pt x="193" y="1856"/>
                  </a:lnTo>
                  <a:lnTo>
                    <a:pt x="193" y="1851"/>
                  </a:lnTo>
                  <a:lnTo>
                    <a:pt x="198" y="1839"/>
                  </a:lnTo>
                  <a:lnTo>
                    <a:pt x="198" y="1834"/>
                  </a:lnTo>
                  <a:lnTo>
                    <a:pt x="203" y="1828"/>
                  </a:lnTo>
                  <a:lnTo>
                    <a:pt x="203" y="1823"/>
                  </a:lnTo>
                  <a:lnTo>
                    <a:pt x="203" y="1811"/>
                  </a:lnTo>
                  <a:lnTo>
                    <a:pt x="208" y="1806"/>
                  </a:lnTo>
                  <a:lnTo>
                    <a:pt x="208" y="1800"/>
                  </a:lnTo>
                  <a:lnTo>
                    <a:pt x="213" y="1789"/>
                  </a:lnTo>
                  <a:lnTo>
                    <a:pt x="213" y="1783"/>
                  </a:lnTo>
                  <a:lnTo>
                    <a:pt x="213" y="1778"/>
                  </a:lnTo>
                  <a:lnTo>
                    <a:pt x="219" y="1772"/>
                  </a:lnTo>
                  <a:lnTo>
                    <a:pt x="219" y="1761"/>
                  </a:lnTo>
                  <a:lnTo>
                    <a:pt x="224" y="1755"/>
                  </a:lnTo>
                  <a:lnTo>
                    <a:pt x="224" y="1749"/>
                  </a:lnTo>
                  <a:lnTo>
                    <a:pt x="224" y="1738"/>
                  </a:lnTo>
                  <a:lnTo>
                    <a:pt x="229" y="1733"/>
                  </a:lnTo>
                  <a:lnTo>
                    <a:pt x="229" y="1727"/>
                  </a:lnTo>
                  <a:lnTo>
                    <a:pt x="229" y="1716"/>
                  </a:lnTo>
                  <a:lnTo>
                    <a:pt x="234" y="1710"/>
                  </a:lnTo>
                  <a:lnTo>
                    <a:pt x="234" y="1704"/>
                  </a:lnTo>
                  <a:lnTo>
                    <a:pt x="239" y="1693"/>
                  </a:lnTo>
                  <a:lnTo>
                    <a:pt x="239" y="1688"/>
                  </a:lnTo>
                  <a:lnTo>
                    <a:pt x="239" y="1676"/>
                  </a:lnTo>
                  <a:lnTo>
                    <a:pt x="245" y="1671"/>
                  </a:lnTo>
                  <a:lnTo>
                    <a:pt x="245" y="1665"/>
                  </a:lnTo>
                  <a:lnTo>
                    <a:pt x="250" y="1654"/>
                  </a:lnTo>
                  <a:lnTo>
                    <a:pt x="250" y="1648"/>
                  </a:lnTo>
                  <a:lnTo>
                    <a:pt x="250" y="1637"/>
                  </a:lnTo>
                  <a:lnTo>
                    <a:pt x="255" y="1631"/>
                  </a:lnTo>
                  <a:lnTo>
                    <a:pt x="255" y="1626"/>
                  </a:lnTo>
                  <a:lnTo>
                    <a:pt x="260" y="1614"/>
                  </a:lnTo>
                  <a:lnTo>
                    <a:pt x="260" y="1609"/>
                  </a:lnTo>
                  <a:lnTo>
                    <a:pt x="260" y="1598"/>
                  </a:lnTo>
                  <a:lnTo>
                    <a:pt x="265" y="1592"/>
                  </a:lnTo>
                  <a:lnTo>
                    <a:pt x="265" y="1581"/>
                  </a:lnTo>
                  <a:lnTo>
                    <a:pt x="265" y="1575"/>
                  </a:lnTo>
                  <a:lnTo>
                    <a:pt x="271" y="1564"/>
                  </a:lnTo>
                  <a:lnTo>
                    <a:pt x="271" y="1558"/>
                  </a:lnTo>
                  <a:lnTo>
                    <a:pt x="276" y="1553"/>
                  </a:lnTo>
                  <a:lnTo>
                    <a:pt x="276" y="1541"/>
                  </a:lnTo>
                  <a:lnTo>
                    <a:pt x="276" y="1536"/>
                  </a:lnTo>
                  <a:lnTo>
                    <a:pt x="281" y="1524"/>
                  </a:lnTo>
                  <a:lnTo>
                    <a:pt x="281" y="1519"/>
                  </a:lnTo>
                  <a:lnTo>
                    <a:pt x="286" y="1508"/>
                  </a:lnTo>
                  <a:lnTo>
                    <a:pt x="286" y="1502"/>
                  </a:lnTo>
                  <a:lnTo>
                    <a:pt x="286" y="1491"/>
                  </a:lnTo>
                  <a:lnTo>
                    <a:pt x="291" y="1479"/>
                  </a:lnTo>
                  <a:lnTo>
                    <a:pt x="291" y="1474"/>
                  </a:lnTo>
                  <a:lnTo>
                    <a:pt x="297" y="1463"/>
                  </a:lnTo>
                  <a:lnTo>
                    <a:pt x="297" y="1457"/>
                  </a:lnTo>
                  <a:lnTo>
                    <a:pt x="297" y="1446"/>
                  </a:lnTo>
                  <a:lnTo>
                    <a:pt x="302" y="1440"/>
                  </a:lnTo>
                  <a:lnTo>
                    <a:pt x="302" y="1429"/>
                  </a:lnTo>
                  <a:lnTo>
                    <a:pt x="302" y="1423"/>
                  </a:lnTo>
                  <a:lnTo>
                    <a:pt x="307" y="1412"/>
                  </a:lnTo>
                  <a:lnTo>
                    <a:pt x="307" y="1401"/>
                  </a:lnTo>
                  <a:lnTo>
                    <a:pt x="312" y="1395"/>
                  </a:lnTo>
                  <a:lnTo>
                    <a:pt x="312" y="1384"/>
                  </a:lnTo>
                  <a:lnTo>
                    <a:pt x="312" y="1378"/>
                  </a:lnTo>
                  <a:lnTo>
                    <a:pt x="317" y="1367"/>
                  </a:lnTo>
                  <a:lnTo>
                    <a:pt x="317" y="1356"/>
                  </a:lnTo>
                  <a:lnTo>
                    <a:pt x="323" y="1350"/>
                  </a:lnTo>
                  <a:lnTo>
                    <a:pt x="323" y="1339"/>
                  </a:lnTo>
                  <a:lnTo>
                    <a:pt x="323" y="1333"/>
                  </a:lnTo>
                  <a:lnTo>
                    <a:pt x="328" y="1322"/>
                  </a:lnTo>
                  <a:lnTo>
                    <a:pt x="328" y="1311"/>
                  </a:lnTo>
                  <a:lnTo>
                    <a:pt x="333" y="1305"/>
                  </a:lnTo>
                  <a:lnTo>
                    <a:pt x="333" y="1294"/>
                  </a:lnTo>
                  <a:lnTo>
                    <a:pt x="333" y="1283"/>
                  </a:lnTo>
                  <a:lnTo>
                    <a:pt x="338" y="1277"/>
                  </a:lnTo>
                  <a:lnTo>
                    <a:pt x="338" y="1266"/>
                  </a:lnTo>
                  <a:lnTo>
                    <a:pt x="338" y="1255"/>
                  </a:lnTo>
                  <a:lnTo>
                    <a:pt x="343" y="1249"/>
                  </a:lnTo>
                  <a:lnTo>
                    <a:pt x="343" y="1238"/>
                  </a:lnTo>
                  <a:lnTo>
                    <a:pt x="349" y="1226"/>
                  </a:lnTo>
                  <a:lnTo>
                    <a:pt x="349" y="1215"/>
                  </a:lnTo>
                  <a:lnTo>
                    <a:pt x="349" y="1210"/>
                  </a:lnTo>
                  <a:lnTo>
                    <a:pt x="354" y="1198"/>
                  </a:lnTo>
                  <a:lnTo>
                    <a:pt x="354" y="1187"/>
                  </a:lnTo>
                  <a:lnTo>
                    <a:pt x="359" y="1181"/>
                  </a:lnTo>
                  <a:lnTo>
                    <a:pt x="359" y="1170"/>
                  </a:lnTo>
                  <a:lnTo>
                    <a:pt x="359" y="1159"/>
                  </a:lnTo>
                  <a:lnTo>
                    <a:pt x="364" y="1148"/>
                  </a:lnTo>
                  <a:lnTo>
                    <a:pt x="364" y="1142"/>
                  </a:lnTo>
                  <a:lnTo>
                    <a:pt x="369" y="1131"/>
                  </a:lnTo>
                  <a:lnTo>
                    <a:pt x="369" y="1120"/>
                  </a:lnTo>
                  <a:lnTo>
                    <a:pt x="369" y="1108"/>
                  </a:lnTo>
                  <a:lnTo>
                    <a:pt x="374" y="1097"/>
                  </a:lnTo>
                  <a:lnTo>
                    <a:pt x="374" y="1091"/>
                  </a:lnTo>
                  <a:lnTo>
                    <a:pt x="374" y="1080"/>
                  </a:lnTo>
                  <a:lnTo>
                    <a:pt x="380" y="1069"/>
                  </a:lnTo>
                  <a:lnTo>
                    <a:pt x="380" y="1058"/>
                  </a:lnTo>
                  <a:lnTo>
                    <a:pt x="385" y="1046"/>
                  </a:lnTo>
                  <a:lnTo>
                    <a:pt x="385" y="1041"/>
                  </a:lnTo>
                  <a:lnTo>
                    <a:pt x="385" y="1030"/>
                  </a:lnTo>
                  <a:lnTo>
                    <a:pt x="390" y="1018"/>
                  </a:lnTo>
                  <a:lnTo>
                    <a:pt x="390" y="1007"/>
                  </a:lnTo>
                  <a:lnTo>
                    <a:pt x="395" y="996"/>
                  </a:lnTo>
                  <a:lnTo>
                    <a:pt x="395" y="985"/>
                  </a:lnTo>
                  <a:lnTo>
                    <a:pt x="395" y="979"/>
                  </a:lnTo>
                  <a:lnTo>
                    <a:pt x="400" y="968"/>
                  </a:lnTo>
                  <a:lnTo>
                    <a:pt x="400" y="956"/>
                  </a:lnTo>
                  <a:lnTo>
                    <a:pt x="406" y="945"/>
                  </a:lnTo>
                  <a:lnTo>
                    <a:pt x="406" y="934"/>
                  </a:lnTo>
                  <a:lnTo>
                    <a:pt x="406" y="923"/>
                  </a:lnTo>
                  <a:lnTo>
                    <a:pt x="411" y="911"/>
                  </a:lnTo>
                  <a:lnTo>
                    <a:pt x="411" y="900"/>
                  </a:lnTo>
                  <a:lnTo>
                    <a:pt x="411" y="895"/>
                  </a:lnTo>
                  <a:lnTo>
                    <a:pt x="416" y="883"/>
                  </a:lnTo>
                  <a:lnTo>
                    <a:pt x="416" y="872"/>
                  </a:lnTo>
                  <a:lnTo>
                    <a:pt x="421" y="861"/>
                  </a:lnTo>
                  <a:lnTo>
                    <a:pt x="421" y="850"/>
                  </a:lnTo>
                  <a:lnTo>
                    <a:pt x="421" y="838"/>
                  </a:lnTo>
                  <a:lnTo>
                    <a:pt x="426" y="827"/>
                  </a:lnTo>
                  <a:lnTo>
                    <a:pt x="426" y="816"/>
                  </a:lnTo>
                  <a:lnTo>
                    <a:pt x="432" y="805"/>
                  </a:lnTo>
                  <a:lnTo>
                    <a:pt x="432" y="793"/>
                  </a:lnTo>
                  <a:lnTo>
                    <a:pt x="432" y="782"/>
                  </a:lnTo>
                  <a:lnTo>
                    <a:pt x="437" y="771"/>
                  </a:lnTo>
                  <a:lnTo>
                    <a:pt x="437" y="760"/>
                  </a:lnTo>
                  <a:lnTo>
                    <a:pt x="442" y="748"/>
                  </a:lnTo>
                  <a:lnTo>
                    <a:pt x="442" y="737"/>
                  </a:lnTo>
                  <a:lnTo>
                    <a:pt x="442" y="726"/>
                  </a:lnTo>
                  <a:lnTo>
                    <a:pt x="447" y="715"/>
                  </a:lnTo>
                  <a:lnTo>
                    <a:pt x="447" y="703"/>
                  </a:lnTo>
                  <a:lnTo>
                    <a:pt x="447" y="692"/>
                  </a:lnTo>
                  <a:lnTo>
                    <a:pt x="452" y="681"/>
                  </a:lnTo>
                  <a:lnTo>
                    <a:pt x="452" y="670"/>
                  </a:lnTo>
                  <a:lnTo>
                    <a:pt x="458" y="658"/>
                  </a:lnTo>
                  <a:lnTo>
                    <a:pt x="458" y="647"/>
                  </a:lnTo>
                  <a:lnTo>
                    <a:pt x="458" y="636"/>
                  </a:lnTo>
                  <a:lnTo>
                    <a:pt x="463" y="625"/>
                  </a:lnTo>
                  <a:lnTo>
                    <a:pt x="463" y="613"/>
                  </a:lnTo>
                  <a:lnTo>
                    <a:pt x="468" y="602"/>
                  </a:lnTo>
                  <a:lnTo>
                    <a:pt x="468" y="591"/>
                  </a:lnTo>
                  <a:lnTo>
                    <a:pt x="468" y="580"/>
                  </a:lnTo>
                  <a:lnTo>
                    <a:pt x="473" y="568"/>
                  </a:lnTo>
                  <a:lnTo>
                    <a:pt x="473" y="551"/>
                  </a:lnTo>
                  <a:lnTo>
                    <a:pt x="478" y="540"/>
                  </a:lnTo>
                  <a:lnTo>
                    <a:pt x="478" y="529"/>
                  </a:lnTo>
                  <a:lnTo>
                    <a:pt x="478" y="518"/>
                  </a:lnTo>
                  <a:lnTo>
                    <a:pt x="484" y="506"/>
                  </a:lnTo>
                  <a:lnTo>
                    <a:pt x="484" y="495"/>
                  </a:lnTo>
                  <a:lnTo>
                    <a:pt x="484" y="484"/>
                  </a:lnTo>
                  <a:lnTo>
                    <a:pt x="489" y="473"/>
                  </a:lnTo>
                  <a:lnTo>
                    <a:pt x="489" y="461"/>
                  </a:lnTo>
                  <a:lnTo>
                    <a:pt x="494" y="445"/>
                  </a:lnTo>
                  <a:lnTo>
                    <a:pt x="494" y="433"/>
                  </a:lnTo>
                  <a:lnTo>
                    <a:pt x="494" y="422"/>
                  </a:lnTo>
                  <a:lnTo>
                    <a:pt x="499" y="411"/>
                  </a:lnTo>
                  <a:lnTo>
                    <a:pt x="499" y="400"/>
                  </a:lnTo>
                  <a:lnTo>
                    <a:pt x="504" y="388"/>
                  </a:lnTo>
                  <a:lnTo>
                    <a:pt x="504" y="371"/>
                  </a:lnTo>
                  <a:lnTo>
                    <a:pt x="504" y="360"/>
                  </a:lnTo>
                  <a:lnTo>
                    <a:pt x="510" y="349"/>
                  </a:lnTo>
                  <a:lnTo>
                    <a:pt x="510" y="338"/>
                  </a:lnTo>
                  <a:lnTo>
                    <a:pt x="515" y="326"/>
                  </a:lnTo>
                  <a:lnTo>
                    <a:pt x="515" y="310"/>
                  </a:lnTo>
                  <a:lnTo>
                    <a:pt x="515" y="298"/>
                  </a:lnTo>
                  <a:lnTo>
                    <a:pt x="520" y="287"/>
                  </a:lnTo>
                  <a:lnTo>
                    <a:pt x="520" y="276"/>
                  </a:lnTo>
                  <a:lnTo>
                    <a:pt x="520" y="259"/>
                  </a:lnTo>
                  <a:lnTo>
                    <a:pt x="525" y="248"/>
                  </a:lnTo>
                  <a:lnTo>
                    <a:pt x="525" y="236"/>
                  </a:lnTo>
                  <a:lnTo>
                    <a:pt x="530" y="225"/>
                  </a:lnTo>
                  <a:lnTo>
                    <a:pt x="530" y="208"/>
                  </a:lnTo>
                  <a:lnTo>
                    <a:pt x="530" y="197"/>
                  </a:lnTo>
                  <a:lnTo>
                    <a:pt x="536" y="186"/>
                  </a:lnTo>
                  <a:lnTo>
                    <a:pt x="536" y="175"/>
                  </a:lnTo>
                  <a:lnTo>
                    <a:pt x="541" y="158"/>
                  </a:lnTo>
                  <a:lnTo>
                    <a:pt x="541" y="146"/>
                  </a:lnTo>
                  <a:lnTo>
                    <a:pt x="541" y="135"/>
                  </a:lnTo>
                  <a:lnTo>
                    <a:pt x="546" y="118"/>
                  </a:lnTo>
                  <a:lnTo>
                    <a:pt x="546" y="107"/>
                  </a:lnTo>
                  <a:lnTo>
                    <a:pt x="546" y="96"/>
                  </a:lnTo>
                  <a:lnTo>
                    <a:pt x="551" y="79"/>
                  </a:lnTo>
                  <a:lnTo>
                    <a:pt x="551" y="68"/>
                  </a:lnTo>
                  <a:lnTo>
                    <a:pt x="556" y="56"/>
                  </a:lnTo>
                  <a:lnTo>
                    <a:pt x="556" y="40"/>
                  </a:lnTo>
                  <a:lnTo>
                    <a:pt x="556" y="28"/>
                  </a:lnTo>
                  <a:lnTo>
                    <a:pt x="562" y="17"/>
                  </a:lnTo>
                  <a:lnTo>
                    <a:pt x="562" y="0"/>
                  </a:lnTo>
                </a:path>
              </a:pathLst>
            </a:custGeom>
            <a:noFill/>
            <a:ln w="222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4832" name="Group 27"/>
          <p:cNvGrpSpPr>
            <a:grpSpLocks/>
          </p:cNvGrpSpPr>
          <p:nvPr/>
        </p:nvGrpSpPr>
        <p:grpSpPr bwMode="auto">
          <a:xfrm>
            <a:off x="7092950" y="1628775"/>
            <a:ext cx="1944688" cy="2605088"/>
            <a:chOff x="2216" y="-218"/>
            <a:chExt cx="1544" cy="2548"/>
          </a:xfrm>
        </p:grpSpPr>
        <p:sp>
          <p:nvSpPr>
            <p:cNvPr id="34844" name="Freeform 28"/>
            <p:cNvSpPr>
              <a:spLocks/>
            </p:cNvSpPr>
            <p:nvPr/>
          </p:nvSpPr>
          <p:spPr bwMode="auto">
            <a:xfrm>
              <a:off x="2216" y="-218"/>
              <a:ext cx="982" cy="2548"/>
            </a:xfrm>
            <a:custGeom>
              <a:avLst/>
              <a:gdLst>
                <a:gd name="T0" fmla="*/ 11 w 982"/>
                <a:gd name="T1" fmla="*/ 79 h 2548"/>
                <a:gd name="T2" fmla="*/ 26 w 982"/>
                <a:gd name="T3" fmla="*/ 175 h 2548"/>
                <a:gd name="T4" fmla="*/ 42 w 982"/>
                <a:gd name="T5" fmla="*/ 259 h 2548"/>
                <a:gd name="T6" fmla="*/ 52 w 982"/>
                <a:gd name="T7" fmla="*/ 349 h 2548"/>
                <a:gd name="T8" fmla="*/ 68 w 982"/>
                <a:gd name="T9" fmla="*/ 433 h 2548"/>
                <a:gd name="T10" fmla="*/ 83 w 982"/>
                <a:gd name="T11" fmla="*/ 518 h 2548"/>
                <a:gd name="T12" fmla="*/ 99 w 982"/>
                <a:gd name="T13" fmla="*/ 602 h 2548"/>
                <a:gd name="T14" fmla="*/ 109 w 982"/>
                <a:gd name="T15" fmla="*/ 681 h 2548"/>
                <a:gd name="T16" fmla="*/ 125 w 982"/>
                <a:gd name="T17" fmla="*/ 760 h 2548"/>
                <a:gd name="T18" fmla="*/ 141 w 982"/>
                <a:gd name="T19" fmla="*/ 838 h 2548"/>
                <a:gd name="T20" fmla="*/ 156 w 982"/>
                <a:gd name="T21" fmla="*/ 911 h 2548"/>
                <a:gd name="T22" fmla="*/ 167 w 982"/>
                <a:gd name="T23" fmla="*/ 985 h 2548"/>
                <a:gd name="T24" fmla="*/ 182 w 982"/>
                <a:gd name="T25" fmla="*/ 1058 h 2548"/>
                <a:gd name="T26" fmla="*/ 198 w 982"/>
                <a:gd name="T27" fmla="*/ 1131 h 2548"/>
                <a:gd name="T28" fmla="*/ 208 w 982"/>
                <a:gd name="T29" fmla="*/ 1198 h 2548"/>
                <a:gd name="T30" fmla="*/ 224 w 982"/>
                <a:gd name="T31" fmla="*/ 1266 h 2548"/>
                <a:gd name="T32" fmla="*/ 239 w 982"/>
                <a:gd name="T33" fmla="*/ 1333 h 2548"/>
                <a:gd name="T34" fmla="*/ 255 w 982"/>
                <a:gd name="T35" fmla="*/ 1395 h 2548"/>
                <a:gd name="T36" fmla="*/ 265 w 982"/>
                <a:gd name="T37" fmla="*/ 1457 h 2548"/>
                <a:gd name="T38" fmla="*/ 281 w 982"/>
                <a:gd name="T39" fmla="*/ 1519 h 2548"/>
                <a:gd name="T40" fmla="*/ 297 w 982"/>
                <a:gd name="T41" fmla="*/ 1575 h 2548"/>
                <a:gd name="T42" fmla="*/ 307 w 982"/>
                <a:gd name="T43" fmla="*/ 1631 h 2548"/>
                <a:gd name="T44" fmla="*/ 322 w 982"/>
                <a:gd name="T45" fmla="*/ 1688 h 2548"/>
                <a:gd name="T46" fmla="*/ 338 w 982"/>
                <a:gd name="T47" fmla="*/ 1738 h 2548"/>
                <a:gd name="T48" fmla="*/ 354 w 982"/>
                <a:gd name="T49" fmla="*/ 1794 h 2548"/>
                <a:gd name="T50" fmla="*/ 364 w 982"/>
                <a:gd name="T51" fmla="*/ 1839 h 2548"/>
                <a:gd name="T52" fmla="*/ 380 w 982"/>
                <a:gd name="T53" fmla="*/ 1890 h 2548"/>
                <a:gd name="T54" fmla="*/ 395 w 982"/>
                <a:gd name="T55" fmla="*/ 1935 h 2548"/>
                <a:gd name="T56" fmla="*/ 406 w 982"/>
                <a:gd name="T57" fmla="*/ 1980 h 2548"/>
                <a:gd name="T58" fmla="*/ 421 w 982"/>
                <a:gd name="T59" fmla="*/ 2025 h 2548"/>
                <a:gd name="T60" fmla="*/ 437 w 982"/>
                <a:gd name="T61" fmla="*/ 2064 h 2548"/>
                <a:gd name="T62" fmla="*/ 452 w 982"/>
                <a:gd name="T63" fmla="*/ 2104 h 2548"/>
                <a:gd name="T64" fmla="*/ 463 w 982"/>
                <a:gd name="T65" fmla="*/ 2143 h 2548"/>
                <a:gd name="T66" fmla="*/ 478 w 982"/>
                <a:gd name="T67" fmla="*/ 2183 h 2548"/>
                <a:gd name="T68" fmla="*/ 494 w 982"/>
                <a:gd name="T69" fmla="*/ 2222 h 2548"/>
                <a:gd name="T70" fmla="*/ 510 w 982"/>
                <a:gd name="T71" fmla="*/ 2250 h 2548"/>
                <a:gd name="T72" fmla="*/ 525 w 982"/>
                <a:gd name="T73" fmla="*/ 2289 h 2548"/>
                <a:gd name="T74" fmla="*/ 546 w 982"/>
                <a:gd name="T75" fmla="*/ 2329 h 2548"/>
                <a:gd name="T76" fmla="*/ 562 w 982"/>
                <a:gd name="T77" fmla="*/ 2357 h 2548"/>
                <a:gd name="T78" fmla="*/ 577 w 982"/>
                <a:gd name="T79" fmla="*/ 2391 h 2548"/>
                <a:gd name="T80" fmla="*/ 598 w 982"/>
                <a:gd name="T81" fmla="*/ 2413 h 2548"/>
                <a:gd name="T82" fmla="*/ 619 w 982"/>
                <a:gd name="T83" fmla="*/ 2447 h 2548"/>
                <a:gd name="T84" fmla="*/ 639 w 982"/>
                <a:gd name="T85" fmla="*/ 2469 h 2548"/>
                <a:gd name="T86" fmla="*/ 655 w 982"/>
                <a:gd name="T87" fmla="*/ 2492 h 2548"/>
                <a:gd name="T88" fmla="*/ 681 w 982"/>
                <a:gd name="T89" fmla="*/ 2514 h 2548"/>
                <a:gd name="T90" fmla="*/ 707 w 982"/>
                <a:gd name="T91" fmla="*/ 2531 h 2548"/>
                <a:gd name="T92" fmla="*/ 733 w 982"/>
                <a:gd name="T93" fmla="*/ 2543 h 2548"/>
                <a:gd name="T94" fmla="*/ 769 w 982"/>
                <a:gd name="T95" fmla="*/ 2548 h 2548"/>
                <a:gd name="T96" fmla="*/ 806 w 982"/>
                <a:gd name="T97" fmla="*/ 2543 h 2548"/>
                <a:gd name="T98" fmla="*/ 837 w 982"/>
                <a:gd name="T99" fmla="*/ 2531 h 2548"/>
                <a:gd name="T100" fmla="*/ 863 w 982"/>
                <a:gd name="T101" fmla="*/ 2514 h 2548"/>
                <a:gd name="T102" fmla="*/ 889 w 982"/>
                <a:gd name="T103" fmla="*/ 2492 h 2548"/>
                <a:gd name="T104" fmla="*/ 910 w 982"/>
                <a:gd name="T105" fmla="*/ 2469 h 2548"/>
                <a:gd name="T106" fmla="*/ 925 w 982"/>
                <a:gd name="T107" fmla="*/ 2447 h 2548"/>
                <a:gd name="T108" fmla="*/ 946 w 982"/>
                <a:gd name="T109" fmla="*/ 2419 h 2548"/>
                <a:gd name="T110" fmla="*/ 962 w 982"/>
                <a:gd name="T111" fmla="*/ 2391 h 2548"/>
                <a:gd name="T112" fmla="*/ 977 w 982"/>
                <a:gd name="T113" fmla="*/ 2363 h 254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82"/>
                <a:gd name="T172" fmla="*/ 0 h 2548"/>
                <a:gd name="T173" fmla="*/ 982 w 982"/>
                <a:gd name="T174" fmla="*/ 2548 h 254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82" h="2548">
                  <a:moveTo>
                    <a:pt x="0" y="0"/>
                  </a:moveTo>
                  <a:lnTo>
                    <a:pt x="0" y="17"/>
                  </a:lnTo>
                  <a:lnTo>
                    <a:pt x="6" y="28"/>
                  </a:lnTo>
                  <a:lnTo>
                    <a:pt x="6" y="40"/>
                  </a:lnTo>
                  <a:lnTo>
                    <a:pt x="11" y="56"/>
                  </a:lnTo>
                  <a:lnTo>
                    <a:pt x="11" y="68"/>
                  </a:lnTo>
                  <a:lnTo>
                    <a:pt x="11" y="79"/>
                  </a:lnTo>
                  <a:lnTo>
                    <a:pt x="16" y="96"/>
                  </a:lnTo>
                  <a:lnTo>
                    <a:pt x="16" y="107"/>
                  </a:lnTo>
                  <a:lnTo>
                    <a:pt x="16" y="118"/>
                  </a:lnTo>
                  <a:lnTo>
                    <a:pt x="21" y="135"/>
                  </a:lnTo>
                  <a:lnTo>
                    <a:pt x="21" y="146"/>
                  </a:lnTo>
                  <a:lnTo>
                    <a:pt x="26" y="158"/>
                  </a:lnTo>
                  <a:lnTo>
                    <a:pt x="26" y="175"/>
                  </a:lnTo>
                  <a:lnTo>
                    <a:pt x="26" y="186"/>
                  </a:lnTo>
                  <a:lnTo>
                    <a:pt x="32" y="197"/>
                  </a:lnTo>
                  <a:lnTo>
                    <a:pt x="32" y="208"/>
                  </a:lnTo>
                  <a:lnTo>
                    <a:pt x="37" y="225"/>
                  </a:lnTo>
                  <a:lnTo>
                    <a:pt x="37" y="236"/>
                  </a:lnTo>
                  <a:lnTo>
                    <a:pt x="37" y="248"/>
                  </a:lnTo>
                  <a:lnTo>
                    <a:pt x="42" y="259"/>
                  </a:lnTo>
                  <a:lnTo>
                    <a:pt x="42" y="276"/>
                  </a:lnTo>
                  <a:lnTo>
                    <a:pt x="47" y="287"/>
                  </a:lnTo>
                  <a:lnTo>
                    <a:pt x="47" y="298"/>
                  </a:lnTo>
                  <a:lnTo>
                    <a:pt x="47" y="310"/>
                  </a:lnTo>
                  <a:lnTo>
                    <a:pt x="52" y="326"/>
                  </a:lnTo>
                  <a:lnTo>
                    <a:pt x="52" y="338"/>
                  </a:lnTo>
                  <a:lnTo>
                    <a:pt x="52" y="349"/>
                  </a:lnTo>
                  <a:lnTo>
                    <a:pt x="57" y="360"/>
                  </a:lnTo>
                  <a:lnTo>
                    <a:pt x="57" y="371"/>
                  </a:lnTo>
                  <a:lnTo>
                    <a:pt x="63" y="388"/>
                  </a:lnTo>
                  <a:lnTo>
                    <a:pt x="63" y="400"/>
                  </a:lnTo>
                  <a:lnTo>
                    <a:pt x="63" y="411"/>
                  </a:lnTo>
                  <a:lnTo>
                    <a:pt x="68" y="422"/>
                  </a:lnTo>
                  <a:lnTo>
                    <a:pt x="68" y="433"/>
                  </a:lnTo>
                  <a:lnTo>
                    <a:pt x="73" y="445"/>
                  </a:lnTo>
                  <a:lnTo>
                    <a:pt x="73" y="461"/>
                  </a:lnTo>
                  <a:lnTo>
                    <a:pt x="73" y="473"/>
                  </a:lnTo>
                  <a:lnTo>
                    <a:pt x="78" y="484"/>
                  </a:lnTo>
                  <a:lnTo>
                    <a:pt x="78" y="495"/>
                  </a:lnTo>
                  <a:lnTo>
                    <a:pt x="83" y="506"/>
                  </a:lnTo>
                  <a:lnTo>
                    <a:pt x="83" y="518"/>
                  </a:lnTo>
                  <a:lnTo>
                    <a:pt x="83" y="529"/>
                  </a:lnTo>
                  <a:lnTo>
                    <a:pt x="89" y="540"/>
                  </a:lnTo>
                  <a:lnTo>
                    <a:pt x="89" y="551"/>
                  </a:lnTo>
                  <a:lnTo>
                    <a:pt x="89" y="568"/>
                  </a:lnTo>
                  <a:lnTo>
                    <a:pt x="94" y="580"/>
                  </a:lnTo>
                  <a:lnTo>
                    <a:pt x="94" y="591"/>
                  </a:lnTo>
                  <a:lnTo>
                    <a:pt x="99" y="602"/>
                  </a:lnTo>
                  <a:lnTo>
                    <a:pt x="99" y="613"/>
                  </a:lnTo>
                  <a:lnTo>
                    <a:pt x="99" y="625"/>
                  </a:lnTo>
                  <a:lnTo>
                    <a:pt x="104" y="636"/>
                  </a:lnTo>
                  <a:lnTo>
                    <a:pt x="104" y="647"/>
                  </a:lnTo>
                  <a:lnTo>
                    <a:pt x="109" y="658"/>
                  </a:lnTo>
                  <a:lnTo>
                    <a:pt x="109" y="670"/>
                  </a:lnTo>
                  <a:lnTo>
                    <a:pt x="109" y="681"/>
                  </a:lnTo>
                  <a:lnTo>
                    <a:pt x="115" y="692"/>
                  </a:lnTo>
                  <a:lnTo>
                    <a:pt x="115" y="703"/>
                  </a:lnTo>
                  <a:lnTo>
                    <a:pt x="120" y="715"/>
                  </a:lnTo>
                  <a:lnTo>
                    <a:pt x="120" y="726"/>
                  </a:lnTo>
                  <a:lnTo>
                    <a:pt x="120" y="737"/>
                  </a:lnTo>
                  <a:lnTo>
                    <a:pt x="125" y="748"/>
                  </a:lnTo>
                  <a:lnTo>
                    <a:pt x="125" y="760"/>
                  </a:lnTo>
                  <a:lnTo>
                    <a:pt x="125" y="771"/>
                  </a:lnTo>
                  <a:lnTo>
                    <a:pt x="130" y="782"/>
                  </a:lnTo>
                  <a:lnTo>
                    <a:pt x="130" y="793"/>
                  </a:lnTo>
                  <a:lnTo>
                    <a:pt x="135" y="805"/>
                  </a:lnTo>
                  <a:lnTo>
                    <a:pt x="135" y="816"/>
                  </a:lnTo>
                  <a:lnTo>
                    <a:pt x="135" y="827"/>
                  </a:lnTo>
                  <a:lnTo>
                    <a:pt x="141" y="838"/>
                  </a:lnTo>
                  <a:lnTo>
                    <a:pt x="141" y="850"/>
                  </a:lnTo>
                  <a:lnTo>
                    <a:pt x="146" y="861"/>
                  </a:lnTo>
                  <a:lnTo>
                    <a:pt x="146" y="872"/>
                  </a:lnTo>
                  <a:lnTo>
                    <a:pt x="146" y="883"/>
                  </a:lnTo>
                  <a:lnTo>
                    <a:pt x="151" y="895"/>
                  </a:lnTo>
                  <a:lnTo>
                    <a:pt x="151" y="900"/>
                  </a:lnTo>
                  <a:lnTo>
                    <a:pt x="156" y="911"/>
                  </a:lnTo>
                  <a:lnTo>
                    <a:pt x="156" y="923"/>
                  </a:lnTo>
                  <a:lnTo>
                    <a:pt x="156" y="934"/>
                  </a:lnTo>
                  <a:lnTo>
                    <a:pt x="161" y="945"/>
                  </a:lnTo>
                  <a:lnTo>
                    <a:pt x="161" y="956"/>
                  </a:lnTo>
                  <a:lnTo>
                    <a:pt x="161" y="968"/>
                  </a:lnTo>
                  <a:lnTo>
                    <a:pt x="167" y="979"/>
                  </a:lnTo>
                  <a:lnTo>
                    <a:pt x="167" y="985"/>
                  </a:lnTo>
                  <a:lnTo>
                    <a:pt x="172" y="996"/>
                  </a:lnTo>
                  <a:lnTo>
                    <a:pt x="172" y="1007"/>
                  </a:lnTo>
                  <a:lnTo>
                    <a:pt x="172" y="1018"/>
                  </a:lnTo>
                  <a:lnTo>
                    <a:pt x="177" y="1030"/>
                  </a:lnTo>
                  <a:lnTo>
                    <a:pt x="177" y="1041"/>
                  </a:lnTo>
                  <a:lnTo>
                    <a:pt x="182" y="1046"/>
                  </a:lnTo>
                  <a:lnTo>
                    <a:pt x="182" y="1058"/>
                  </a:lnTo>
                  <a:lnTo>
                    <a:pt x="182" y="1069"/>
                  </a:lnTo>
                  <a:lnTo>
                    <a:pt x="187" y="1080"/>
                  </a:lnTo>
                  <a:lnTo>
                    <a:pt x="187" y="1091"/>
                  </a:lnTo>
                  <a:lnTo>
                    <a:pt x="187" y="1097"/>
                  </a:lnTo>
                  <a:lnTo>
                    <a:pt x="193" y="1108"/>
                  </a:lnTo>
                  <a:lnTo>
                    <a:pt x="193" y="1120"/>
                  </a:lnTo>
                  <a:lnTo>
                    <a:pt x="198" y="1131"/>
                  </a:lnTo>
                  <a:lnTo>
                    <a:pt x="198" y="1142"/>
                  </a:lnTo>
                  <a:lnTo>
                    <a:pt x="198" y="1148"/>
                  </a:lnTo>
                  <a:lnTo>
                    <a:pt x="203" y="1159"/>
                  </a:lnTo>
                  <a:lnTo>
                    <a:pt x="203" y="1170"/>
                  </a:lnTo>
                  <a:lnTo>
                    <a:pt x="208" y="1181"/>
                  </a:lnTo>
                  <a:lnTo>
                    <a:pt x="208" y="1187"/>
                  </a:lnTo>
                  <a:lnTo>
                    <a:pt x="208" y="1198"/>
                  </a:lnTo>
                  <a:lnTo>
                    <a:pt x="213" y="1210"/>
                  </a:lnTo>
                  <a:lnTo>
                    <a:pt x="213" y="1215"/>
                  </a:lnTo>
                  <a:lnTo>
                    <a:pt x="219" y="1226"/>
                  </a:lnTo>
                  <a:lnTo>
                    <a:pt x="219" y="1238"/>
                  </a:lnTo>
                  <a:lnTo>
                    <a:pt x="219" y="1249"/>
                  </a:lnTo>
                  <a:lnTo>
                    <a:pt x="224" y="1255"/>
                  </a:lnTo>
                  <a:lnTo>
                    <a:pt x="224" y="1266"/>
                  </a:lnTo>
                  <a:lnTo>
                    <a:pt x="224" y="1277"/>
                  </a:lnTo>
                  <a:lnTo>
                    <a:pt x="229" y="1283"/>
                  </a:lnTo>
                  <a:lnTo>
                    <a:pt x="229" y="1294"/>
                  </a:lnTo>
                  <a:lnTo>
                    <a:pt x="234" y="1305"/>
                  </a:lnTo>
                  <a:lnTo>
                    <a:pt x="234" y="1311"/>
                  </a:lnTo>
                  <a:lnTo>
                    <a:pt x="234" y="1322"/>
                  </a:lnTo>
                  <a:lnTo>
                    <a:pt x="239" y="1333"/>
                  </a:lnTo>
                  <a:lnTo>
                    <a:pt x="239" y="1339"/>
                  </a:lnTo>
                  <a:lnTo>
                    <a:pt x="245" y="1350"/>
                  </a:lnTo>
                  <a:lnTo>
                    <a:pt x="245" y="1356"/>
                  </a:lnTo>
                  <a:lnTo>
                    <a:pt x="245" y="1367"/>
                  </a:lnTo>
                  <a:lnTo>
                    <a:pt x="250" y="1378"/>
                  </a:lnTo>
                  <a:lnTo>
                    <a:pt x="250" y="1384"/>
                  </a:lnTo>
                  <a:lnTo>
                    <a:pt x="255" y="1395"/>
                  </a:lnTo>
                  <a:lnTo>
                    <a:pt x="255" y="1401"/>
                  </a:lnTo>
                  <a:lnTo>
                    <a:pt x="255" y="1412"/>
                  </a:lnTo>
                  <a:lnTo>
                    <a:pt x="260" y="1423"/>
                  </a:lnTo>
                  <a:lnTo>
                    <a:pt x="260" y="1429"/>
                  </a:lnTo>
                  <a:lnTo>
                    <a:pt x="260" y="1440"/>
                  </a:lnTo>
                  <a:lnTo>
                    <a:pt x="265" y="1446"/>
                  </a:lnTo>
                  <a:lnTo>
                    <a:pt x="265" y="1457"/>
                  </a:lnTo>
                  <a:lnTo>
                    <a:pt x="271" y="1463"/>
                  </a:lnTo>
                  <a:lnTo>
                    <a:pt x="271" y="1474"/>
                  </a:lnTo>
                  <a:lnTo>
                    <a:pt x="271" y="1479"/>
                  </a:lnTo>
                  <a:lnTo>
                    <a:pt x="276" y="1491"/>
                  </a:lnTo>
                  <a:lnTo>
                    <a:pt x="276" y="1502"/>
                  </a:lnTo>
                  <a:lnTo>
                    <a:pt x="281" y="1508"/>
                  </a:lnTo>
                  <a:lnTo>
                    <a:pt x="281" y="1519"/>
                  </a:lnTo>
                  <a:lnTo>
                    <a:pt x="281" y="1524"/>
                  </a:lnTo>
                  <a:lnTo>
                    <a:pt x="286" y="1536"/>
                  </a:lnTo>
                  <a:lnTo>
                    <a:pt x="286" y="1541"/>
                  </a:lnTo>
                  <a:lnTo>
                    <a:pt x="291" y="1553"/>
                  </a:lnTo>
                  <a:lnTo>
                    <a:pt x="291" y="1558"/>
                  </a:lnTo>
                  <a:lnTo>
                    <a:pt x="291" y="1564"/>
                  </a:lnTo>
                  <a:lnTo>
                    <a:pt x="297" y="1575"/>
                  </a:lnTo>
                  <a:lnTo>
                    <a:pt x="297" y="1581"/>
                  </a:lnTo>
                  <a:lnTo>
                    <a:pt x="297" y="1592"/>
                  </a:lnTo>
                  <a:lnTo>
                    <a:pt x="302" y="1598"/>
                  </a:lnTo>
                  <a:lnTo>
                    <a:pt x="302" y="1609"/>
                  </a:lnTo>
                  <a:lnTo>
                    <a:pt x="307" y="1614"/>
                  </a:lnTo>
                  <a:lnTo>
                    <a:pt x="307" y="1626"/>
                  </a:lnTo>
                  <a:lnTo>
                    <a:pt x="307" y="1631"/>
                  </a:lnTo>
                  <a:lnTo>
                    <a:pt x="312" y="1637"/>
                  </a:lnTo>
                  <a:lnTo>
                    <a:pt x="312" y="1648"/>
                  </a:lnTo>
                  <a:lnTo>
                    <a:pt x="317" y="1654"/>
                  </a:lnTo>
                  <a:lnTo>
                    <a:pt x="317" y="1665"/>
                  </a:lnTo>
                  <a:lnTo>
                    <a:pt x="317" y="1671"/>
                  </a:lnTo>
                  <a:lnTo>
                    <a:pt x="322" y="1676"/>
                  </a:lnTo>
                  <a:lnTo>
                    <a:pt x="322" y="1688"/>
                  </a:lnTo>
                  <a:lnTo>
                    <a:pt x="328" y="1693"/>
                  </a:lnTo>
                  <a:lnTo>
                    <a:pt x="328" y="1704"/>
                  </a:lnTo>
                  <a:lnTo>
                    <a:pt x="328" y="1710"/>
                  </a:lnTo>
                  <a:lnTo>
                    <a:pt x="333" y="1716"/>
                  </a:lnTo>
                  <a:lnTo>
                    <a:pt x="333" y="1727"/>
                  </a:lnTo>
                  <a:lnTo>
                    <a:pt x="333" y="1733"/>
                  </a:lnTo>
                  <a:lnTo>
                    <a:pt x="338" y="1738"/>
                  </a:lnTo>
                  <a:lnTo>
                    <a:pt x="338" y="1749"/>
                  </a:lnTo>
                  <a:lnTo>
                    <a:pt x="343" y="1755"/>
                  </a:lnTo>
                  <a:lnTo>
                    <a:pt x="343" y="1761"/>
                  </a:lnTo>
                  <a:lnTo>
                    <a:pt x="343" y="1772"/>
                  </a:lnTo>
                  <a:lnTo>
                    <a:pt x="348" y="1778"/>
                  </a:lnTo>
                  <a:lnTo>
                    <a:pt x="348" y="1783"/>
                  </a:lnTo>
                  <a:lnTo>
                    <a:pt x="354" y="1794"/>
                  </a:lnTo>
                  <a:lnTo>
                    <a:pt x="354" y="1800"/>
                  </a:lnTo>
                  <a:lnTo>
                    <a:pt x="354" y="1806"/>
                  </a:lnTo>
                  <a:lnTo>
                    <a:pt x="359" y="1811"/>
                  </a:lnTo>
                  <a:lnTo>
                    <a:pt x="359" y="1823"/>
                  </a:lnTo>
                  <a:lnTo>
                    <a:pt x="364" y="1828"/>
                  </a:lnTo>
                  <a:lnTo>
                    <a:pt x="364" y="1834"/>
                  </a:lnTo>
                  <a:lnTo>
                    <a:pt x="364" y="1839"/>
                  </a:lnTo>
                  <a:lnTo>
                    <a:pt x="369" y="1851"/>
                  </a:lnTo>
                  <a:lnTo>
                    <a:pt x="369" y="1856"/>
                  </a:lnTo>
                  <a:lnTo>
                    <a:pt x="369" y="1862"/>
                  </a:lnTo>
                  <a:lnTo>
                    <a:pt x="374" y="1868"/>
                  </a:lnTo>
                  <a:lnTo>
                    <a:pt x="374" y="1879"/>
                  </a:lnTo>
                  <a:lnTo>
                    <a:pt x="380" y="1884"/>
                  </a:lnTo>
                  <a:lnTo>
                    <a:pt x="380" y="1890"/>
                  </a:lnTo>
                  <a:lnTo>
                    <a:pt x="380" y="1896"/>
                  </a:lnTo>
                  <a:lnTo>
                    <a:pt x="385" y="1901"/>
                  </a:lnTo>
                  <a:lnTo>
                    <a:pt x="385" y="1913"/>
                  </a:lnTo>
                  <a:lnTo>
                    <a:pt x="390" y="1918"/>
                  </a:lnTo>
                  <a:lnTo>
                    <a:pt x="390" y="1924"/>
                  </a:lnTo>
                  <a:lnTo>
                    <a:pt x="390" y="1929"/>
                  </a:lnTo>
                  <a:lnTo>
                    <a:pt x="395" y="1935"/>
                  </a:lnTo>
                  <a:lnTo>
                    <a:pt x="395" y="1941"/>
                  </a:lnTo>
                  <a:lnTo>
                    <a:pt x="400" y="1952"/>
                  </a:lnTo>
                  <a:lnTo>
                    <a:pt x="400" y="1958"/>
                  </a:lnTo>
                  <a:lnTo>
                    <a:pt x="400" y="1963"/>
                  </a:lnTo>
                  <a:lnTo>
                    <a:pt x="406" y="1969"/>
                  </a:lnTo>
                  <a:lnTo>
                    <a:pt x="406" y="1974"/>
                  </a:lnTo>
                  <a:lnTo>
                    <a:pt x="406" y="1980"/>
                  </a:lnTo>
                  <a:lnTo>
                    <a:pt x="411" y="1986"/>
                  </a:lnTo>
                  <a:lnTo>
                    <a:pt x="411" y="1991"/>
                  </a:lnTo>
                  <a:lnTo>
                    <a:pt x="416" y="2003"/>
                  </a:lnTo>
                  <a:lnTo>
                    <a:pt x="416" y="2008"/>
                  </a:lnTo>
                  <a:lnTo>
                    <a:pt x="416" y="2014"/>
                  </a:lnTo>
                  <a:lnTo>
                    <a:pt x="421" y="2019"/>
                  </a:lnTo>
                  <a:lnTo>
                    <a:pt x="421" y="2025"/>
                  </a:lnTo>
                  <a:lnTo>
                    <a:pt x="426" y="2031"/>
                  </a:lnTo>
                  <a:lnTo>
                    <a:pt x="426" y="2036"/>
                  </a:lnTo>
                  <a:lnTo>
                    <a:pt x="426" y="2042"/>
                  </a:lnTo>
                  <a:lnTo>
                    <a:pt x="432" y="2048"/>
                  </a:lnTo>
                  <a:lnTo>
                    <a:pt x="432" y="2053"/>
                  </a:lnTo>
                  <a:lnTo>
                    <a:pt x="437" y="2059"/>
                  </a:lnTo>
                  <a:lnTo>
                    <a:pt x="437" y="2064"/>
                  </a:lnTo>
                  <a:lnTo>
                    <a:pt x="437" y="2070"/>
                  </a:lnTo>
                  <a:lnTo>
                    <a:pt x="442" y="2076"/>
                  </a:lnTo>
                  <a:lnTo>
                    <a:pt x="442" y="2081"/>
                  </a:lnTo>
                  <a:lnTo>
                    <a:pt x="442" y="2087"/>
                  </a:lnTo>
                  <a:lnTo>
                    <a:pt x="447" y="2093"/>
                  </a:lnTo>
                  <a:lnTo>
                    <a:pt x="447" y="2098"/>
                  </a:lnTo>
                  <a:lnTo>
                    <a:pt x="452" y="2104"/>
                  </a:lnTo>
                  <a:lnTo>
                    <a:pt x="452" y="2109"/>
                  </a:lnTo>
                  <a:lnTo>
                    <a:pt x="452" y="2115"/>
                  </a:lnTo>
                  <a:lnTo>
                    <a:pt x="458" y="2121"/>
                  </a:lnTo>
                  <a:lnTo>
                    <a:pt x="458" y="2126"/>
                  </a:lnTo>
                  <a:lnTo>
                    <a:pt x="463" y="2132"/>
                  </a:lnTo>
                  <a:lnTo>
                    <a:pt x="463" y="2138"/>
                  </a:lnTo>
                  <a:lnTo>
                    <a:pt x="463" y="2143"/>
                  </a:lnTo>
                  <a:lnTo>
                    <a:pt x="468" y="2149"/>
                  </a:lnTo>
                  <a:lnTo>
                    <a:pt x="468" y="2154"/>
                  </a:lnTo>
                  <a:lnTo>
                    <a:pt x="473" y="2160"/>
                  </a:lnTo>
                  <a:lnTo>
                    <a:pt x="473" y="2166"/>
                  </a:lnTo>
                  <a:lnTo>
                    <a:pt x="473" y="2171"/>
                  </a:lnTo>
                  <a:lnTo>
                    <a:pt x="478" y="2177"/>
                  </a:lnTo>
                  <a:lnTo>
                    <a:pt x="478" y="2183"/>
                  </a:lnTo>
                  <a:lnTo>
                    <a:pt x="484" y="2188"/>
                  </a:lnTo>
                  <a:lnTo>
                    <a:pt x="484" y="2194"/>
                  </a:lnTo>
                  <a:lnTo>
                    <a:pt x="489" y="2199"/>
                  </a:lnTo>
                  <a:lnTo>
                    <a:pt x="489" y="2205"/>
                  </a:lnTo>
                  <a:lnTo>
                    <a:pt x="489" y="2211"/>
                  </a:lnTo>
                  <a:lnTo>
                    <a:pt x="494" y="2216"/>
                  </a:lnTo>
                  <a:lnTo>
                    <a:pt x="494" y="2222"/>
                  </a:lnTo>
                  <a:lnTo>
                    <a:pt x="499" y="2222"/>
                  </a:lnTo>
                  <a:lnTo>
                    <a:pt x="499" y="2228"/>
                  </a:lnTo>
                  <a:lnTo>
                    <a:pt x="499" y="2233"/>
                  </a:lnTo>
                  <a:lnTo>
                    <a:pt x="504" y="2239"/>
                  </a:lnTo>
                  <a:lnTo>
                    <a:pt x="504" y="2244"/>
                  </a:lnTo>
                  <a:lnTo>
                    <a:pt x="504" y="2250"/>
                  </a:lnTo>
                  <a:lnTo>
                    <a:pt x="510" y="2250"/>
                  </a:lnTo>
                  <a:lnTo>
                    <a:pt x="510" y="2256"/>
                  </a:lnTo>
                  <a:lnTo>
                    <a:pt x="515" y="2261"/>
                  </a:lnTo>
                  <a:lnTo>
                    <a:pt x="515" y="2267"/>
                  </a:lnTo>
                  <a:lnTo>
                    <a:pt x="520" y="2273"/>
                  </a:lnTo>
                  <a:lnTo>
                    <a:pt x="520" y="2278"/>
                  </a:lnTo>
                  <a:lnTo>
                    <a:pt x="525" y="2284"/>
                  </a:lnTo>
                  <a:lnTo>
                    <a:pt x="525" y="2289"/>
                  </a:lnTo>
                  <a:lnTo>
                    <a:pt x="530" y="2295"/>
                  </a:lnTo>
                  <a:lnTo>
                    <a:pt x="530" y="2301"/>
                  </a:lnTo>
                  <a:lnTo>
                    <a:pt x="536" y="2306"/>
                  </a:lnTo>
                  <a:lnTo>
                    <a:pt x="536" y="2312"/>
                  </a:lnTo>
                  <a:lnTo>
                    <a:pt x="541" y="2318"/>
                  </a:lnTo>
                  <a:lnTo>
                    <a:pt x="541" y="2323"/>
                  </a:lnTo>
                  <a:lnTo>
                    <a:pt x="546" y="2329"/>
                  </a:lnTo>
                  <a:lnTo>
                    <a:pt x="546" y="2334"/>
                  </a:lnTo>
                  <a:lnTo>
                    <a:pt x="551" y="2334"/>
                  </a:lnTo>
                  <a:lnTo>
                    <a:pt x="551" y="2340"/>
                  </a:lnTo>
                  <a:lnTo>
                    <a:pt x="551" y="2346"/>
                  </a:lnTo>
                  <a:lnTo>
                    <a:pt x="556" y="2346"/>
                  </a:lnTo>
                  <a:lnTo>
                    <a:pt x="556" y="2351"/>
                  </a:lnTo>
                  <a:lnTo>
                    <a:pt x="562" y="2357"/>
                  </a:lnTo>
                  <a:lnTo>
                    <a:pt x="562" y="2363"/>
                  </a:lnTo>
                  <a:lnTo>
                    <a:pt x="567" y="2363"/>
                  </a:lnTo>
                  <a:lnTo>
                    <a:pt x="567" y="2368"/>
                  </a:lnTo>
                  <a:lnTo>
                    <a:pt x="572" y="2374"/>
                  </a:lnTo>
                  <a:lnTo>
                    <a:pt x="572" y="2379"/>
                  </a:lnTo>
                  <a:lnTo>
                    <a:pt x="577" y="2385"/>
                  </a:lnTo>
                  <a:lnTo>
                    <a:pt x="577" y="2391"/>
                  </a:lnTo>
                  <a:lnTo>
                    <a:pt x="582" y="2391"/>
                  </a:lnTo>
                  <a:lnTo>
                    <a:pt x="582" y="2396"/>
                  </a:lnTo>
                  <a:lnTo>
                    <a:pt x="587" y="2402"/>
                  </a:lnTo>
                  <a:lnTo>
                    <a:pt x="587" y="2408"/>
                  </a:lnTo>
                  <a:lnTo>
                    <a:pt x="593" y="2408"/>
                  </a:lnTo>
                  <a:lnTo>
                    <a:pt x="593" y="2413"/>
                  </a:lnTo>
                  <a:lnTo>
                    <a:pt x="598" y="2413"/>
                  </a:lnTo>
                  <a:lnTo>
                    <a:pt x="598" y="2419"/>
                  </a:lnTo>
                  <a:lnTo>
                    <a:pt x="603" y="2424"/>
                  </a:lnTo>
                  <a:lnTo>
                    <a:pt x="608" y="2430"/>
                  </a:lnTo>
                  <a:lnTo>
                    <a:pt x="608" y="2436"/>
                  </a:lnTo>
                  <a:lnTo>
                    <a:pt x="613" y="2436"/>
                  </a:lnTo>
                  <a:lnTo>
                    <a:pt x="613" y="2441"/>
                  </a:lnTo>
                  <a:lnTo>
                    <a:pt x="619" y="2447"/>
                  </a:lnTo>
                  <a:lnTo>
                    <a:pt x="624" y="2453"/>
                  </a:lnTo>
                  <a:lnTo>
                    <a:pt x="624" y="2458"/>
                  </a:lnTo>
                  <a:lnTo>
                    <a:pt x="629" y="2458"/>
                  </a:lnTo>
                  <a:lnTo>
                    <a:pt x="629" y="2464"/>
                  </a:lnTo>
                  <a:lnTo>
                    <a:pt x="634" y="2464"/>
                  </a:lnTo>
                  <a:lnTo>
                    <a:pt x="634" y="2469"/>
                  </a:lnTo>
                  <a:lnTo>
                    <a:pt x="639" y="2469"/>
                  </a:lnTo>
                  <a:lnTo>
                    <a:pt x="639" y="2475"/>
                  </a:lnTo>
                  <a:lnTo>
                    <a:pt x="645" y="2475"/>
                  </a:lnTo>
                  <a:lnTo>
                    <a:pt x="645" y="2481"/>
                  </a:lnTo>
                  <a:lnTo>
                    <a:pt x="650" y="2481"/>
                  </a:lnTo>
                  <a:lnTo>
                    <a:pt x="650" y="2486"/>
                  </a:lnTo>
                  <a:lnTo>
                    <a:pt x="655" y="2486"/>
                  </a:lnTo>
                  <a:lnTo>
                    <a:pt x="655" y="2492"/>
                  </a:lnTo>
                  <a:lnTo>
                    <a:pt x="660" y="2492"/>
                  </a:lnTo>
                  <a:lnTo>
                    <a:pt x="660" y="2498"/>
                  </a:lnTo>
                  <a:lnTo>
                    <a:pt x="665" y="2498"/>
                  </a:lnTo>
                  <a:lnTo>
                    <a:pt x="671" y="2503"/>
                  </a:lnTo>
                  <a:lnTo>
                    <a:pt x="676" y="2509"/>
                  </a:lnTo>
                  <a:lnTo>
                    <a:pt x="681" y="2509"/>
                  </a:lnTo>
                  <a:lnTo>
                    <a:pt x="681" y="2514"/>
                  </a:lnTo>
                  <a:lnTo>
                    <a:pt x="686" y="2514"/>
                  </a:lnTo>
                  <a:lnTo>
                    <a:pt x="686" y="2520"/>
                  </a:lnTo>
                  <a:lnTo>
                    <a:pt x="691" y="2520"/>
                  </a:lnTo>
                  <a:lnTo>
                    <a:pt x="697" y="2520"/>
                  </a:lnTo>
                  <a:lnTo>
                    <a:pt x="697" y="2526"/>
                  </a:lnTo>
                  <a:lnTo>
                    <a:pt x="702" y="2526"/>
                  </a:lnTo>
                  <a:lnTo>
                    <a:pt x="707" y="2531"/>
                  </a:lnTo>
                  <a:lnTo>
                    <a:pt x="712" y="2531"/>
                  </a:lnTo>
                  <a:lnTo>
                    <a:pt x="717" y="2531"/>
                  </a:lnTo>
                  <a:lnTo>
                    <a:pt x="717" y="2537"/>
                  </a:lnTo>
                  <a:lnTo>
                    <a:pt x="723" y="2537"/>
                  </a:lnTo>
                  <a:lnTo>
                    <a:pt x="728" y="2537"/>
                  </a:lnTo>
                  <a:lnTo>
                    <a:pt x="728" y="2543"/>
                  </a:lnTo>
                  <a:lnTo>
                    <a:pt x="733" y="2543"/>
                  </a:lnTo>
                  <a:lnTo>
                    <a:pt x="738" y="2543"/>
                  </a:lnTo>
                  <a:lnTo>
                    <a:pt x="743" y="2543"/>
                  </a:lnTo>
                  <a:lnTo>
                    <a:pt x="749" y="2548"/>
                  </a:lnTo>
                  <a:lnTo>
                    <a:pt x="754" y="2548"/>
                  </a:lnTo>
                  <a:lnTo>
                    <a:pt x="759" y="2548"/>
                  </a:lnTo>
                  <a:lnTo>
                    <a:pt x="764" y="2548"/>
                  </a:lnTo>
                  <a:lnTo>
                    <a:pt x="769" y="2548"/>
                  </a:lnTo>
                  <a:lnTo>
                    <a:pt x="775" y="2548"/>
                  </a:lnTo>
                  <a:lnTo>
                    <a:pt x="780" y="2548"/>
                  </a:lnTo>
                  <a:lnTo>
                    <a:pt x="785" y="2548"/>
                  </a:lnTo>
                  <a:lnTo>
                    <a:pt x="790" y="2548"/>
                  </a:lnTo>
                  <a:lnTo>
                    <a:pt x="795" y="2548"/>
                  </a:lnTo>
                  <a:lnTo>
                    <a:pt x="801" y="2543"/>
                  </a:lnTo>
                  <a:lnTo>
                    <a:pt x="806" y="2543"/>
                  </a:lnTo>
                  <a:lnTo>
                    <a:pt x="811" y="2543"/>
                  </a:lnTo>
                  <a:lnTo>
                    <a:pt x="816" y="2543"/>
                  </a:lnTo>
                  <a:lnTo>
                    <a:pt x="816" y="2537"/>
                  </a:lnTo>
                  <a:lnTo>
                    <a:pt x="821" y="2537"/>
                  </a:lnTo>
                  <a:lnTo>
                    <a:pt x="826" y="2537"/>
                  </a:lnTo>
                  <a:lnTo>
                    <a:pt x="832" y="2531"/>
                  </a:lnTo>
                  <a:lnTo>
                    <a:pt x="837" y="2531"/>
                  </a:lnTo>
                  <a:lnTo>
                    <a:pt x="842" y="2531"/>
                  </a:lnTo>
                  <a:lnTo>
                    <a:pt x="842" y="2526"/>
                  </a:lnTo>
                  <a:lnTo>
                    <a:pt x="847" y="2526"/>
                  </a:lnTo>
                  <a:lnTo>
                    <a:pt x="852" y="2520"/>
                  </a:lnTo>
                  <a:lnTo>
                    <a:pt x="858" y="2520"/>
                  </a:lnTo>
                  <a:lnTo>
                    <a:pt x="858" y="2514"/>
                  </a:lnTo>
                  <a:lnTo>
                    <a:pt x="863" y="2514"/>
                  </a:lnTo>
                  <a:lnTo>
                    <a:pt x="868" y="2509"/>
                  </a:lnTo>
                  <a:lnTo>
                    <a:pt x="873" y="2503"/>
                  </a:lnTo>
                  <a:lnTo>
                    <a:pt x="878" y="2503"/>
                  </a:lnTo>
                  <a:lnTo>
                    <a:pt x="878" y="2498"/>
                  </a:lnTo>
                  <a:lnTo>
                    <a:pt x="884" y="2498"/>
                  </a:lnTo>
                  <a:lnTo>
                    <a:pt x="884" y="2492"/>
                  </a:lnTo>
                  <a:lnTo>
                    <a:pt x="889" y="2492"/>
                  </a:lnTo>
                  <a:lnTo>
                    <a:pt x="889" y="2486"/>
                  </a:lnTo>
                  <a:lnTo>
                    <a:pt x="894" y="2486"/>
                  </a:lnTo>
                  <a:lnTo>
                    <a:pt x="894" y="2481"/>
                  </a:lnTo>
                  <a:lnTo>
                    <a:pt x="899" y="2481"/>
                  </a:lnTo>
                  <a:lnTo>
                    <a:pt x="904" y="2475"/>
                  </a:lnTo>
                  <a:lnTo>
                    <a:pt x="904" y="2469"/>
                  </a:lnTo>
                  <a:lnTo>
                    <a:pt x="910" y="2469"/>
                  </a:lnTo>
                  <a:lnTo>
                    <a:pt x="910" y="2464"/>
                  </a:lnTo>
                  <a:lnTo>
                    <a:pt x="915" y="2464"/>
                  </a:lnTo>
                  <a:lnTo>
                    <a:pt x="915" y="2458"/>
                  </a:lnTo>
                  <a:lnTo>
                    <a:pt x="920" y="2458"/>
                  </a:lnTo>
                  <a:lnTo>
                    <a:pt x="920" y="2453"/>
                  </a:lnTo>
                  <a:lnTo>
                    <a:pt x="925" y="2453"/>
                  </a:lnTo>
                  <a:lnTo>
                    <a:pt x="925" y="2447"/>
                  </a:lnTo>
                  <a:lnTo>
                    <a:pt x="930" y="2441"/>
                  </a:lnTo>
                  <a:lnTo>
                    <a:pt x="930" y="2436"/>
                  </a:lnTo>
                  <a:lnTo>
                    <a:pt x="936" y="2436"/>
                  </a:lnTo>
                  <a:lnTo>
                    <a:pt x="936" y="2430"/>
                  </a:lnTo>
                  <a:lnTo>
                    <a:pt x="941" y="2430"/>
                  </a:lnTo>
                  <a:lnTo>
                    <a:pt x="941" y="2424"/>
                  </a:lnTo>
                  <a:lnTo>
                    <a:pt x="946" y="2419"/>
                  </a:lnTo>
                  <a:lnTo>
                    <a:pt x="951" y="2413"/>
                  </a:lnTo>
                  <a:lnTo>
                    <a:pt x="951" y="2408"/>
                  </a:lnTo>
                  <a:lnTo>
                    <a:pt x="956" y="2408"/>
                  </a:lnTo>
                  <a:lnTo>
                    <a:pt x="956" y="2402"/>
                  </a:lnTo>
                  <a:lnTo>
                    <a:pt x="962" y="2402"/>
                  </a:lnTo>
                  <a:lnTo>
                    <a:pt x="962" y="2396"/>
                  </a:lnTo>
                  <a:lnTo>
                    <a:pt x="962" y="2391"/>
                  </a:lnTo>
                  <a:lnTo>
                    <a:pt x="967" y="2391"/>
                  </a:lnTo>
                  <a:lnTo>
                    <a:pt x="967" y="2385"/>
                  </a:lnTo>
                  <a:lnTo>
                    <a:pt x="972" y="2379"/>
                  </a:lnTo>
                  <a:lnTo>
                    <a:pt x="972" y="2374"/>
                  </a:lnTo>
                  <a:lnTo>
                    <a:pt x="977" y="2374"/>
                  </a:lnTo>
                  <a:lnTo>
                    <a:pt x="977" y="2368"/>
                  </a:lnTo>
                  <a:lnTo>
                    <a:pt x="977" y="2363"/>
                  </a:lnTo>
                  <a:lnTo>
                    <a:pt x="982" y="2363"/>
                  </a:lnTo>
                </a:path>
              </a:pathLst>
            </a:cu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845" name="Freeform 29"/>
            <p:cNvSpPr>
              <a:spLocks/>
            </p:cNvSpPr>
            <p:nvPr/>
          </p:nvSpPr>
          <p:spPr bwMode="auto">
            <a:xfrm>
              <a:off x="3198" y="-218"/>
              <a:ext cx="562" cy="2363"/>
            </a:xfrm>
            <a:custGeom>
              <a:avLst/>
              <a:gdLst>
                <a:gd name="T0" fmla="*/ 6 w 562"/>
                <a:gd name="T1" fmla="*/ 2346 h 2363"/>
                <a:gd name="T2" fmla="*/ 21 w 562"/>
                <a:gd name="T3" fmla="*/ 2323 h 2363"/>
                <a:gd name="T4" fmla="*/ 32 w 562"/>
                <a:gd name="T5" fmla="*/ 2301 h 2363"/>
                <a:gd name="T6" fmla="*/ 42 w 562"/>
                <a:gd name="T7" fmla="*/ 2273 h 2363"/>
                <a:gd name="T8" fmla="*/ 58 w 562"/>
                <a:gd name="T9" fmla="*/ 2244 h 2363"/>
                <a:gd name="T10" fmla="*/ 68 w 562"/>
                <a:gd name="T11" fmla="*/ 2216 h 2363"/>
                <a:gd name="T12" fmla="*/ 78 w 562"/>
                <a:gd name="T13" fmla="*/ 2188 h 2363"/>
                <a:gd name="T14" fmla="*/ 89 w 562"/>
                <a:gd name="T15" fmla="*/ 2166 h 2363"/>
                <a:gd name="T16" fmla="*/ 99 w 562"/>
                <a:gd name="T17" fmla="*/ 2138 h 2363"/>
                <a:gd name="T18" fmla="*/ 109 w 562"/>
                <a:gd name="T19" fmla="*/ 2109 h 2363"/>
                <a:gd name="T20" fmla="*/ 120 w 562"/>
                <a:gd name="T21" fmla="*/ 2081 h 2363"/>
                <a:gd name="T22" fmla="*/ 130 w 562"/>
                <a:gd name="T23" fmla="*/ 2053 h 2363"/>
                <a:gd name="T24" fmla="*/ 141 w 562"/>
                <a:gd name="T25" fmla="*/ 2025 h 2363"/>
                <a:gd name="T26" fmla="*/ 151 w 562"/>
                <a:gd name="T27" fmla="*/ 1991 h 2363"/>
                <a:gd name="T28" fmla="*/ 161 w 562"/>
                <a:gd name="T29" fmla="*/ 1963 h 2363"/>
                <a:gd name="T30" fmla="*/ 172 w 562"/>
                <a:gd name="T31" fmla="*/ 1929 h 2363"/>
                <a:gd name="T32" fmla="*/ 182 w 562"/>
                <a:gd name="T33" fmla="*/ 1896 h 2363"/>
                <a:gd name="T34" fmla="*/ 193 w 562"/>
                <a:gd name="T35" fmla="*/ 1862 h 2363"/>
                <a:gd name="T36" fmla="*/ 203 w 562"/>
                <a:gd name="T37" fmla="*/ 1828 h 2363"/>
                <a:gd name="T38" fmla="*/ 213 w 562"/>
                <a:gd name="T39" fmla="*/ 1789 h 2363"/>
                <a:gd name="T40" fmla="*/ 224 w 562"/>
                <a:gd name="T41" fmla="*/ 1755 h 2363"/>
                <a:gd name="T42" fmla="*/ 229 w 562"/>
                <a:gd name="T43" fmla="*/ 1716 h 2363"/>
                <a:gd name="T44" fmla="*/ 239 w 562"/>
                <a:gd name="T45" fmla="*/ 1676 h 2363"/>
                <a:gd name="T46" fmla="*/ 250 w 562"/>
                <a:gd name="T47" fmla="*/ 1637 h 2363"/>
                <a:gd name="T48" fmla="*/ 260 w 562"/>
                <a:gd name="T49" fmla="*/ 1598 h 2363"/>
                <a:gd name="T50" fmla="*/ 271 w 562"/>
                <a:gd name="T51" fmla="*/ 1558 h 2363"/>
                <a:gd name="T52" fmla="*/ 281 w 562"/>
                <a:gd name="T53" fmla="*/ 1519 h 2363"/>
                <a:gd name="T54" fmla="*/ 291 w 562"/>
                <a:gd name="T55" fmla="*/ 1474 h 2363"/>
                <a:gd name="T56" fmla="*/ 302 w 562"/>
                <a:gd name="T57" fmla="*/ 1429 h 2363"/>
                <a:gd name="T58" fmla="*/ 312 w 562"/>
                <a:gd name="T59" fmla="*/ 1384 h 2363"/>
                <a:gd name="T60" fmla="*/ 323 w 562"/>
                <a:gd name="T61" fmla="*/ 1339 h 2363"/>
                <a:gd name="T62" fmla="*/ 333 w 562"/>
                <a:gd name="T63" fmla="*/ 1294 h 2363"/>
                <a:gd name="T64" fmla="*/ 343 w 562"/>
                <a:gd name="T65" fmla="*/ 1249 h 2363"/>
                <a:gd name="T66" fmla="*/ 354 w 562"/>
                <a:gd name="T67" fmla="*/ 1198 h 2363"/>
                <a:gd name="T68" fmla="*/ 364 w 562"/>
                <a:gd name="T69" fmla="*/ 1148 h 2363"/>
                <a:gd name="T70" fmla="*/ 374 w 562"/>
                <a:gd name="T71" fmla="*/ 1097 h 2363"/>
                <a:gd name="T72" fmla="*/ 385 w 562"/>
                <a:gd name="T73" fmla="*/ 1046 h 2363"/>
                <a:gd name="T74" fmla="*/ 395 w 562"/>
                <a:gd name="T75" fmla="*/ 996 h 2363"/>
                <a:gd name="T76" fmla="*/ 406 w 562"/>
                <a:gd name="T77" fmla="*/ 945 h 2363"/>
                <a:gd name="T78" fmla="*/ 411 w 562"/>
                <a:gd name="T79" fmla="*/ 895 h 2363"/>
                <a:gd name="T80" fmla="*/ 421 w 562"/>
                <a:gd name="T81" fmla="*/ 838 h 2363"/>
                <a:gd name="T82" fmla="*/ 432 w 562"/>
                <a:gd name="T83" fmla="*/ 782 h 2363"/>
                <a:gd name="T84" fmla="*/ 442 w 562"/>
                <a:gd name="T85" fmla="*/ 726 h 2363"/>
                <a:gd name="T86" fmla="*/ 452 w 562"/>
                <a:gd name="T87" fmla="*/ 670 h 2363"/>
                <a:gd name="T88" fmla="*/ 463 w 562"/>
                <a:gd name="T89" fmla="*/ 613 h 2363"/>
                <a:gd name="T90" fmla="*/ 473 w 562"/>
                <a:gd name="T91" fmla="*/ 551 h 2363"/>
                <a:gd name="T92" fmla="*/ 484 w 562"/>
                <a:gd name="T93" fmla="*/ 495 h 2363"/>
                <a:gd name="T94" fmla="*/ 494 w 562"/>
                <a:gd name="T95" fmla="*/ 433 h 2363"/>
                <a:gd name="T96" fmla="*/ 504 w 562"/>
                <a:gd name="T97" fmla="*/ 371 h 2363"/>
                <a:gd name="T98" fmla="*/ 515 w 562"/>
                <a:gd name="T99" fmla="*/ 310 h 2363"/>
                <a:gd name="T100" fmla="*/ 525 w 562"/>
                <a:gd name="T101" fmla="*/ 248 h 2363"/>
                <a:gd name="T102" fmla="*/ 536 w 562"/>
                <a:gd name="T103" fmla="*/ 186 h 2363"/>
                <a:gd name="T104" fmla="*/ 546 w 562"/>
                <a:gd name="T105" fmla="*/ 118 h 2363"/>
                <a:gd name="T106" fmla="*/ 556 w 562"/>
                <a:gd name="T107" fmla="*/ 56 h 236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62"/>
                <a:gd name="T163" fmla="*/ 0 h 2363"/>
                <a:gd name="T164" fmla="*/ 562 w 562"/>
                <a:gd name="T165" fmla="*/ 2363 h 236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62" h="2363">
                  <a:moveTo>
                    <a:pt x="0" y="2363"/>
                  </a:moveTo>
                  <a:lnTo>
                    <a:pt x="0" y="2357"/>
                  </a:lnTo>
                  <a:lnTo>
                    <a:pt x="6" y="2357"/>
                  </a:lnTo>
                  <a:lnTo>
                    <a:pt x="6" y="2351"/>
                  </a:lnTo>
                  <a:lnTo>
                    <a:pt x="6" y="2346"/>
                  </a:lnTo>
                  <a:lnTo>
                    <a:pt x="11" y="2346"/>
                  </a:lnTo>
                  <a:lnTo>
                    <a:pt x="11" y="2340"/>
                  </a:lnTo>
                  <a:lnTo>
                    <a:pt x="16" y="2334"/>
                  </a:lnTo>
                  <a:lnTo>
                    <a:pt x="16" y="2329"/>
                  </a:lnTo>
                  <a:lnTo>
                    <a:pt x="21" y="2323"/>
                  </a:lnTo>
                  <a:lnTo>
                    <a:pt x="21" y="2318"/>
                  </a:lnTo>
                  <a:lnTo>
                    <a:pt x="26" y="2312"/>
                  </a:lnTo>
                  <a:lnTo>
                    <a:pt x="26" y="2306"/>
                  </a:lnTo>
                  <a:lnTo>
                    <a:pt x="32" y="2306"/>
                  </a:lnTo>
                  <a:lnTo>
                    <a:pt x="32" y="2301"/>
                  </a:lnTo>
                  <a:lnTo>
                    <a:pt x="32" y="2295"/>
                  </a:lnTo>
                  <a:lnTo>
                    <a:pt x="37" y="2289"/>
                  </a:lnTo>
                  <a:lnTo>
                    <a:pt x="42" y="2284"/>
                  </a:lnTo>
                  <a:lnTo>
                    <a:pt x="42" y="2278"/>
                  </a:lnTo>
                  <a:lnTo>
                    <a:pt x="42" y="2273"/>
                  </a:lnTo>
                  <a:lnTo>
                    <a:pt x="47" y="2267"/>
                  </a:lnTo>
                  <a:lnTo>
                    <a:pt x="52" y="2261"/>
                  </a:lnTo>
                  <a:lnTo>
                    <a:pt x="52" y="2256"/>
                  </a:lnTo>
                  <a:lnTo>
                    <a:pt x="52" y="2250"/>
                  </a:lnTo>
                  <a:lnTo>
                    <a:pt x="58" y="2244"/>
                  </a:lnTo>
                  <a:lnTo>
                    <a:pt x="58" y="2239"/>
                  </a:lnTo>
                  <a:lnTo>
                    <a:pt x="63" y="2233"/>
                  </a:lnTo>
                  <a:lnTo>
                    <a:pt x="63" y="2228"/>
                  </a:lnTo>
                  <a:lnTo>
                    <a:pt x="68" y="2222"/>
                  </a:lnTo>
                  <a:lnTo>
                    <a:pt x="68" y="2216"/>
                  </a:lnTo>
                  <a:lnTo>
                    <a:pt x="73" y="2211"/>
                  </a:lnTo>
                  <a:lnTo>
                    <a:pt x="73" y="2205"/>
                  </a:lnTo>
                  <a:lnTo>
                    <a:pt x="78" y="2199"/>
                  </a:lnTo>
                  <a:lnTo>
                    <a:pt x="78" y="2194"/>
                  </a:lnTo>
                  <a:lnTo>
                    <a:pt x="78" y="2188"/>
                  </a:lnTo>
                  <a:lnTo>
                    <a:pt x="84" y="2183"/>
                  </a:lnTo>
                  <a:lnTo>
                    <a:pt x="84" y="2177"/>
                  </a:lnTo>
                  <a:lnTo>
                    <a:pt x="89" y="2177"/>
                  </a:lnTo>
                  <a:lnTo>
                    <a:pt x="89" y="2171"/>
                  </a:lnTo>
                  <a:lnTo>
                    <a:pt x="89" y="2166"/>
                  </a:lnTo>
                  <a:lnTo>
                    <a:pt x="94" y="2160"/>
                  </a:lnTo>
                  <a:lnTo>
                    <a:pt x="94" y="2154"/>
                  </a:lnTo>
                  <a:lnTo>
                    <a:pt x="94" y="2149"/>
                  </a:lnTo>
                  <a:lnTo>
                    <a:pt x="99" y="2143"/>
                  </a:lnTo>
                  <a:lnTo>
                    <a:pt x="99" y="2138"/>
                  </a:lnTo>
                  <a:lnTo>
                    <a:pt x="104" y="2132"/>
                  </a:lnTo>
                  <a:lnTo>
                    <a:pt x="104" y="2126"/>
                  </a:lnTo>
                  <a:lnTo>
                    <a:pt x="104" y="2121"/>
                  </a:lnTo>
                  <a:lnTo>
                    <a:pt x="109" y="2115"/>
                  </a:lnTo>
                  <a:lnTo>
                    <a:pt x="109" y="2109"/>
                  </a:lnTo>
                  <a:lnTo>
                    <a:pt x="115" y="2104"/>
                  </a:lnTo>
                  <a:lnTo>
                    <a:pt x="115" y="2098"/>
                  </a:lnTo>
                  <a:lnTo>
                    <a:pt x="115" y="2093"/>
                  </a:lnTo>
                  <a:lnTo>
                    <a:pt x="120" y="2087"/>
                  </a:lnTo>
                  <a:lnTo>
                    <a:pt x="120" y="2081"/>
                  </a:lnTo>
                  <a:lnTo>
                    <a:pt x="125" y="2076"/>
                  </a:lnTo>
                  <a:lnTo>
                    <a:pt x="125" y="2070"/>
                  </a:lnTo>
                  <a:lnTo>
                    <a:pt x="125" y="2064"/>
                  </a:lnTo>
                  <a:lnTo>
                    <a:pt x="130" y="2059"/>
                  </a:lnTo>
                  <a:lnTo>
                    <a:pt x="130" y="2053"/>
                  </a:lnTo>
                  <a:lnTo>
                    <a:pt x="130" y="2048"/>
                  </a:lnTo>
                  <a:lnTo>
                    <a:pt x="135" y="2042"/>
                  </a:lnTo>
                  <a:lnTo>
                    <a:pt x="135" y="2036"/>
                  </a:lnTo>
                  <a:lnTo>
                    <a:pt x="141" y="2031"/>
                  </a:lnTo>
                  <a:lnTo>
                    <a:pt x="141" y="2025"/>
                  </a:lnTo>
                  <a:lnTo>
                    <a:pt x="141" y="2019"/>
                  </a:lnTo>
                  <a:lnTo>
                    <a:pt x="146" y="2014"/>
                  </a:lnTo>
                  <a:lnTo>
                    <a:pt x="146" y="2008"/>
                  </a:lnTo>
                  <a:lnTo>
                    <a:pt x="151" y="2003"/>
                  </a:lnTo>
                  <a:lnTo>
                    <a:pt x="151" y="1991"/>
                  </a:lnTo>
                  <a:lnTo>
                    <a:pt x="151" y="1986"/>
                  </a:lnTo>
                  <a:lnTo>
                    <a:pt x="156" y="1980"/>
                  </a:lnTo>
                  <a:lnTo>
                    <a:pt x="156" y="1974"/>
                  </a:lnTo>
                  <a:lnTo>
                    <a:pt x="161" y="1969"/>
                  </a:lnTo>
                  <a:lnTo>
                    <a:pt x="161" y="1963"/>
                  </a:lnTo>
                  <a:lnTo>
                    <a:pt x="161" y="1958"/>
                  </a:lnTo>
                  <a:lnTo>
                    <a:pt x="167" y="1952"/>
                  </a:lnTo>
                  <a:lnTo>
                    <a:pt x="167" y="1941"/>
                  </a:lnTo>
                  <a:lnTo>
                    <a:pt x="167" y="1935"/>
                  </a:lnTo>
                  <a:lnTo>
                    <a:pt x="172" y="1929"/>
                  </a:lnTo>
                  <a:lnTo>
                    <a:pt x="172" y="1924"/>
                  </a:lnTo>
                  <a:lnTo>
                    <a:pt x="177" y="1918"/>
                  </a:lnTo>
                  <a:lnTo>
                    <a:pt x="177" y="1913"/>
                  </a:lnTo>
                  <a:lnTo>
                    <a:pt x="177" y="1901"/>
                  </a:lnTo>
                  <a:lnTo>
                    <a:pt x="182" y="1896"/>
                  </a:lnTo>
                  <a:lnTo>
                    <a:pt x="182" y="1890"/>
                  </a:lnTo>
                  <a:lnTo>
                    <a:pt x="187" y="1884"/>
                  </a:lnTo>
                  <a:lnTo>
                    <a:pt x="187" y="1879"/>
                  </a:lnTo>
                  <a:lnTo>
                    <a:pt x="187" y="1868"/>
                  </a:lnTo>
                  <a:lnTo>
                    <a:pt x="193" y="1862"/>
                  </a:lnTo>
                  <a:lnTo>
                    <a:pt x="193" y="1856"/>
                  </a:lnTo>
                  <a:lnTo>
                    <a:pt x="193" y="1851"/>
                  </a:lnTo>
                  <a:lnTo>
                    <a:pt x="198" y="1839"/>
                  </a:lnTo>
                  <a:lnTo>
                    <a:pt x="198" y="1834"/>
                  </a:lnTo>
                  <a:lnTo>
                    <a:pt x="203" y="1828"/>
                  </a:lnTo>
                  <a:lnTo>
                    <a:pt x="203" y="1823"/>
                  </a:lnTo>
                  <a:lnTo>
                    <a:pt x="203" y="1811"/>
                  </a:lnTo>
                  <a:lnTo>
                    <a:pt x="208" y="1806"/>
                  </a:lnTo>
                  <a:lnTo>
                    <a:pt x="208" y="1800"/>
                  </a:lnTo>
                  <a:lnTo>
                    <a:pt x="213" y="1789"/>
                  </a:lnTo>
                  <a:lnTo>
                    <a:pt x="213" y="1783"/>
                  </a:lnTo>
                  <a:lnTo>
                    <a:pt x="213" y="1778"/>
                  </a:lnTo>
                  <a:lnTo>
                    <a:pt x="219" y="1772"/>
                  </a:lnTo>
                  <a:lnTo>
                    <a:pt x="219" y="1761"/>
                  </a:lnTo>
                  <a:lnTo>
                    <a:pt x="224" y="1755"/>
                  </a:lnTo>
                  <a:lnTo>
                    <a:pt x="224" y="1749"/>
                  </a:lnTo>
                  <a:lnTo>
                    <a:pt x="224" y="1738"/>
                  </a:lnTo>
                  <a:lnTo>
                    <a:pt x="229" y="1733"/>
                  </a:lnTo>
                  <a:lnTo>
                    <a:pt x="229" y="1727"/>
                  </a:lnTo>
                  <a:lnTo>
                    <a:pt x="229" y="1716"/>
                  </a:lnTo>
                  <a:lnTo>
                    <a:pt x="234" y="1710"/>
                  </a:lnTo>
                  <a:lnTo>
                    <a:pt x="234" y="1704"/>
                  </a:lnTo>
                  <a:lnTo>
                    <a:pt x="239" y="1693"/>
                  </a:lnTo>
                  <a:lnTo>
                    <a:pt x="239" y="1688"/>
                  </a:lnTo>
                  <a:lnTo>
                    <a:pt x="239" y="1676"/>
                  </a:lnTo>
                  <a:lnTo>
                    <a:pt x="245" y="1671"/>
                  </a:lnTo>
                  <a:lnTo>
                    <a:pt x="245" y="1665"/>
                  </a:lnTo>
                  <a:lnTo>
                    <a:pt x="250" y="1654"/>
                  </a:lnTo>
                  <a:lnTo>
                    <a:pt x="250" y="1648"/>
                  </a:lnTo>
                  <a:lnTo>
                    <a:pt x="250" y="1637"/>
                  </a:lnTo>
                  <a:lnTo>
                    <a:pt x="255" y="1631"/>
                  </a:lnTo>
                  <a:lnTo>
                    <a:pt x="255" y="1626"/>
                  </a:lnTo>
                  <a:lnTo>
                    <a:pt x="260" y="1614"/>
                  </a:lnTo>
                  <a:lnTo>
                    <a:pt x="260" y="1609"/>
                  </a:lnTo>
                  <a:lnTo>
                    <a:pt x="260" y="1598"/>
                  </a:lnTo>
                  <a:lnTo>
                    <a:pt x="265" y="1592"/>
                  </a:lnTo>
                  <a:lnTo>
                    <a:pt x="265" y="1581"/>
                  </a:lnTo>
                  <a:lnTo>
                    <a:pt x="265" y="1575"/>
                  </a:lnTo>
                  <a:lnTo>
                    <a:pt x="271" y="1564"/>
                  </a:lnTo>
                  <a:lnTo>
                    <a:pt x="271" y="1558"/>
                  </a:lnTo>
                  <a:lnTo>
                    <a:pt x="276" y="1553"/>
                  </a:lnTo>
                  <a:lnTo>
                    <a:pt x="276" y="1541"/>
                  </a:lnTo>
                  <a:lnTo>
                    <a:pt x="276" y="1536"/>
                  </a:lnTo>
                  <a:lnTo>
                    <a:pt x="281" y="1524"/>
                  </a:lnTo>
                  <a:lnTo>
                    <a:pt x="281" y="1519"/>
                  </a:lnTo>
                  <a:lnTo>
                    <a:pt x="286" y="1508"/>
                  </a:lnTo>
                  <a:lnTo>
                    <a:pt x="286" y="1502"/>
                  </a:lnTo>
                  <a:lnTo>
                    <a:pt x="286" y="1491"/>
                  </a:lnTo>
                  <a:lnTo>
                    <a:pt x="291" y="1479"/>
                  </a:lnTo>
                  <a:lnTo>
                    <a:pt x="291" y="1474"/>
                  </a:lnTo>
                  <a:lnTo>
                    <a:pt x="297" y="1463"/>
                  </a:lnTo>
                  <a:lnTo>
                    <a:pt x="297" y="1457"/>
                  </a:lnTo>
                  <a:lnTo>
                    <a:pt x="297" y="1446"/>
                  </a:lnTo>
                  <a:lnTo>
                    <a:pt x="302" y="1440"/>
                  </a:lnTo>
                  <a:lnTo>
                    <a:pt x="302" y="1429"/>
                  </a:lnTo>
                  <a:lnTo>
                    <a:pt x="302" y="1423"/>
                  </a:lnTo>
                  <a:lnTo>
                    <a:pt x="307" y="1412"/>
                  </a:lnTo>
                  <a:lnTo>
                    <a:pt x="307" y="1401"/>
                  </a:lnTo>
                  <a:lnTo>
                    <a:pt x="312" y="1395"/>
                  </a:lnTo>
                  <a:lnTo>
                    <a:pt x="312" y="1384"/>
                  </a:lnTo>
                  <a:lnTo>
                    <a:pt x="312" y="1378"/>
                  </a:lnTo>
                  <a:lnTo>
                    <a:pt x="317" y="1367"/>
                  </a:lnTo>
                  <a:lnTo>
                    <a:pt x="317" y="1356"/>
                  </a:lnTo>
                  <a:lnTo>
                    <a:pt x="323" y="1350"/>
                  </a:lnTo>
                  <a:lnTo>
                    <a:pt x="323" y="1339"/>
                  </a:lnTo>
                  <a:lnTo>
                    <a:pt x="323" y="1333"/>
                  </a:lnTo>
                  <a:lnTo>
                    <a:pt x="328" y="1322"/>
                  </a:lnTo>
                  <a:lnTo>
                    <a:pt x="328" y="1311"/>
                  </a:lnTo>
                  <a:lnTo>
                    <a:pt x="333" y="1305"/>
                  </a:lnTo>
                  <a:lnTo>
                    <a:pt x="333" y="1294"/>
                  </a:lnTo>
                  <a:lnTo>
                    <a:pt x="333" y="1283"/>
                  </a:lnTo>
                  <a:lnTo>
                    <a:pt x="338" y="1277"/>
                  </a:lnTo>
                  <a:lnTo>
                    <a:pt x="338" y="1266"/>
                  </a:lnTo>
                  <a:lnTo>
                    <a:pt x="338" y="1255"/>
                  </a:lnTo>
                  <a:lnTo>
                    <a:pt x="343" y="1249"/>
                  </a:lnTo>
                  <a:lnTo>
                    <a:pt x="343" y="1238"/>
                  </a:lnTo>
                  <a:lnTo>
                    <a:pt x="349" y="1226"/>
                  </a:lnTo>
                  <a:lnTo>
                    <a:pt x="349" y="1215"/>
                  </a:lnTo>
                  <a:lnTo>
                    <a:pt x="349" y="1210"/>
                  </a:lnTo>
                  <a:lnTo>
                    <a:pt x="354" y="1198"/>
                  </a:lnTo>
                  <a:lnTo>
                    <a:pt x="354" y="1187"/>
                  </a:lnTo>
                  <a:lnTo>
                    <a:pt x="359" y="1181"/>
                  </a:lnTo>
                  <a:lnTo>
                    <a:pt x="359" y="1170"/>
                  </a:lnTo>
                  <a:lnTo>
                    <a:pt x="359" y="1159"/>
                  </a:lnTo>
                  <a:lnTo>
                    <a:pt x="364" y="1148"/>
                  </a:lnTo>
                  <a:lnTo>
                    <a:pt x="364" y="1142"/>
                  </a:lnTo>
                  <a:lnTo>
                    <a:pt x="369" y="1131"/>
                  </a:lnTo>
                  <a:lnTo>
                    <a:pt x="369" y="1120"/>
                  </a:lnTo>
                  <a:lnTo>
                    <a:pt x="369" y="1108"/>
                  </a:lnTo>
                  <a:lnTo>
                    <a:pt x="374" y="1097"/>
                  </a:lnTo>
                  <a:lnTo>
                    <a:pt x="374" y="1091"/>
                  </a:lnTo>
                  <a:lnTo>
                    <a:pt x="374" y="1080"/>
                  </a:lnTo>
                  <a:lnTo>
                    <a:pt x="380" y="1069"/>
                  </a:lnTo>
                  <a:lnTo>
                    <a:pt x="380" y="1058"/>
                  </a:lnTo>
                  <a:lnTo>
                    <a:pt x="385" y="1046"/>
                  </a:lnTo>
                  <a:lnTo>
                    <a:pt x="385" y="1041"/>
                  </a:lnTo>
                  <a:lnTo>
                    <a:pt x="385" y="1030"/>
                  </a:lnTo>
                  <a:lnTo>
                    <a:pt x="390" y="1018"/>
                  </a:lnTo>
                  <a:lnTo>
                    <a:pt x="390" y="1007"/>
                  </a:lnTo>
                  <a:lnTo>
                    <a:pt x="395" y="996"/>
                  </a:lnTo>
                  <a:lnTo>
                    <a:pt x="395" y="985"/>
                  </a:lnTo>
                  <a:lnTo>
                    <a:pt x="395" y="979"/>
                  </a:lnTo>
                  <a:lnTo>
                    <a:pt x="400" y="968"/>
                  </a:lnTo>
                  <a:lnTo>
                    <a:pt x="400" y="956"/>
                  </a:lnTo>
                  <a:lnTo>
                    <a:pt x="406" y="945"/>
                  </a:lnTo>
                  <a:lnTo>
                    <a:pt x="406" y="934"/>
                  </a:lnTo>
                  <a:lnTo>
                    <a:pt x="406" y="923"/>
                  </a:lnTo>
                  <a:lnTo>
                    <a:pt x="411" y="911"/>
                  </a:lnTo>
                  <a:lnTo>
                    <a:pt x="411" y="900"/>
                  </a:lnTo>
                  <a:lnTo>
                    <a:pt x="411" y="895"/>
                  </a:lnTo>
                  <a:lnTo>
                    <a:pt x="416" y="883"/>
                  </a:lnTo>
                  <a:lnTo>
                    <a:pt x="416" y="872"/>
                  </a:lnTo>
                  <a:lnTo>
                    <a:pt x="421" y="861"/>
                  </a:lnTo>
                  <a:lnTo>
                    <a:pt x="421" y="850"/>
                  </a:lnTo>
                  <a:lnTo>
                    <a:pt x="421" y="838"/>
                  </a:lnTo>
                  <a:lnTo>
                    <a:pt x="426" y="827"/>
                  </a:lnTo>
                  <a:lnTo>
                    <a:pt x="426" y="816"/>
                  </a:lnTo>
                  <a:lnTo>
                    <a:pt x="432" y="805"/>
                  </a:lnTo>
                  <a:lnTo>
                    <a:pt x="432" y="793"/>
                  </a:lnTo>
                  <a:lnTo>
                    <a:pt x="432" y="782"/>
                  </a:lnTo>
                  <a:lnTo>
                    <a:pt x="437" y="771"/>
                  </a:lnTo>
                  <a:lnTo>
                    <a:pt x="437" y="760"/>
                  </a:lnTo>
                  <a:lnTo>
                    <a:pt x="442" y="748"/>
                  </a:lnTo>
                  <a:lnTo>
                    <a:pt x="442" y="737"/>
                  </a:lnTo>
                  <a:lnTo>
                    <a:pt x="442" y="726"/>
                  </a:lnTo>
                  <a:lnTo>
                    <a:pt x="447" y="715"/>
                  </a:lnTo>
                  <a:lnTo>
                    <a:pt x="447" y="703"/>
                  </a:lnTo>
                  <a:lnTo>
                    <a:pt x="447" y="692"/>
                  </a:lnTo>
                  <a:lnTo>
                    <a:pt x="452" y="681"/>
                  </a:lnTo>
                  <a:lnTo>
                    <a:pt x="452" y="670"/>
                  </a:lnTo>
                  <a:lnTo>
                    <a:pt x="458" y="658"/>
                  </a:lnTo>
                  <a:lnTo>
                    <a:pt x="458" y="647"/>
                  </a:lnTo>
                  <a:lnTo>
                    <a:pt x="458" y="636"/>
                  </a:lnTo>
                  <a:lnTo>
                    <a:pt x="463" y="625"/>
                  </a:lnTo>
                  <a:lnTo>
                    <a:pt x="463" y="613"/>
                  </a:lnTo>
                  <a:lnTo>
                    <a:pt x="468" y="602"/>
                  </a:lnTo>
                  <a:lnTo>
                    <a:pt x="468" y="591"/>
                  </a:lnTo>
                  <a:lnTo>
                    <a:pt x="468" y="580"/>
                  </a:lnTo>
                  <a:lnTo>
                    <a:pt x="473" y="568"/>
                  </a:lnTo>
                  <a:lnTo>
                    <a:pt x="473" y="551"/>
                  </a:lnTo>
                  <a:lnTo>
                    <a:pt x="478" y="540"/>
                  </a:lnTo>
                  <a:lnTo>
                    <a:pt x="478" y="529"/>
                  </a:lnTo>
                  <a:lnTo>
                    <a:pt x="478" y="518"/>
                  </a:lnTo>
                  <a:lnTo>
                    <a:pt x="484" y="506"/>
                  </a:lnTo>
                  <a:lnTo>
                    <a:pt x="484" y="495"/>
                  </a:lnTo>
                  <a:lnTo>
                    <a:pt x="484" y="484"/>
                  </a:lnTo>
                  <a:lnTo>
                    <a:pt x="489" y="473"/>
                  </a:lnTo>
                  <a:lnTo>
                    <a:pt x="489" y="461"/>
                  </a:lnTo>
                  <a:lnTo>
                    <a:pt x="494" y="445"/>
                  </a:lnTo>
                  <a:lnTo>
                    <a:pt x="494" y="433"/>
                  </a:lnTo>
                  <a:lnTo>
                    <a:pt x="494" y="422"/>
                  </a:lnTo>
                  <a:lnTo>
                    <a:pt x="499" y="411"/>
                  </a:lnTo>
                  <a:lnTo>
                    <a:pt x="499" y="400"/>
                  </a:lnTo>
                  <a:lnTo>
                    <a:pt x="504" y="388"/>
                  </a:lnTo>
                  <a:lnTo>
                    <a:pt x="504" y="371"/>
                  </a:lnTo>
                  <a:lnTo>
                    <a:pt x="504" y="360"/>
                  </a:lnTo>
                  <a:lnTo>
                    <a:pt x="510" y="349"/>
                  </a:lnTo>
                  <a:lnTo>
                    <a:pt x="510" y="338"/>
                  </a:lnTo>
                  <a:lnTo>
                    <a:pt x="515" y="326"/>
                  </a:lnTo>
                  <a:lnTo>
                    <a:pt x="515" y="310"/>
                  </a:lnTo>
                  <a:lnTo>
                    <a:pt x="515" y="298"/>
                  </a:lnTo>
                  <a:lnTo>
                    <a:pt x="520" y="287"/>
                  </a:lnTo>
                  <a:lnTo>
                    <a:pt x="520" y="276"/>
                  </a:lnTo>
                  <a:lnTo>
                    <a:pt x="520" y="259"/>
                  </a:lnTo>
                  <a:lnTo>
                    <a:pt x="525" y="248"/>
                  </a:lnTo>
                  <a:lnTo>
                    <a:pt x="525" y="236"/>
                  </a:lnTo>
                  <a:lnTo>
                    <a:pt x="530" y="225"/>
                  </a:lnTo>
                  <a:lnTo>
                    <a:pt x="530" y="208"/>
                  </a:lnTo>
                  <a:lnTo>
                    <a:pt x="530" y="197"/>
                  </a:lnTo>
                  <a:lnTo>
                    <a:pt x="536" y="186"/>
                  </a:lnTo>
                  <a:lnTo>
                    <a:pt x="536" y="175"/>
                  </a:lnTo>
                  <a:lnTo>
                    <a:pt x="541" y="158"/>
                  </a:lnTo>
                  <a:lnTo>
                    <a:pt x="541" y="146"/>
                  </a:lnTo>
                  <a:lnTo>
                    <a:pt x="541" y="135"/>
                  </a:lnTo>
                  <a:lnTo>
                    <a:pt x="546" y="118"/>
                  </a:lnTo>
                  <a:lnTo>
                    <a:pt x="546" y="107"/>
                  </a:lnTo>
                  <a:lnTo>
                    <a:pt x="546" y="96"/>
                  </a:lnTo>
                  <a:lnTo>
                    <a:pt x="551" y="79"/>
                  </a:lnTo>
                  <a:lnTo>
                    <a:pt x="551" y="68"/>
                  </a:lnTo>
                  <a:lnTo>
                    <a:pt x="556" y="56"/>
                  </a:lnTo>
                  <a:lnTo>
                    <a:pt x="556" y="40"/>
                  </a:lnTo>
                  <a:lnTo>
                    <a:pt x="556" y="28"/>
                  </a:lnTo>
                  <a:lnTo>
                    <a:pt x="562" y="17"/>
                  </a:lnTo>
                  <a:lnTo>
                    <a:pt x="562" y="0"/>
                  </a:lnTo>
                </a:path>
              </a:pathLst>
            </a:custGeom>
            <a:noFill/>
            <a:ln w="254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833" name="Oval 31"/>
          <p:cNvSpPr>
            <a:spLocks noChangeArrowheads="1"/>
          </p:cNvSpPr>
          <p:nvPr/>
        </p:nvSpPr>
        <p:spPr bwMode="auto">
          <a:xfrm>
            <a:off x="7019925" y="5876925"/>
            <a:ext cx="431800" cy="3603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>
                <a:solidFill>
                  <a:schemeClr val="bg1"/>
                </a:solidFill>
                <a:latin typeface="Arial" charset="0"/>
              </a:rPr>
              <a:t>1</a:t>
            </a:r>
            <a:endParaRPr lang="ru-RU" altLang="ru-RU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4834" name="Oval 33"/>
          <p:cNvSpPr>
            <a:spLocks noChangeArrowheads="1"/>
          </p:cNvSpPr>
          <p:nvPr/>
        </p:nvSpPr>
        <p:spPr bwMode="auto">
          <a:xfrm>
            <a:off x="7956550" y="5229225"/>
            <a:ext cx="431800" cy="360363"/>
          </a:xfrm>
          <a:prstGeom prst="ellipse">
            <a:avLst/>
          </a:prstGeom>
          <a:solidFill>
            <a:srgbClr val="E412E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>
                <a:solidFill>
                  <a:schemeClr val="bg1"/>
                </a:solidFill>
                <a:latin typeface="Arial" charset="0"/>
              </a:rPr>
              <a:t>4</a:t>
            </a:r>
            <a:endParaRPr lang="ru-RU" altLang="ru-RU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4835" name="Oval 34"/>
          <p:cNvSpPr>
            <a:spLocks noChangeArrowheads="1"/>
          </p:cNvSpPr>
          <p:nvPr/>
        </p:nvSpPr>
        <p:spPr bwMode="auto">
          <a:xfrm>
            <a:off x="4140200" y="3429000"/>
            <a:ext cx="431800" cy="3603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>
                <a:solidFill>
                  <a:schemeClr val="bg1"/>
                </a:solidFill>
                <a:latin typeface="Arial" charset="0"/>
              </a:rPr>
              <a:t>5</a:t>
            </a:r>
            <a:endParaRPr lang="ru-RU" altLang="ru-RU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4836" name="Oval 35"/>
          <p:cNvSpPr>
            <a:spLocks noChangeArrowheads="1"/>
          </p:cNvSpPr>
          <p:nvPr/>
        </p:nvSpPr>
        <p:spPr bwMode="auto">
          <a:xfrm>
            <a:off x="8532813" y="3573463"/>
            <a:ext cx="431800" cy="3603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dirty="0">
                <a:solidFill>
                  <a:schemeClr val="bg1"/>
                </a:solidFill>
                <a:latin typeface="Arial" charset="0"/>
              </a:rPr>
              <a:t>3</a:t>
            </a:r>
            <a:endParaRPr lang="ru-RU" altLang="ru-RU" sz="2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4837" name="Oval 36"/>
          <p:cNvSpPr>
            <a:spLocks noChangeArrowheads="1"/>
          </p:cNvSpPr>
          <p:nvPr/>
        </p:nvSpPr>
        <p:spPr bwMode="auto">
          <a:xfrm>
            <a:off x="5219700" y="6165850"/>
            <a:ext cx="431800" cy="36036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>
                <a:solidFill>
                  <a:schemeClr val="bg1"/>
                </a:solidFill>
                <a:latin typeface="Arial" charset="0"/>
              </a:rPr>
              <a:t>2</a:t>
            </a:r>
            <a:endParaRPr lang="ru-RU" altLang="ru-RU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4838" name="TextBox 52"/>
          <p:cNvSpPr txBox="1">
            <a:spLocks noChangeArrowheads="1"/>
          </p:cNvSpPr>
          <p:nvPr/>
        </p:nvSpPr>
        <p:spPr bwMode="auto">
          <a:xfrm>
            <a:off x="6156325" y="1773238"/>
            <a:ext cx="936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92D050"/>
                </a:solidFill>
                <a:latin typeface="Arial" charset="0"/>
              </a:rPr>
              <a:t>  у </a:t>
            </a:r>
            <a:r>
              <a:rPr lang="ru-RU" altLang="ru-RU" sz="1800" dirty="0" smtClean="0">
                <a:solidFill>
                  <a:srgbClr val="92D050"/>
                </a:solidFill>
                <a:latin typeface="Arial" charset="0"/>
              </a:rPr>
              <a:t>= </a:t>
            </a:r>
            <a:r>
              <a:rPr lang="en-US" altLang="ru-RU" sz="1800" dirty="0">
                <a:solidFill>
                  <a:srgbClr val="92D050"/>
                </a:solidFill>
                <a:latin typeface="Arial" charset="0"/>
              </a:rPr>
              <a:t>x</a:t>
            </a:r>
            <a:r>
              <a:rPr lang="ru-RU" altLang="ru-RU" sz="1800" dirty="0">
                <a:solidFill>
                  <a:srgbClr val="92D050"/>
                </a:solidFill>
                <a:latin typeface="Arial" charset="0"/>
              </a:rPr>
              <a:t>²</a:t>
            </a:r>
          </a:p>
        </p:txBody>
      </p:sp>
      <p:sp>
        <p:nvSpPr>
          <p:cNvPr id="54" name="Oval 36"/>
          <p:cNvSpPr>
            <a:spLocks noChangeArrowheads="1"/>
          </p:cNvSpPr>
          <p:nvPr/>
        </p:nvSpPr>
        <p:spPr bwMode="auto">
          <a:xfrm>
            <a:off x="3348038" y="3068638"/>
            <a:ext cx="431800" cy="36036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dirty="0">
                <a:solidFill>
                  <a:schemeClr val="bg1"/>
                </a:solidFill>
                <a:latin typeface="Arial" charset="0"/>
              </a:rPr>
              <a:t>2</a:t>
            </a:r>
            <a:endParaRPr lang="ru-RU" altLang="ru-RU" sz="2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5" name="Oval 34"/>
          <p:cNvSpPr>
            <a:spLocks noChangeArrowheads="1"/>
          </p:cNvSpPr>
          <p:nvPr/>
        </p:nvSpPr>
        <p:spPr bwMode="auto">
          <a:xfrm>
            <a:off x="3276600" y="2133600"/>
            <a:ext cx="431800" cy="3603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dirty="0">
                <a:solidFill>
                  <a:schemeClr val="bg1"/>
                </a:solidFill>
                <a:latin typeface="Arial" charset="0"/>
              </a:rPr>
              <a:t>5</a:t>
            </a:r>
            <a:endParaRPr lang="ru-RU" altLang="ru-RU" sz="2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6" name="Oval 33"/>
          <p:cNvSpPr>
            <a:spLocks noChangeArrowheads="1"/>
          </p:cNvSpPr>
          <p:nvPr/>
        </p:nvSpPr>
        <p:spPr bwMode="auto">
          <a:xfrm>
            <a:off x="3348038" y="4005263"/>
            <a:ext cx="431800" cy="360362"/>
          </a:xfrm>
          <a:prstGeom prst="ellipse">
            <a:avLst/>
          </a:prstGeom>
          <a:solidFill>
            <a:srgbClr val="E412E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dirty="0">
                <a:solidFill>
                  <a:schemeClr val="bg1"/>
                </a:solidFill>
                <a:latin typeface="Arial" charset="0"/>
              </a:rPr>
              <a:t>4</a:t>
            </a:r>
            <a:endParaRPr lang="ru-RU" altLang="ru-RU" sz="2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" name="Oval 31"/>
          <p:cNvSpPr>
            <a:spLocks noChangeArrowheads="1"/>
          </p:cNvSpPr>
          <p:nvPr/>
        </p:nvSpPr>
        <p:spPr bwMode="auto">
          <a:xfrm>
            <a:off x="3348038" y="4868863"/>
            <a:ext cx="431800" cy="3603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>
                <a:solidFill>
                  <a:schemeClr val="bg1"/>
                </a:solidFill>
                <a:latin typeface="Arial" charset="0"/>
              </a:rPr>
              <a:t>1</a:t>
            </a:r>
            <a:endParaRPr lang="ru-RU" altLang="ru-RU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" name="Oval 35"/>
          <p:cNvSpPr>
            <a:spLocks noChangeArrowheads="1"/>
          </p:cNvSpPr>
          <p:nvPr/>
        </p:nvSpPr>
        <p:spPr bwMode="auto">
          <a:xfrm>
            <a:off x="3348038" y="5732463"/>
            <a:ext cx="431800" cy="3619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400" dirty="0">
                <a:solidFill>
                  <a:schemeClr val="bg1"/>
                </a:solidFill>
                <a:latin typeface="Arial" charset="0"/>
              </a:rPr>
              <a:t>3</a:t>
            </a:r>
            <a:endParaRPr lang="ru-RU" altLang="ru-RU" sz="24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30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678132"/>
              </p:ext>
            </p:extLst>
          </p:nvPr>
        </p:nvGraphicFramePr>
        <p:xfrm>
          <a:off x="3563888" y="620688"/>
          <a:ext cx="5328592" cy="554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name="Точечный рисунок" r:id="rId3" imgW="7306695" imgH="5420482" progId="PBrush">
                  <p:embed/>
                </p:oleObj>
              </mc:Choice>
              <mc:Fallback>
                <p:oleObj name="Точечный рисунок" r:id="rId3" imgW="7306695" imgH="5420482" progId="PBrush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620688"/>
                        <a:ext cx="5328592" cy="554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9504" y="1772816"/>
            <a:ext cx="2736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28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y</a:t>
            </a:r>
            <a:r>
              <a:rPr lang="uk-UA" sz="2800" dirty="0">
                <a:solidFill>
                  <a:srgbClr val="C00000"/>
                </a:solidFill>
              </a:rPr>
              <a:t>=</a:t>
            </a:r>
            <a:r>
              <a:rPr lang="en-US" sz="2800" dirty="0">
                <a:solidFill>
                  <a:srgbClr val="C00000"/>
                </a:solidFill>
              </a:rPr>
              <a:t>(x-3)</a:t>
            </a:r>
            <a:r>
              <a:rPr lang="en-US" sz="2800" baseline="30000" dirty="0">
                <a:solidFill>
                  <a:srgbClr val="C00000"/>
                </a:solidFill>
              </a:rPr>
              <a:t>2</a:t>
            </a:r>
          </a:p>
          <a:p>
            <a:pPr algn="ctr"/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764704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u="sng" dirty="0" smtClean="0">
                <a:solidFill>
                  <a:srgbClr val="00B050"/>
                </a:solidFill>
              </a:rPr>
              <a:t>1</a:t>
            </a:r>
            <a:r>
              <a:rPr lang="uk-UA" sz="2800" i="1" u="sng" dirty="0" smtClean="0"/>
              <a:t> </a:t>
            </a:r>
            <a:endParaRPr lang="ru-RU" sz="2800" i="1" u="sng" dirty="0">
              <a:solidFill>
                <a:srgbClr val="00B050"/>
              </a:solidFill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5349240" y="1066800"/>
            <a:ext cx="1524000" cy="2362265"/>
          </a:xfrm>
          <a:custGeom>
            <a:avLst/>
            <a:gdLst>
              <a:gd name="connsiteX0" fmla="*/ 0 w 1524000"/>
              <a:gd name="connsiteY0" fmla="*/ 0 h 2362265"/>
              <a:gd name="connsiteX1" fmla="*/ 259080 w 1524000"/>
              <a:gd name="connsiteY1" fmla="*/ 1310640 h 2362265"/>
              <a:gd name="connsiteX2" fmla="*/ 533400 w 1524000"/>
              <a:gd name="connsiteY2" fmla="*/ 2103120 h 2362265"/>
              <a:gd name="connsiteX3" fmla="*/ 762000 w 1524000"/>
              <a:gd name="connsiteY3" fmla="*/ 2362200 h 2362265"/>
              <a:gd name="connsiteX4" fmla="*/ 1036320 w 1524000"/>
              <a:gd name="connsiteY4" fmla="*/ 2118360 h 2362265"/>
              <a:gd name="connsiteX5" fmla="*/ 1264920 w 1524000"/>
              <a:gd name="connsiteY5" fmla="*/ 1310640 h 2362265"/>
              <a:gd name="connsiteX6" fmla="*/ 1524000 w 1524000"/>
              <a:gd name="connsiteY6" fmla="*/ 0 h 236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2362265">
                <a:moveTo>
                  <a:pt x="0" y="0"/>
                </a:moveTo>
                <a:cubicBezTo>
                  <a:pt x="85090" y="480060"/>
                  <a:pt x="170180" y="960120"/>
                  <a:pt x="259080" y="1310640"/>
                </a:cubicBezTo>
                <a:cubicBezTo>
                  <a:pt x="347980" y="1661160"/>
                  <a:pt x="449580" y="1927860"/>
                  <a:pt x="533400" y="2103120"/>
                </a:cubicBezTo>
                <a:cubicBezTo>
                  <a:pt x="617220" y="2278380"/>
                  <a:pt x="678180" y="2359660"/>
                  <a:pt x="762000" y="2362200"/>
                </a:cubicBezTo>
                <a:cubicBezTo>
                  <a:pt x="845820" y="2364740"/>
                  <a:pt x="952500" y="2293620"/>
                  <a:pt x="1036320" y="2118360"/>
                </a:cubicBezTo>
                <a:cubicBezTo>
                  <a:pt x="1120140" y="1943100"/>
                  <a:pt x="1183640" y="1663700"/>
                  <a:pt x="1264920" y="1310640"/>
                </a:cubicBezTo>
                <a:cubicBezTo>
                  <a:pt x="1346200" y="957580"/>
                  <a:pt x="1435100" y="478790"/>
                  <a:pt x="1524000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6144344" y="1052736"/>
            <a:ext cx="1524000" cy="2362265"/>
          </a:xfrm>
          <a:custGeom>
            <a:avLst/>
            <a:gdLst>
              <a:gd name="connsiteX0" fmla="*/ 0 w 1524000"/>
              <a:gd name="connsiteY0" fmla="*/ 0 h 2362265"/>
              <a:gd name="connsiteX1" fmla="*/ 259080 w 1524000"/>
              <a:gd name="connsiteY1" fmla="*/ 1310640 h 2362265"/>
              <a:gd name="connsiteX2" fmla="*/ 533400 w 1524000"/>
              <a:gd name="connsiteY2" fmla="*/ 2103120 h 2362265"/>
              <a:gd name="connsiteX3" fmla="*/ 762000 w 1524000"/>
              <a:gd name="connsiteY3" fmla="*/ 2362200 h 2362265"/>
              <a:gd name="connsiteX4" fmla="*/ 1036320 w 1524000"/>
              <a:gd name="connsiteY4" fmla="*/ 2118360 h 2362265"/>
              <a:gd name="connsiteX5" fmla="*/ 1264920 w 1524000"/>
              <a:gd name="connsiteY5" fmla="*/ 1310640 h 2362265"/>
              <a:gd name="connsiteX6" fmla="*/ 1524000 w 1524000"/>
              <a:gd name="connsiteY6" fmla="*/ 0 h 236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2362265">
                <a:moveTo>
                  <a:pt x="0" y="0"/>
                </a:moveTo>
                <a:cubicBezTo>
                  <a:pt x="85090" y="480060"/>
                  <a:pt x="170180" y="960120"/>
                  <a:pt x="259080" y="1310640"/>
                </a:cubicBezTo>
                <a:cubicBezTo>
                  <a:pt x="347980" y="1661160"/>
                  <a:pt x="449580" y="1927860"/>
                  <a:pt x="533400" y="2103120"/>
                </a:cubicBezTo>
                <a:cubicBezTo>
                  <a:pt x="617220" y="2278380"/>
                  <a:pt x="678180" y="2359660"/>
                  <a:pt x="762000" y="2362200"/>
                </a:cubicBezTo>
                <a:cubicBezTo>
                  <a:pt x="845820" y="2364740"/>
                  <a:pt x="952500" y="2293620"/>
                  <a:pt x="1036320" y="2118360"/>
                </a:cubicBezTo>
                <a:cubicBezTo>
                  <a:pt x="1120140" y="1943100"/>
                  <a:pt x="1183640" y="1663700"/>
                  <a:pt x="1264920" y="1310640"/>
                </a:cubicBezTo>
                <a:cubicBezTo>
                  <a:pt x="1346200" y="957580"/>
                  <a:pt x="1435100" y="478790"/>
                  <a:pt x="1524000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483768" y="2564904"/>
            <a:ext cx="4752528" cy="7200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9512" y="2912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Пободувати</a:t>
            </a:r>
            <a:r>
              <a:rPr lang="uk-UA" sz="2800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 графік  функції           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33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030535"/>
              </p:ext>
            </p:extLst>
          </p:nvPr>
        </p:nvGraphicFramePr>
        <p:xfrm>
          <a:off x="3492500" y="620713"/>
          <a:ext cx="5400675" cy="554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4" name="Точечный рисунок" r:id="rId3" imgW="7306695" imgH="5420482" progId="PBrush">
                  <p:embed/>
                </p:oleObj>
              </mc:Choice>
              <mc:Fallback>
                <p:oleObj name="Точечный рисунок" r:id="rId3" imgW="7306695" imgH="5420482" progId="PBrush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620713"/>
                        <a:ext cx="5400675" cy="554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4352" y="2564904"/>
            <a:ext cx="2736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y</a:t>
            </a:r>
            <a:r>
              <a:rPr lang="uk-UA" sz="3200" dirty="0">
                <a:solidFill>
                  <a:srgbClr val="C00000"/>
                </a:solidFill>
              </a:rPr>
              <a:t>=(</a:t>
            </a:r>
            <a:r>
              <a:rPr lang="en-US" sz="3200" dirty="0">
                <a:solidFill>
                  <a:srgbClr val="C00000"/>
                </a:solidFill>
              </a:rPr>
              <a:t>x</a:t>
            </a:r>
            <a:r>
              <a:rPr lang="uk-UA" sz="3200" dirty="0">
                <a:solidFill>
                  <a:srgbClr val="C00000"/>
                </a:solidFill>
              </a:rPr>
              <a:t>+3)</a:t>
            </a:r>
            <a:r>
              <a:rPr lang="uk-UA" sz="3200" baseline="30000" dirty="0">
                <a:solidFill>
                  <a:srgbClr val="C00000"/>
                </a:solidFill>
              </a:rPr>
              <a:t>2</a:t>
            </a:r>
            <a:r>
              <a:rPr lang="en-US" sz="3200" dirty="0">
                <a:solidFill>
                  <a:srgbClr val="C00000"/>
                </a:solidFill>
              </a:rPr>
              <a:t>-</a:t>
            </a:r>
            <a:r>
              <a:rPr lang="uk-UA" sz="3200" dirty="0">
                <a:solidFill>
                  <a:srgbClr val="C00000"/>
                </a:solidFill>
              </a:rPr>
              <a:t>7</a:t>
            </a:r>
            <a:endParaRPr lang="ru-RU" sz="3200" dirty="0">
              <a:solidFill>
                <a:srgbClr val="C00000"/>
              </a:solidFill>
            </a:endParaRPr>
          </a:p>
          <a:p>
            <a:pPr algn="ctr"/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5364480" y="1051560"/>
            <a:ext cx="1524000" cy="2377440"/>
          </a:xfrm>
          <a:custGeom>
            <a:avLst/>
            <a:gdLst>
              <a:gd name="connsiteX0" fmla="*/ 0 w 1524000"/>
              <a:gd name="connsiteY0" fmla="*/ 0 h 2377440"/>
              <a:gd name="connsiteX1" fmla="*/ 259080 w 1524000"/>
              <a:gd name="connsiteY1" fmla="*/ 1356360 h 2377440"/>
              <a:gd name="connsiteX2" fmla="*/ 502920 w 1524000"/>
              <a:gd name="connsiteY2" fmla="*/ 2118360 h 2377440"/>
              <a:gd name="connsiteX3" fmla="*/ 762000 w 1524000"/>
              <a:gd name="connsiteY3" fmla="*/ 2377440 h 2377440"/>
              <a:gd name="connsiteX4" fmla="*/ 1036320 w 1524000"/>
              <a:gd name="connsiteY4" fmla="*/ 2118360 h 2377440"/>
              <a:gd name="connsiteX5" fmla="*/ 1295400 w 1524000"/>
              <a:gd name="connsiteY5" fmla="*/ 1341120 h 2377440"/>
              <a:gd name="connsiteX6" fmla="*/ 1524000 w 1524000"/>
              <a:gd name="connsiteY6" fmla="*/ 15240 h 23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2377440">
                <a:moveTo>
                  <a:pt x="0" y="0"/>
                </a:moveTo>
                <a:cubicBezTo>
                  <a:pt x="87630" y="501650"/>
                  <a:pt x="175260" y="1003300"/>
                  <a:pt x="259080" y="1356360"/>
                </a:cubicBezTo>
                <a:cubicBezTo>
                  <a:pt x="342900" y="1709420"/>
                  <a:pt x="419100" y="1948180"/>
                  <a:pt x="502920" y="2118360"/>
                </a:cubicBezTo>
                <a:cubicBezTo>
                  <a:pt x="586740" y="2288540"/>
                  <a:pt x="673100" y="2377440"/>
                  <a:pt x="762000" y="2377440"/>
                </a:cubicBezTo>
                <a:cubicBezTo>
                  <a:pt x="850900" y="2377440"/>
                  <a:pt x="947420" y="2291080"/>
                  <a:pt x="1036320" y="2118360"/>
                </a:cubicBezTo>
                <a:cubicBezTo>
                  <a:pt x="1125220" y="1945640"/>
                  <a:pt x="1214120" y="1691640"/>
                  <a:pt x="1295400" y="1341120"/>
                </a:cubicBezTo>
                <a:cubicBezTo>
                  <a:pt x="1376680" y="990600"/>
                  <a:pt x="1450340" y="502920"/>
                  <a:pt x="1524000" y="152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4632176" y="1052736"/>
            <a:ext cx="1524000" cy="2377440"/>
          </a:xfrm>
          <a:custGeom>
            <a:avLst/>
            <a:gdLst>
              <a:gd name="connsiteX0" fmla="*/ 0 w 1524000"/>
              <a:gd name="connsiteY0" fmla="*/ 0 h 2377440"/>
              <a:gd name="connsiteX1" fmla="*/ 259080 w 1524000"/>
              <a:gd name="connsiteY1" fmla="*/ 1356360 h 2377440"/>
              <a:gd name="connsiteX2" fmla="*/ 502920 w 1524000"/>
              <a:gd name="connsiteY2" fmla="*/ 2118360 h 2377440"/>
              <a:gd name="connsiteX3" fmla="*/ 762000 w 1524000"/>
              <a:gd name="connsiteY3" fmla="*/ 2377440 h 2377440"/>
              <a:gd name="connsiteX4" fmla="*/ 1036320 w 1524000"/>
              <a:gd name="connsiteY4" fmla="*/ 2118360 h 2377440"/>
              <a:gd name="connsiteX5" fmla="*/ 1295400 w 1524000"/>
              <a:gd name="connsiteY5" fmla="*/ 1341120 h 2377440"/>
              <a:gd name="connsiteX6" fmla="*/ 1524000 w 1524000"/>
              <a:gd name="connsiteY6" fmla="*/ 15240 h 23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2377440">
                <a:moveTo>
                  <a:pt x="0" y="0"/>
                </a:moveTo>
                <a:cubicBezTo>
                  <a:pt x="87630" y="501650"/>
                  <a:pt x="175260" y="1003300"/>
                  <a:pt x="259080" y="1356360"/>
                </a:cubicBezTo>
                <a:cubicBezTo>
                  <a:pt x="342900" y="1709420"/>
                  <a:pt x="419100" y="1948180"/>
                  <a:pt x="502920" y="2118360"/>
                </a:cubicBezTo>
                <a:cubicBezTo>
                  <a:pt x="586740" y="2288540"/>
                  <a:pt x="673100" y="2377440"/>
                  <a:pt x="762000" y="2377440"/>
                </a:cubicBezTo>
                <a:cubicBezTo>
                  <a:pt x="850900" y="2377440"/>
                  <a:pt x="947420" y="2291080"/>
                  <a:pt x="1036320" y="2118360"/>
                </a:cubicBezTo>
                <a:cubicBezTo>
                  <a:pt x="1125220" y="1945640"/>
                  <a:pt x="1214120" y="1691640"/>
                  <a:pt x="1295400" y="1341120"/>
                </a:cubicBezTo>
                <a:cubicBezTo>
                  <a:pt x="1376680" y="990600"/>
                  <a:pt x="1450340" y="502920"/>
                  <a:pt x="1524000" y="15240"/>
                </a:cubicBez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4632176" y="2924944"/>
            <a:ext cx="1524000" cy="2377440"/>
          </a:xfrm>
          <a:custGeom>
            <a:avLst/>
            <a:gdLst>
              <a:gd name="connsiteX0" fmla="*/ 0 w 1524000"/>
              <a:gd name="connsiteY0" fmla="*/ 0 h 2377440"/>
              <a:gd name="connsiteX1" fmla="*/ 259080 w 1524000"/>
              <a:gd name="connsiteY1" fmla="*/ 1356360 h 2377440"/>
              <a:gd name="connsiteX2" fmla="*/ 502920 w 1524000"/>
              <a:gd name="connsiteY2" fmla="*/ 2118360 h 2377440"/>
              <a:gd name="connsiteX3" fmla="*/ 762000 w 1524000"/>
              <a:gd name="connsiteY3" fmla="*/ 2377440 h 2377440"/>
              <a:gd name="connsiteX4" fmla="*/ 1036320 w 1524000"/>
              <a:gd name="connsiteY4" fmla="*/ 2118360 h 2377440"/>
              <a:gd name="connsiteX5" fmla="*/ 1295400 w 1524000"/>
              <a:gd name="connsiteY5" fmla="*/ 1341120 h 2377440"/>
              <a:gd name="connsiteX6" fmla="*/ 1524000 w 1524000"/>
              <a:gd name="connsiteY6" fmla="*/ 15240 h 23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4000" h="2377440">
                <a:moveTo>
                  <a:pt x="0" y="0"/>
                </a:moveTo>
                <a:cubicBezTo>
                  <a:pt x="87630" y="501650"/>
                  <a:pt x="175260" y="1003300"/>
                  <a:pt x="259080" y="1356360"/>
                </a:cubicBezTo>
                <a:cubicBezTo>
                  <a:pt x="342900" y="1709420"/>
                  <a:pt x="419100" y="1948180"/>
                  <a:pt x="502920" y="2118360"/>
                </a:cubicBezTo>
                <a:cubicBezTo>
                  <a:pt x="586740" y="2288540"/>
                  <a:pt x="673100" y="2377440"/>
                  <a:pt x="762000" y="2377440"/>
                </a:cubicBezTo>
                <a:cubicBezTo>
                  <a:pt x="850900" y="2377440"/>
                  <a:pt x="947420" y="2291080"/>
                  <a:pt x="1036320" y="2118360"/>
                </a:cubicBezTo>
                <a:cubicBezTo>
                  <a:pt x="1125220" y="1945640"/>
                  <a:pt x="1214120" y="1691640"/>
                  <a:pt x="1295400" y="1341120"/>
                </a:cubicBezTo>
                <a:cubicBezTo>
                  <a:pt x="1376680" y="990600"/>
                  <a:pt x="1450340" y="502920"/>
                  <a:pt x="1524000" y="152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43608" y="764704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u="sng" dirty="0" smtClean="0">
                <a:solidFill>
                  <a:srgbClr val="00B050"/>
                </a:solidFill>
              </a:rPr>
              <a:t>2</a:t>
            </a:r>
            <a:endParaRPr lang="ru-RU" sz="2800" i="1" u="sng" dirty="0">
              <a:solidFill>
                <a:srgbClr val="00B05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599419" y="2924944"/>
            <a:ext cx="2032757" cy="136815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4227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Пободувати</a:t>
            </a:r>
            <a:r>
              <a:rPr lang="uk-UA" sz="2800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 графік  функції           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39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279062"/>
              </p:ext>
            </p:extLst>
          </p:nvPr>
        </p:nvGraphicFramePr>
        <p:xfrm>
          <a:off x="3492500" y="620713"/>
          <a:ext cx="5400675" cy="554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8" name="Точечный рисунок" r:id="rId3" imgW="7306695" imgH="5420482" progId="PBrush">
                  <p:embed/>
                </p:oleObj>
              </mc:Choice>
              <mc:Fallback>
                <p:oleObj name="Точечный рисунок" r:id="rId3" imgW="7306695" imgH="5420482" progId="PBrush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620713"/>
                        <a:ext cx="5400675" cy="554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3608" y="764704"/>
            <a:ext cx="372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u="sng" dirty="0" smtClean="0">
                <a:solidFill>
                  <a:srgbClr val="00B050"/>
                </a:solidFill>
              </a:rPr>
              <a:t>3</a:t>
            </a:r>
            <a:endParaRPr lang="ru-RU" sz="2800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443434"/>
              </p:ext>
            </p:extLst>
          </p:nvPr>
        </p:nvGraphicFramePr>
        <p:xfrm>
          <a:off x="306410" y="2161862"/>
          <a:ext cx="2293009" cy="863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" name="Формула" r:id="rId5" imgW="939392" imgH="241195" progId="Equation.3">
                  <p:embed/>
                </p:oleObj>
              </mc:Choice>
              <mc:Fallback>
                <p:oleObj name="Формула" r:id="rId5" imgW="939392" imgH="241195" progId="Equation.3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410" y="2161862"/>
                        <a:ext cx="2293009" cy="8632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олилиния 5"/>
          <p:cNvSpPr/>
          <p:nvPr/>
        </p:nvSpPr>
        <p:spPr>
          <a:xfrm>
            <a:off x="6126480" y="2636520"/>
            <a:ext cx="2286000" cy="807720"/>
          </a:xfrm>
          <a:custGeom>
            <a:avLst/>
            <a:gdLst>
              <a:gd name="connsiteX0" fmla="*/ 0 w 2286000"/>
              <a:gd name="connsiteY0" fmla="*/ 807720 h 807720"/>
              <a:gd name="connsiteX1" fmla="*/ 259080 w 2286000"/>
              <a:gd name="connsiteY1" fmla="*/ 533400 h 807720"/>
              <a:gd name="connsiteX2" fmla="*/ 1036320 w 2286000"/>
              <a:gd name="connsiteY2" fmla="*/ 274320 h 807720"/>
              <a:gd name="connsiteX3" fmla="*/ 2286000 w 2286000"/>
              <a:gd name="connsiteY3" fmla="*/ 0 h 8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807720">
                <a:moveTo>
                  <a:pt x="0" y="807720"/>
                </a:moveTo>
                <a:cubicBezTo>
                  <a:pt x="43180" y="715010"/>
                  <a:pt x="86360" y="622300"/>
                  <a:pt x="259080" y="533400"/>
                </a:cubicBezTo>
                <a:cubicBezTo>
                  <a:pt x="431800" y="444500"/>
                  <a:pt x="698500" y="363220"/>
                  <a:pt x="1036320" y="274320"/>
                </a:cubicBezTo>
                <a:cubicBezTo>
                  <a:pt x="1374140" y="185420"/>
                  <a:pt x="1830070" y="92710"/>
                  <a:pt x="2286000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5076056" y="1556792"/>
            <a:ext cx="2286000" cy="807720"/>
          </a:xfrm>
          <a:custGeom>
            <a:avLst/>
            <a:gdLst>
              <a:gd name="connsiteX0" fmla="*/ 0 w 2286000"/>
              <a:gd name="connsiteY0" fmla="*/ 807720 h 807720"/>
              <a:gd name="connsiteX1" fmla="*/ 259080 w 2286000"/>
              <a:gd name="connsiteY1" fmla="*/ 533400 h 807720"/>
              <a:gd name="connsiteX2" fmla="*/ 1036320 w 2286000"/>
              <a:gd name="connsiteY2" fmla="*/ 274320 h 807720"/>
              <a:gd name="connsiteX3" fmla="*/ 2286000 w 2286000"/>
              <a:gd name="connsiteY3" fmla="*/ 0 h 8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807720">
                <a:moveTo>
                  <a:pt x="0" y="807720"/>
                </a:moveTo>
                <a:cubicBezTo>
                  <a:pt x="43180" y="715010"/>
                  <a:pt x="86360" y="622300"/>
                  <a:pt x="259080" y="533400"/>
                </a:cubicBezTo>
                <a:cubicBezTo>
                  <a:pt x="431800" y="444500"/>
                  <a:pt x="698500" y="363220"/>
                  <a:pt x="1036320" y="274320"/>
                </a:cubicBezTo>
                <a:cubicBezTo>
                  <a:pt x="1374140" y="185420"/>
                  <a:pt x="1830070" y="92710"/>
                  <a:pt x="2286000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5148064" y="2621280"/>
            <a:ext cx="2286000" cy="807720"/>
          </a:xfrm>
          <a:custGeom>
            <a:avLst/>
            <a:gdLst>
              <a:gd name="connsiteX0" fmla="*/ 0 w 2286000"/>
              <a:gd name="connsiteY0" fmla="*/ 807720 h 807720"/>
              <a:gd name="connsiteX1" fmla="*/ 259080 w 2286000"/>
              <a:gd name="connsiteY1" fmla="*/ 533400 h 807720"/>
              <a:gd name="connsiteX2" fmla="*/ 1036320 w 2286000"/>
              <a:gd name="connsiteY2" fmla="*/ 274320 h 807720"/>
              <a:gd name="connsiteX3" fmla="*/ 2286000 w 2286000"/>
              <a:gd name="connsiteY3" fmla="*/ 0 h 8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807720">
                <a:moveTo>
                  <a:pt x="0" y="807720"/>
                </a:moveTo>
                <a:cubicBezTo>
                  <a:pt x="43180" y="715010"/>
                  <a:pt x="86360" y="622300"/>
                  <a:pt x="259080" y="533400"/>
                </a:cubicBezTo>
                <a:cubicBezTo>
                  <a:pt x="431800" y="444500"/>
                  <a:pt x="698500" y="363220"/>
                  <a:pt x="1036320" y="274320"/>
                </a:cubicBezTo>
                <a:cubicBezTo>
                  <a:pt x="1374140" y="185420"/>
                  <a:pt x="1830070" y="92710"/>
                  <a:pt x="2286000" y="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2843808" y="2060848"/>
            <a:ext cx="2304256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369" y="66125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Пободувати</a:t>
            </a:r>
            <a:r>
              <a:rPr lang="uk-UA" sz="2800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 графік  функції           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95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8" grpId="0" animBg="1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661943"/>
              </p:ext>
            </p:extLst>
          </p:nvPr>
        </p:nvGraphicFramePr>
        <p:xfrm>
          <a:off x="3492500" y="620713"/>
          <a:ext cx="5400675" cy="554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0" name="Точечный рисунок" r:id="rId3" imgW="7306695" imgH="5420482" progId="PBrush">
                  <p:embed/>
                </p:oleObj>
              </mc:Choice>
              <mc:Fallback>
                <p:oleObj name="Точечный рисунок" r:id="rId3" imgW="7306695" imgH="5420482" progId="PBrush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620713"/>
                        <a:ext cx="5400675" cy="554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764704"/>
            <a:ext cx="1987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i="1" u="sng" dirty="0">
                <a:solidFill>
                  <a:srgbClr val="00B050"/>
                </a:solidFill>
              </a:rPr>
              <a:t>4</a:t>
            </a:r>
            <a:r>
              <a:rPr lang="uk-UA" sz="2800" i="1" u="sng" dirty="0" smtClean="0">
                <a:solidFill>
                  <a:srgbClr val="00B050"/>
                </a:solidFill>
              </a:rPr>
              <a:t> </a:t>
            </a:r>
            <a:endParaRPr lang="ru-RU" sz="2800" i="1" u="sng" dirty="0">
              <a:solidFill>
                <a:srgbClr val="00B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08965"/>
              </p:ext>
            </p:extLst>
          </p:nvPr>
        </p:nvGraphicFramePr>
        <p:xfrm>
          <a:off x="359532" y="2348880"/>
          <a:ext cx="2491914" cy="720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1" name="Формула" r:id="rId5" imgW="990360" imgH="241200" progId="Equation.3">
                  <p:embed/>
                </p:oleObj>
              </mc:Choice>
              <mc:Fallback>
                <p:oleObj name="Формула" r:id="rId5" imgW="99036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32" y="2348880"/>
                        <a:ext cx="2491914" cy="7208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олилиния 4"/>
          <p:cNvSpPr/>
          <p:nvPr/>
        </p:nvSpPr>
        <p:spPr>
          <a:xfrm>
            <a:off x="6141720" y="2651760"/>
            <a:ext cx="2270760" cy="792480"/>
          </a:xfrm>
          <a:custGeom>
            <a:avLst/>
            <a:gdLst>
              <a:gd name="connsiteX0" fmla="*/ 0 w 2270760"/>
              <a:gd name="connsiteY0" fmla="*/ 792480 h 792480"/>
              <a:gd name="connsiteX1" fmla="*/ 259080 w 2270760"/>
              <a:gd name="connsiteY1" fmla="*/ 487680 h 792480"/>
              <a:gd name="connsiteX2" fmla="*/ 1005840 w 2270760"/>
              <a:gd name="connsiteY2" fmla="*/ 259080 h 792480"/>
              <a:gd name="connsiteX3" fmla="*/ 2270760 w 2270760"/>
              <a:gd name="connsiteY3" fmla="*/ 0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0760" h="792480">
                <a:moveTo>
                  <a:pt x="0" y="792480"/>
                </a:moveTo>
                <a:cubicBezTo>
                  <a:pt x="45720" y="684530"/>
                  <a:pt x="91440" y="576580"/>
                  <a:pt x="259080" y="487680"/>
                </a:cubicBezTo>
                <a:cubicBezTo>
                  <a:pt x="426720" y="398780"/>
                  <a:pt x="670560" y="340360"/>
                  <a:pt x="1005840" y="259080"/>
                </a:cubicBezTo>
                <a:cubicBezTo>
                  <a:pt x="1341120" y="177800"/>
                  <a:pt x="1805940" y="88900"/>
                  <a:pt x="2270760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6126480" y="3444240"/>
            <a:ext cx="2286000" cy="762000"/>
          </a:xfrm>
          <a:custGeom>
            <a:avLst/>
            <a:gdLst>
              <a:gd name="connsiteX0" fmla="*/ 0 w 2286000"/>
              <a:gd name="connsiteY0" fmla="*/ 0 h 762000"/>
              <a:gd name="connsiteX1" fmla="*/ 274320 w 2286000"/>
              <a:gd name="connsiteY1" fmla="*/ 259080 h 762000"/>
              <a:gd name="connsiteX2" fmla="*/ 1021080 w 2286000"/>
              <a:gd name="connsiteY2" fmla="*/ 502920 h 762000"/>
              <a:gd name="connsiteX3" fmla="*/ 2286000 w 2286000"/>
              <a:gd name="connsiteY3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762000">
                <a:moveTo>
                  <a:pt x="0" y="0"/>
                </a:moveTo>
                <a:cubicBezTo>
                  <a:pt x="52070" y="87630"/>
                  <a:pt x="104140" y="175260"/>
                  <a:pt x="274320" y="259080"/>
                </a:cubicBezTo>
                <a:cubicBezTo>
                  <a:pt x="444500" y="342900"/>
                  <a:pt x="685800" y="419100"/>
                  <a:pt x="1021080" y="502920"/>
                </a:cubicBezTo>
                <a:cubicBezTo>
                  <a:pt x="1356360" y="586740"/>
                  <a:pt x="2286000" y="762000"/>
                  <a:pt x="2286000" y="76200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7164288" y="2924944"/>
            <a:ext cx="2286000" cy="762000"/>
          </a:xfrm>
          <a:custGeom>
            <a:avLst/>
            <a:gdLst>
              <a:gd name="connsiteX0" fmla="*/ 0 w 2286000"/>
              <a:gd name="connsiteY0" fmla="*/ 0 h 762000"/>
              <a:gd name="connsiteX1" fmla="*/ 274320 w 2286000"/>
              <a:gd name="connsiteY1" fmla="*/ 259080 h 762000"/>
              <a:gd name="connsiteX2" fmla="*/ 1021080 w 2286000"/>
              <a:gd name="connsiteY2" fmla="*/ 502920 h 762000"/>
              <a:gd name="connsiteX3" fmla="*/ 2286000 w 2286000"/>
              <a:gd name="connsiteY3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762000">
                <a:moveTo>
                  <a:pt x="0" y="0"/>
                </a:moveTo>
                <a:cubicBezTo>
                  <a:pt x="52070" y="87630"/>
                  <a:pt x="104140" y="175260"/>
                  <a:pt x="274320" y="259080"/>
                </a:cubicBezTo>
                <a:cubicBezTo>
                  <a:pt x="444500" y="342900"/>
                  <a:pt x="685800" y="419100"/>
                  <a:pt x="1021080" y="502920"/>
                </a:cubicBezTo>
                <a:cubicBezTo>
                  <a:pt x="1356360" y="586740"/>
                  <a:pt x="2286000" y="762000"/>
                  <a:pt x="2286000" y="76200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7182544" y="3429000"/>
            <a:ext cx="2286000" cy="762000"/>
          </a:xfrm>
          <a:custGeom>
            <a:avLst/>
            <a:gdLst>
              <a:gd name="connsiteX0" fmla="*/ 0 w 2286000"/>
              <a:gd name="connsiteY0" fmla="*/ 0 h 762000"/>
              <a:gd name="connsiteX1" fmla="*/ 274320 w 2286000"/>
              <a:gd name="connsiteY1" fmla="*/ 259080 h 762000"/>
              <a:gd name="connsiteX2" fmla="*/ 1021080 w 2286000"/>
              <a:gd name="connsiteY2" fmla="*/ 502920 h 762000"/>
              <a:gd name="connsiteX3" fmla="*/ 2286000 w 2286000"/>
              <a:gd name="connsiteY3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762000">
                <a:moveTo>
                  <a:pt x="0" y="0"/>
                </a:moveTo>
                <a:cubicBezTo>
                  <a:pt x="52070" y="87630"/>
                  <a:pt x="104140" y="175260"/>
                  <a:pt x="274320" y="259080"/>
                </a:cubicBezTo>
                <a:cubicBezTo>
                  <a:pt x="444500" y="342900"/>
                  <a:pt x="685800" y="419100"/>
                  <a:pt x="1021080" y="502920"/>
                </a:cubicBezTo>
                <a:cubicBezTo>
                  <a:pt x="1356360" y="586740"/>
                  <a:pt x="2286000" y="762000"/>
                  <a:pt x="2286000" y="762000"/>
                </a:cubicBez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0" name="Прямая со стрелкой 9"/>
          <p:cNvCxnSpPr>
            <a:endCxn id="7" idx="1"/>
          </p:cNvCxnSpPr>
          <p:nvPr/>
        </p:nvCxnSpPr>
        <p:spPr>
          <a:xfrm>
            <a:off x="2915816" y="2924944"/>
            <a:ext cx="4522792" cy="25908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0799" y="2050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Пободувати</a:t>
            </a:r>
            <a:r>
              <a:rPr lang="uk-UA" sz="2800" i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 графік  функції           </a:t>
            </a:r>
            <a:endParaRPr lang="ru-RU" sz="20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22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  <p:bldP spid="11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6682</TotalTime>
  <Words>373</Words>
  <Application>Microsoft Office PowerPoint</Application>
  <PresentationFormat>Экран (4:3)</PresentationFormat>
  <Paragraphs>88</Paragraphs>
  <Slides>11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Bookman Old Style</vt:lpstr>
      <vt:lpstr>Calibri</vt:lpstr>
      <vt:lpstr>Georgia</vt:lpstr>
      <vt:lpstr>Times New Roman</vt:lpstr>
      <vt:lpstr>Trebuchet MS</vt:lpstr>
      <vt:lpstr>Воздушный поток</vt:lpstr>
      <vt:lpstr>Формула</vt:lpstr>
      <vt:lpstr>Точечный рисунок</vt:lpstr>
      <vt:lpstr>Презентация PowerPoint</vt:lpstr>
      <vt:lpstr>Знайдіть  пару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DiabloMan</dc:creator>
  <cp:lastModifiedBy>user</cp:lastModifiedBy>
  <cp:revision>102</cp:revision>
  <dcterms:created xsi:type="dcterms:W3CDTF">2013-11-20T21:12:17Z</dcterms:created>
  <dcterms:modified xsi:type="dcterms:W3CDTF">2022-11-28T04:43:13Z</dcterms:modified>
</cp:coreProperties>
</file>