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11"/>
  </p:notesMasterIdLst>
  <p:sldIdLst>
    <p:sldId id="256" r:id="rId2"/>
    <p:sldId id="268" r:id="rId3"/>
    <p:sldId id="257" r:id="rId4"/>
    <p:sldId id="258" r:id="rId5"/>
    <p:sldId id="259" r:id="rId6"/>
    <p:sldId id="270" r:id="rId7"/>
    <p:sldId id="269" r:id="rId8"/>
    <p:sldId id="271" r:id="rId9"/>
    <p:sldId id="272" r:id="rId10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/>
    <p:restoredTop sz="94600"/>
  </p:normalViewPr>
  <p:slideViewPr>
    <p:cSldViewPr>
      <p:cViewPr>
        <p:scale>
          <a:sx n="89" d="100"/>
          <a:sy n="89" d="100"/>
        </p:scale>
        <p:origin x="-127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6CD82E-DBB0-4020-8A87-120617AC8437}" type="doc">
      <dgm:prSet loTypeId="urn:microsoft.com/office/officeart/2005/8/layout/matrix1" loCatId="matrix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E0BD27C-8DB5-41E8-A279-3EE2F42D5F18}">
      <dgm:prSet phldrT="[Текст]"/>
      <dgm:spPr/>
      <dgm:t>
        <a:bodyPr/>
        <a:lstStyle/>
        <a:p>
          <a:r>
            <a:rPr lang="uk-UA" b="1" smtClean="0">
              <a:latin typeface="Arial" panose="020B0604020202020204" pitchFamily="34" charset="0"/>
              <a:cs typeface="Arial" panose="020B0604020202020204" pitchFamily="34" charset="0"/>
            </a:rPr>
            <a:t>Функції громадянського суспільства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7669D7-9F14-4200-9044-F3E82B60B27C}" type="parTrans" cxnId="{40BE45F7-024A-4C6F-9C06-21F5EACA2606}">
      <dgm:prSet/>
      <dgm:spPr/>
      <dgm:t>
        <a:bodyPr/>
        <a:lstStyle/>
        <a:p>
          <a:endParaRPr lang="ru-RU"/>
        </a:p>
      </dgm:t>
    </dgm:pt>
    <dgm:pt modelId="{E36FBFF5-D231-472E-9AAB-C281FE48BA08}" type="sibTrans" cxnId="{40BE45F7-024A-4C6F-9C06-21F5EACA2606}">
      <dgm:prSet/>
      <dgm:spPr/>
      <dgm:t>
        <a:bodyPr/>
        <a:lstStyle/>
        <a:p>
          <a:endParaRPr lang="ru-RU"/>
        </a:p>
      </dgm:t>
    </dgm:pt>
    <dgm:pt modelId="{D0A47563-A906-4A58-BAFE-D6CC0050AF1A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uk-UA" sz="1800" b="1" dirty="0" smtClean="0">
              <a:latin typeface="Arial" panose="020B0604020202020204" pitchFamily="34" charset="0"/>
              <a:cs typeface="Arial" panose="020B0604020202020204" pitchFamily="34" charset="0"/>
            </a:rPr>
            <a:t>формування механізму самоорганізації людей для виконання суспільних справ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090F46-5EB4-44A4-8494-6E1791B944AD}" type="parTrans" cxnId="{06D27964-C1F8-48AA-ACA4-D728A9F66297}">
      <dgm:prSet/>
      <dgm:spPr/>
      <dgm:t>
        <a:bodyPr/>
        <a:lstStyle/>
        <a:p>
          <a:endParaRPr lang="ru-RU"/>
        </a:p>
      </dgm:t>
    </dgm:pt>
    <dgm:pt modelId="{95D1BE40-F186-4509-A5A2-10D5921EBA34}" type="sibTrans" cxnId="{06D27964-C1F8-48AA-ACA4-D728A9F66297}">
      <dgm:prSet/>
      <dgm:spPr/>
      <dgm:t>
        <a:bodyPr/>
        <a:lstStyle/>
        <a:p>
          <a:endParaRPr lang="ru-RU"/>
        </a:p>
      </dgm:t>
    </dgm:pt>
    <dgm:pt modelId="{971B21C8-13DF-4973-A367-55EFE97B4D13}">
      <dgm:prSet phldrT="[Текст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uk-UA" sz="1800" b="1" dirty="0" smtClean="0">
              <a:latin typeface="Arial" panose="020B0604020202020204" pitchFamily="34" charset="0"/>
              <a:cs typeface="Arial" panose="020B0604020202020204" pitchFamily="34" charset="0"/>
            </a:rPr>
            <a:t>противаги владним структурам, недопущення узурпації влади 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9CE3F4-F76C-4595-9189-56ECEDD96C65}" type="parTrans" cxnId="{83680861-5716-4361-B595-4F603BC546FE}">
      <dgm:prSet/>
      <dgm:spPr/>
      <dgm:t>
        <a:bodyPr/>
        <a:lstStyle/>
        <a:p>
          <a:endParaRPr lang="ru-RU"/>
        </a:p>
      </dgm:t>
    </dgm:pt>
    <dgm:pt modelId="{4A429332-7EEB-4F37-82B2-DCF1B6E991B2}" type="sibTrans" cxnId="{83680861-5716-4361-B595-4F603BC546FE}">
      <dgm:prSet/>
      <dgm:spPr/>
      <dgm:t>
        <a:bodyPr/>
        <a:lstStyle/>
        <a:p>
          <a:endParaRPr lang="ru-RU"/>
        </a:p>
      </dgm:t>
    </dgm:pt>
    <dgm:pt modelId="{169A104B-D607-431B-A7E2-256020880AE3}">
      <dgm:prSet phldrT="[Текст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uk-UA" sz="1800" b="1" smtClean="0">
              <a:latin typeface="Arial" panose="020B0604020202020204" pitchFamily="34" charset="0"/>
              <a:cs typeface="Arial" panose="020B0604020202020204" pitchFamily="34" charset="0"/>
            </a:rPr>
            <a:t>соціалізації, яка орієнтує індивідів на «суспільно-корисні» справи 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3AEB02-CF4C-4032-AA16-751E2D1A45EB}" type="parTrans" cxnId="{C80A29A9-E210-495A-9136-DEDF6F929388}">
      <dgm:prSet/>
      <dgm:spPr/>
      <dgm:t>
        <a:bodyPr/>
        <a:lstStyle/>
        <a:p>
          <a:endParaRPr lang="ru-RU"/>
        </a:p>
      </dgm:t>
    </dgm:pt>
    <dgm:pt modelId="{9C5E9554-3AA0-4FE4-A0D1-0CC897A2E9C0}" type="sibTrans" cxnId="{C80A29A9-E210-495A-9136-DEDF6F929388}">
      <dgm:prSet/>
      <dgm:spPr/>
      <dgm:t>
        <a:bodyPr/>
        <a:lstStyle/>
        <a:p>
          <a:endParaRPr lang="ru-RU"/>
        </a:p>
      </dgm:t>
    </dgm:pt>
    <dgm:pt modelId="{6CF5BBB9-354D-4AF4-91BD-524F57FE1F0F}">
      <dgm:prSet phldrT="[Текст]" custT="1"/>
      <dgm:spPr>
        <a:blipFill rotWithShape="0">
          <a:blip xmlns:r="http://schemas.openxmlformats.org/officeDocument/2006/relationships"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  <dgm:t>
        <a:bodyPr/>
        <a:lstStyle/>
        <a:p>
          <a:r>
            <a:rPr lang="uk-UA" sz="1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поширення громадянської політичної культури, зміцнення демократичного </a:t>
          </a:r>
          <a:r>
            <a:rPr lang="uk-UA" sz="1800" b="1" dirty="0" smtClean="0">
              <a:latin typeface="Arial" panose="020B0604020202020204" pitchFamily="34" charset="0"/>
              <a:cs typeface="Arial" panose="020B0604020202020204" pitchFamily="34" charset="0"/>
            </a:rPr>
            <a:t>ладу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22289D-7F78-45EA-89CB-7945C37250D0}" type="sibTrans" cxnId="{81022675-3922-46FA-AF2D-8580C20B23C4}">
      <dgm:prSet/>
      <dgm:spPr/>
      <dgm:t>
        <a:bodyPr/>
        <a:lstStyle/>
        <a:p>
          <a:endParaRPr lang="ru-RU"/>
        </a:p>
      </dgm:t>
    </dgm:pt>
    <dgm:pt modelId="{EB653D68-4CDB-4DA0-984A-3BF371A01E6D}" type="parTrans" cxnId="{81022675-3922-46FA-AF2D-8580C20B23C4}">
      <dgm:prSet/>
      <dgm:spPr/>
      <dgm:t>
        <a:bodyPr/>
        <a:lstStyle/>
        <a:p>
          <a:endParaRPr lang="ru-RU"/>
        </a:p>
      </dgm:t>
    </dgm:pt>
    <dgm:pt modelId="{DA89CA0A-DC21-4122-829C-D53DBDAFADFA}" type="pres">
      <dgm:prSet presAssocID="{C56CD82E-DBB0-4020-8A87-120617AC8437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31E9C0-4EA0-45A6-A674-556140988C20}" type="pres">
      <dgm:prSet presAssocID="{C56CD82E-DBB0-4020-8A87-120617AC8437}" presName="matrix" presStyleCnt="0"/>
      <dgm:spPr/>
    </dgm:pt>
    <dgm:pt modelId="{C7D9F041-C8EA-4EEE-AD2C-936C04A9ACBB}" type="pres">
      <dgm:prSet presAssocID="{C56CD82E-DBB0-4020-8A87-120617AC8437}" presName="tile1" presStyleLbl="node1" presStyleIdx="0" presStyleCnt="4"/>
      <dgm:spPr/>
      <dgm:t>
        <a:bodyPr/>
        <a:lstStyle/>
        <a:p>
          <a:endParaRPr lang="ru-RU"/>
        </a:p>
      </dgm:t>
    </dgm:pt>
    <dgm:pt modelId="{D72CA39D-7C52-46D5-BE8F-701F03952E42}" type="pres">
      <dgm:prSet presAssocID="{C56CD82E-DBB0-4020-8A87-120617AC8437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669071-5722-457F-A9DA-DB92DC3728C4}" type="pres">
      <dgm:prSet presAssocID="{C56CD82E-DBB0-4020-8A87-120617AC8437}" presName="tile2" presStyleLbl="node1" presStyleIdx="1" presStyleCnt="4"/>
      <dgm:spPr/>
      <dgm:t>
        <a:bodyPr/>
        <a:lstStyle/>
        <a:p>
          <a:endParaRPr lang="ru-RU"/>
        </a:p>
      </dgm:t>
    </dgm:pt>
    <dgm:pt modelId="{2E69DD5D-3970-4FED-B896-6BBE62F6A7F7}" type="pres">
      <dgm:prSet presAssocID="{C56CD82E-DBB0-4020-8A87-120617AC8437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0276CA-610F-48D1-866F-9C625976174D}" type="pres">
      <dgm:prSet presAssocID="{C56CD82E-DBB0-4020-8A87-120617AC8437}" presName="tile3" presStyleLbl="node1" presStyleIdx="2" presStyleCnt="4" custLinFactNeighborX="155" custLinFactNeighborY="1641"/>
      <dgm:spPr/>
      <dgm:t>
        <a:bodyPr/>
        <a:lstStyle/>
        <a:p>
          <a:endParaRPr lang="ru-RU"/>
        </a:p>
      </dgm:t>
    </dgm:pt>
    <dgm:pt modelId="{4799BD7B-E059-4AFB-85E9-9BAF0295750B}" type="pres">
      <dgm:prSet presAssocID="{C56CD82E-DBB0-4020-8A87-120617AC8437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EEED06-B3F8-44C6-8F1D-9C39E297F133}" type="pres">
      <dgm:prSet presAssocID="{C56CD82E-DBB0-4020-8A87-120617AC8437}" presName="tile4" presStyleLbl="node1" presStyleIdx="3" presStyleCnt="4" custLinFactNeighborX="24343" custLinFactNeighborY="4518"/>
      <dgm:spPr/>
      <dgm:t>
        <a:bodyPr/>
        <a:lstStyle/>
        <a:p>
          <a:endParaRPr lang="ru-RU"/>
        </a:p>
      </dgm:t>
    </dgm:pt>
    <dgm:pt modelId="{BD0766F7-A4FC-43A4-8998-C0B5B81FE77E}" type="pres">
      <dgm:prSet presAssocID="{C56CD82E-DBB0-4020-8A87-120617AC8437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8C2145-99F0-4C62-9006-2983FE963204}" type="pres">
      <dgm:prSet presAssocID="{C56CD82E-DBB0-4020-8A87-120617AC8437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06D27964-C1F8-48AA-ACA4-D728A9F66297}" srcId="{AE0BD27C-8DB5-41E8-A279-3EE2F42D5F18}" destId="{D0A47563-A906-4A58-BAFE-D6CC0050AF1A}" srcOrd="0" destOrd="0" parTransId="{EA090F46-5EB4-44A4-8494-6E1791B944AD}" sibTransId="{95D1BE40-F186-4509-A5A2-10D5921EBA34}"/>
    <dgm:cxn modelId="{81022675-3922-46FA-AF2D-8580C20B23C4}" srcId="{AE0BD27C-8DB5-41E8-A279-3EE2F42D5F18}" destId="{6CF5BBB9-354D-4AF4-91BD-524F57FE1F0F}" srcOrd="3" destOrd="0" parTransId="{EB653D68-4CDB-4DA0-984A-3BF371A01E6D}" sibTransId="{7622289D-7F78-45EA-89CB-7945C37250D0}"/>
    <dgm:cxn modelId="{A0350A95-EF79-432C-873B-4E70562CC798}" type="presOf" srcId="{6CF5BBB9-354D-4AF4-91BD-524F57FE1F0F}" destId="{9FEEED06-B3F8-44C6-8F1D-9C39E297F133}" srcOrd="0" destOrd="0" presId="urn:microsoft.com/office/officeart/2005/8/layout/matrix1"/>
    <dgm:cxn modelId="{83680861-5716-4361-B595-4F603BC546FE}" srcId="{AE0BD27C-8DB5-41E8-A279-3EE2F42D5F18}" destId="{971B21C8-13DF-4973-A367-55EFE97B4D13}" srcOrd="1" destOrd="0" parTransId="{589CE3F4-F76C-4595-9189-56ECEDD96C65}" sibTransId="{4A429332-7EEB-4F37-82B2-DCF1B6E991B2}"/>
    <dgm:cxn modelId="{F278BE7D-1020-4AB4-9AF3-8B9EEBA213FF}" type="presOf" srcId="{169A104B-D607-431B-A7E2-256020880AE3}" destId="{4799BD7B-E059-4AFB-85E9-9BAF0295750B}" srcOrd="1" destOrd="0" presId="urn:microsoft.com/office/officeart/2005/8/layout/matrix1"/>
    <dgm:cxn modelId="{40BE45F7-024A-4C6F-9C06-21F5EACA2606}" srcId="{C56CD82E-DBB0-4020-8A87-120617AC8437}" destId="{AE0BD27C-8DB5-41E8-A279-3EE2F42D5F18}" srcOrd="0" destOrd="0" parTransId="{437669D7-9F14-4200-9044-F3E82B60B27C}" sibTransId="{E36FBFF5-D231-472E-9AAB-C281FE48BA08}"/>
    <dgm:cxn modelId="{1AEBFA29-F22C-4E41-9875-CCE7C25A06DE}" type="presOf" srcId="{971B21C8-13DF-4973-A367-55EFE97B4D13}" destId="{2E69DD5D-3970-4FED-B896-6BBE62F6A7F7}" srcOrd="1" destOrd="0" presId="urn:microsoft.com/office/officeart/2005/8/layout/matrix1"/>
    <dgm:cxn modelId="{B71B9177-CD40-4228-8080-ED25D40628C7}" type="presOf" srcId="{AE0BD27C-8DB5-41E8-A279-3EE2F42D5F18}" destId="{328C2145-99F0-4C62-9006-2983FE963204}" srcOrd="0" destOrd="0" presId="urn:microsoft.com/office/officeart/2005/8/layout/matrix1"/>
    <dgm:cxn modelId="{1968FEBA-8CE9-4BA8-995C-7938CCF1BFA7}" type="presOf" srcId="{971B21C8-13DF-4973-A367-55EFE97B4D13}" destId="{20669071-5722-457F-A9DA-DB92DC3728C4}" srcOrd="0" destOrd="0" presId="urn:microsoft.com/office/officeart/2005/8/layout/matrix1"/>
    <dgm:cxn modelId="{8A8CC699-26E5-44E3-8E28-C49DB08F9B2E}" type="presOf" srcId="{D0A47563-A906-4A58-BAFE-D6CC0050AF1A}" destId="{D72CA39D-7C52-46D5-BE8F-701F03952E42}" srcOrd="1" destOrd="0" presId="urn:microsoft.com/office/officeart/2005/8/layout/matrix1"/>
    <dgm:cxn modelId="{C80A29A9-E210-495A-9136-DEDF6F929388}" srcId="{AE0BD27C-8DB5-41E8-A279-3EE2F42D5F18}" destId="{169A104B-D607-431B-A7E2-256020880AE3}" srcOrd="2" destOrd="0" parTransId="{5A3AEB02-CF4C-4032-AA16-751E2D1A45EB}" sibTransId="{9C5E9554-3AA0-4FE4-A0D1-0CC897A2E9C0}"/>
    <dgm:cxn modelId="{E32EE3E2-13C0-4713-8A4B-830F0D93668A}" type="presOf" srcId="{6CF5BBB9-354D-4AF4-91BD-524F57FE1F0F}" destId="{BD0766F7-A4FC-43A4-8998-C0B5B81FE77E}" srcOrd="1" destOrd="0" presId="urn:microsoft.com/office/officeart/2005/8/layout/matrix1"/>
    <dgm:cxn modelId="{8B4A9445-763A-4BB3-9635-F0D01D435BE1}" type="presOf" srcId="{D0A47563-A906-4A58-BAFE-D6CC0050AF1A}" destId="{C7D9F041-C8EA-4EEE-AD2C-936C04A9ACBB}" srcOrd="0" destOrd="0" presId="urn:microsoft.com/office/officeart/2005/8/layout/matrix1"/>
    <dgm:cxn modelId="{A841CDC2-0360-4700-B56D-5E372778C102}" type="presOf" srcId="{169A104B-D607-431B-A7E2-256020880AE3}" destId="{DA0276CA-610F-48D1-866F-9C625976174D}" srcOrd="0" destOrd="0" presId="urn:microsoft.com/office/officeart/2005/8/layout/matrix1"/>
    <dgm:cxn modelId="{D1BA9BC6-2B56-4BD3-9795-63DC844EB694}" type="presOf" srcId="{C56CD82E-DBB0-4020-8A87-120617AC8437}" destId="{DA89CA0A-DC21-4122-829C-D53DBDAFADFA}" srcOrd="0" destOrd="0" presId="urn:microsoft.com/office/officeart/2005/8/layout/matrix1"/>
    <dgm:cxn modelId="{29D96A25-E378-4A77-BD85-2FA0773C9BC9}" type="presParOf" srcId="{DA89CA0A-DC21-4122-829C-D53DBDAFADFA}" destId="{C431E9C0-4EA0-45A6-A674-556140988C20}" srcOrd="0" destOrd="0" presId="urn:microsoft.com/office/officeart/2005/8/layout/matrix1"/>
    <dgm:cxn modelId="{47819176-04B2-4BCC-BE24-CB84F5E36DFA}" type="presParOf" srcId="{C431E9C0-4EA0-45A6-A674-556140988C20}" destId="{C7D9F041-C8EA-4EEE-AD2C-936C04A9ACBB}" srcOrd="0" destOrd="0" presId="urn:microsoft.com/office/officeart/2005/8/layout/matrix1"/>
    <dgm:cxn modelId="{5F6AB268-2DC2-46E6-A9D3-FC353B08FA0D}" type="presParOf" srcId="{C431E9C0-4EA0-45A6-A674-556140988C20}" destId="{D72CA39D-7C52-46D5-BE8F-701F03952E42}" srcOrd="1" destOrd="0" presId="urn:microsoft.com/office/officeart/2005/8/layout/matrix1"/>
    <dgm:cxn modelId="{23BB374D-E622-4A97-A133-F67CDEAC956E}" type="presParOf" srcId="{C431E9C0-4EA0-45A6-A674-556140988C20}" destId="{20669071-5722-457F-A9DA-DB92DC3728C4}" srcOrd="2" destOrd="0" presId="urn:microsoft.com/office/officeart/2005/8/layout/matrix1"/>
    <dgm:cxn modelId="{4A0B5226-5D2D-495D-8520-AA8D8C5000F3}" type="presParOf" srcId="{C431E9C0-4EA0-45A6-A674-556140988C20}" destId="{2E69DD5D-3970-4FED-B896-6BBE62F6A7F7}" srcOrd="3" destOrd="0" presId="urn:microsoft.com/office/officeart/2005/8/layout/matrix1"/>
    <dgm:cxn modelId="{75ABD1D7-99FC-4C82-9B4D-7BF09AFC4CBB}" type="presParOf" srcId="{C431E9C0-4EA0-45A6-A674-556140988C20}" destId="{DA0276CA-610F-48D1-866F-9C625976174D}" srcOrd="4" destOrd="0" presId="urn:microsoft.com/office/officeart/2005/8/layout/matrix1"/>
    <dgm:cxn modelId="{DC1A92BE-B243-45C3-A947-A4F46EFE61ED}" type="presParOf" srcId="{C431E9C0-4EA0-45A6-A674-556140988C20}" destId="{4799BD7B-E059-4AFB-85E9-9BAF0295750B}" srcOrd="5" destOrd="0" presId="urn:microsoft.com/office/officeart/2005/8/layout/matrix1"/>
    <dgm:cxn modelId="{29ED431F-CA5D-4E2D-81A1-21874182D91C}" type="presParOf" srcId="{C431E9C0-4EA0-45A6-A674-556140988C20}" destId="{9FEEED06-B3F8-44C6-8F1D-9C39E297F133}" srcOrd="6" destOrd="0" presId="urn:microsoft.com/office/officeart/2005/8/layout/matrix1"/>
    <dgm:cxn modelId="{578595B0-ECC9-4285-8E79-26C01D5CE73F}" type="presParOf" srcId="{C431E9C0-4EA0-45A6-A674-556140988C20}" destId="{BD0766F7-A4FC-43A4-8998-C0B5B81FE77E}" srcOrd="7" destOrd="0" presId="urn:microsoft.com/office/officeart/2005/8/layout/matrix1"/>
    <dgm:cxn modelId="{E7ABE22B-0F55-4D64-9971-E8945CDC6FCC}" type="presParOf" srcId="{DA89CA0A-DC21-4122-829C-D53DBDAFADFA}" destId="{328C2145-99F0-4C62-9006-2983FE963204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D9F041-C8EA-4EEE-AD2C-936C04A9ACBB}">
      <dsp:nvSpPr>
        <dsp:cNvPr id="0" name=""/>
        <dsp:cNvSpPr/>
      </dsp:nvSpPr>
      <dsp:spPr>
        <a:xfrm rot="16200000">
          <a:off x="169031" y="-169031"/>
          <a:ext cx="2503109" cy="2841171"/>
        </a:xfrm>
        <a:prstGeom prst="round1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формування механізму самоорганізації людей для виконання суспільних справ</a:t>
          </a:r>
          <a:endParaRPr lang="ru-RU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0" y="0"/>
        <a:ext cx="2841171" cy="1877332"/>
      </dsp:txXfrm>
    </dsp:sp>
    <dsp:sp modelId="{20669071-5722-457F-A9DA-DB92DC3728C4}">
      <dsp:nvSpPr>
        <dsp:cNvPr id="0" name=""/>
        <dsp:cNvSpPr/>
      </dsp:nvSpPr>
      <dsp:spPr>
        <a:xfrm>
          <a:off x="2841171" y="0"/>
          <a:ext cx="2841171" cy="2503109"/>
        </a:xfrm>
        <a:prstGeom prst="round1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противаги владним структурам, недопущення узурпації влади </a:t>
          </a:r>
          <a:endParaRPr lang="ru-RU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41171" y="0"/>
        <a:ext cx="2841171" cy="1877332"/>
      </dsp:txXfrm>
    </dsp:sp>
    <dsp:sp modelId="{DA0276CA-610F-48D1-866F-9C625976174D}">
      <dsp:nvSpPr>
        <dsp:cNvPr id="0" name=""/>
        <dsp:cNvSpPr/>
      </dsp:nvSpPr>
      <dsp:spPr>
        <a:xfrm rot="10800000">
          <a:off x="4403" y="2503109"/>
          <a:ext cx="2841171" cy="2503109"/>
        </a:xfrm>
        <a:prstGeom prst="round1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smtClean="0">
              <a:latin typeface="Arial" panose="020B0604020202020204" pitchFamily="34" charset="0"/>
              <a:cs typeface="Arial" panose="020B0604020202020204" pitchFamily="34" charset="0"/>
            </a:rPr>
            <a:t>соціалізації, яка орієнтує індивідів на «суспільно-корисні» справи </a:t>
          </a:r>
          <a:endParaRPr lang="ru-RU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4403" y="3128886"/>
        <a:ext cx="2841171" cy="1877332"/>
      </dsp:txXfrm>
    </dsp:sp>
    <dsp:sp modelId="{9FEEED06-B3F8-44C6-8F1D-9C39E297F133}">
      <dsp:nvSpPr>
        <dsp:cNvPr id="0" name=""/>
        <dsp:cNvSpPr/>
      </dsp:nvSpPr>
      <dsp:spPr>
        <a:xfrm rot="5400000">
          <a:off x="3010202" y="2334078"/>
          <a:ext cx="2503109" cy="2841171"/>
        </a:xfrm>
        <a:prstGeom prst="round1Rect">
          <a:avLst/>
        </a:prstGeom>
        <a:blipFill rotWithShape="0">
          <a:blip xmlns:r="http://schemas.openxmlformats.org/officeDocument/2006/relationships"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поширення громадянської політичної культури, зміцнення демократичного </a:t>
          </a:r>
          <a:r>
            <a:rPr lang="uk-UA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ладу</a:t>
          </a:r>
          <a:endParaRPr lang="ru-RU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841172" y="3128886"/>
        <a:ext cx="2841171" cy="1877332"/>
      </dsp:txXfrm>
    </dsp:sp>
    <dsp:sp modelId="{328C2145-99F0-4C62-9006-2983FE963204}">
      <dsp:nvSpPr>
        <dsp:cNvPr id="0" name=""/>
        <dsp:cNvSpPr/>
      </dsp:nvSpPr>
      <dsp:spPr>
        <a:xfrm>
          <a:off x="1988820" y="1877332"/>
          <a:ext cx="1704702" cy="1251554"/>
        </a:xfrm>
        <a:prstGeom prst="round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smtClean="0">
              <a:latin typeface="Arial" panose="020B0604020202020204" pitchFamily="34" charset="0"/>
              <a:cs typeface="Arial" panose="020B0604020202020204" pitchFamily="34" charset="0"/>
            </a:rPr>
            <a:t>Функції громадянського суспільства</a:t>
          </a: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49916" y="1938428"/>
        <a:ext cx="1582510" cy="11293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1E1A71-B52B-4F03-BAC4-6F96EF7BEDE0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8A9644-4855-422F-B61C-A02F35EE22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509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036" name="Group 196"/>
          <p:cNvGrpSpPr>
            <a:grpSpLocks/>
          </p:cNvGrpSpPr>
          <p:nvPr/>
        </p:nvGrpSpPr>
        <p:grpSpPr bwMode="auto">
          <a:xfrm>
            <a:off x="-119063" y="-104775"/>
            <a:ext cx="9394826" cy="7042150"/>
            <a:chOff x="-75" y="-66"/>
            <a:chExt cx="5918" cy="4436"/>
          </a:xfrm>
        </p:grpSpPr>
        <p:grpSp>
          <p:nvGrpSpPr>
            <p:cNvPr id="35842" name="Group 2"/>
            <p:cNvGrpSpPr>
              <a:grpSpLocks/>
            </p:cNvGrpSpPr>
            <p:nvPr/>
          </p:nvGrpSpPr>
          <p:grpSpPr bwMode="auto">
            <a:xfrm>
              <a:off x="-75" y="-66"/>
              <a:ext cx="5918" cy="4436"/>
              <a:chOff x="-78" y="-70"/>
              <a:chExt cx="5918" cy="4436"/>
            </a:xfrm>
          </p:grpSpPr>
          <p:grpSp>
            <p:nvGrpSpPr>
              <p:cNvPr id="35843" name="Group 3"/>
              <p:cNvGrpSpPr>
                <a:grpSpLocks/>
              </p:cNvGrpSpPr>
              <p:nvPr/>
            </p:nvGrpSpPr>
            <p:grpSpPr bwMode="auto">
              <a:xfrm>
                <a:off x="1373" y="2671"/>
                <a:ext cx="910" cy="818"/>
                <a:chOff x="1373" y="2671"/>
                <a:chExt cx="910" cy="818"/>
              </a:xfrm>
            </p:grpSpPr>
            <p:sp>
              <p:nvSpPr>
                <p:cNvPr id="35844" name="Freeform 4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uk-UA" dirty="0"/>
                </a:p>
              </p:txBody>
            </p:sp>
            <p:sp>
              <p:nvSpPr>
                <p:cNvPr id="35845" name="Freeform 5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uk-UA" dirty="0"/>
                </a:p>
              </p:txBody>
            </p:sp>
            <p:sp>
              <p:nvSpPr>
                <p:cNvPr id="35846" name="Freeform 6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/>
                  <a:ahLst/>
                  <a:cxnLst>
                    <a:cxn ang="0">
                      <a:pos x="178" y="62"/>
                    </a:cxn>
                    <a:cxn ang="0">
                      <a:pos x="7" y="149"/>
                    </a:cxn>
                    <a:cxn ang="0">
                      <a:pos x="276" y="279"/>
                    </a:cxn>
                    <a:cxn ang="0">
                      <a:pos x="176" y="76"/>
                    </a:cxn>
                    <a:cxn ang="0">
                      <a:pos x="194" y="272"/>
                    </a:cxn>
                    <a:cxn ang="0">
                      <a:pos x="264" y="142"/>
                    </a:cxn>
                    <a:cxn ang="0">
                      <a:pos x="160" y="154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uk-UA" dirty="0"/>
                </a:p>
              </p:txBody>
            </p:sp>
            <p:sp>
              <p:nvSpPr>
                <p:cNvPr id="35847" name="Freeform 7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/>
                  <a:ahLst/>
                  <a:cxnLst>
                    <a:cxn ang="0">
                      <a:pos x="281" y="137"/>
                    </a:cxn>
                    <a:cxn ang="0">
                      <a:pos x="203" y="7"/>
                    </a:cxn>
                    <a:cxn ang="0">
                      <a:pos x="61" y="256"/>
                    </a:cxn>
                    <a:cxn ang="0">
                      <a:pos x="273" y="159"/>
                    </a:cxn>
                    <a:cxn ang="0">
                      <a:pos x="73" y="176"/>
                    </a:cxn>
                    <a:cxn ang="0">
                      <a:pos x="192" y="244"/>
                    </a:cxn>
                    <a:cxn ang="0">
                      <a:pos x="154" y="150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uk-UA" dirty="0"/>
                </a:p>
              </p:txBody>
            </p:sp>
          </p:grpSp>
          <p:grpSp>
            <p:nvGrpSpPr>
              <p:cNvPr id="35848" name="Group 8"/>
              <p:cNvGrpSpPr>
                <a:grpSpLocks/>
              </p:cNvGrpSpPr>
              <p:nvPr/>
            </p:nvGrpSpPr>
            <p:grpSpPr bwMode="auto">
              <a:xfrm>
                <a:off x="2100" y="2253"/>
                <a:ext cx="910" cy="818"/>
                <a:chOff x="1373" y="2671"/>
                <a:chExt cx="910" cy="818"/>
              </a:xfrm>
            </p:grpSpPr>
            <p:sp>
              <p:nvSpPr>
                <p:cNvPr id="35849" name="Freeform 9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uk-UA" dirty="0"/>
                </a:p>
              </p:txBody>
            </p:sp>
            <p:sp>
              <p:nvSpPr>
                <p:cNvPr id="35850" name="Freeform 10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uk-UA" dirty="0"/>
                </a:p>
              </p:txBody>
            </p:sp>
            <p:sp>
              <p:nvSpPr>
                <p:cNvPr id="35851" name="Freeform 11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/>
                  <a:ahLst/>
                  <a:cxnLst>
                    <a:cxn ang="0">
                      <a:pos x="178" y="62"/>
                    </a:cxn>
                    <a:cxn ang="0">
                      <a:pos x="7" y="149"/>
                    </a:cxn>
                    <a:cxn ang="0">
                      <a:pos x="276" y="279"/>
                    </a:cxn>
                    <a:cxn ang="0">
                      <a:pos x="176" y="76"/>
                    </a:cxn>
                    <a:cxn ang="0">
                      <a:pos x="194" y="272"/>
                    </a:cxn>
                    <a:cxn ang="0">
                      <a:pos x="264" y="142"/>
                    </a:cxn>
                    <a:cxn ang="0">
                      <a:pos x="160" y="154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uk-UA" dirty="0"/>
                </a:p>
              </p:txBody>
            </p:sp>
            <p:sp>
              <p:nvSpPr>
                <p:cNvPr id="35852" name="Freeform 12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/>
                  <a:ahLst/>
                  <a:cxnLst>
                    <a:cxn ang="0">
                      <a:pos x="281" y="137"/>
                    </a:cxn>
                    <a:cxn ang="0">
                      <a:pos x="203" y="7"/>
                    </a:cxn>
                    <a:cxn ang="0">
                      <a:pos x="61" y="256"/>
                    </a:cxn>
                    <a:cxn ang="0">
                      <a:pos x="273" y="159"/>
                    </a:cxn>
                    <a:cxn ang="0">
                      <a:pos x="73" y="176"/>
                    </a:cxn>
                    <a:cxn ang="0">
                      <a:pos x="192" y="244"/>
                    </a:cxn>
                    <a:cxn ang="0">
                      <a:pos x="154" y="150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uk-UA" dirty="0"/>
                </a:p>
              </p:txBody>
            </p:sp>
          </p:grpSp>
          <p:sp>
            <p:nvSpPr>
              <p:cNvPr id="35853" name="Freeform 13"/>
              <p:cNvSpPr>
                <a:spLocks/>
              </p:cNvSpPr>
              <p:nvPr/>
            </p:nvSpPr>
            <p:spPr bwMode="hidden">
              <a:xfrm>
                <a:off x="672" y="3126"/>
                <a:ext cx="354" cy="426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35854" name="Freeform 14"/>
              <p:cNvSpPr>
                <a:spLocks/>
              </p:cNvSpPr>
              <p:nvPr/>
            </p:nvSpPr>
            <p:spPr bwMode="hidden">
              <a:xfrm rot="17783459">
                <a:off x="1204" y="3404"/>
                <a:ext cx="354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35855" name="Freeform 15"/>
              <p:cNvSpPr>
                <a:spLocks/>
              </p:cNvSpPr>
              <p:nvPr/>
            </p:nvSpPr>
            <p:spPr bwMode="hidden">
              <a:xfrm>
                <a:off x="771" y="3511"/>
                <a:ext cx="349" cy="362"/>
              </a:xfrm>
              <a:custGeom>
                <a:avLst/>
                <a:gdLst/>
                <a:ahLst/>
                <a:cxnLst>
                  <a:cxn ang="0">
                    <a:pos x="178" y="62"/>
                  </a:cxn>
                  <a:cxn ang="0">
                    <a:pos x="7" y="149"/>
                  </a:cxn>
                  <a:cxn ang="0">
                    <a:pos x="276" y="279"/>
                  </a:cxn>
                  <a:cxn ang="0">
                    <a:pos x="176" y="76"/>
                  </a:cxn>
                  <a:cxn ang="0">
                    <a:pos x="194" y="272"/>
                  </a:cxn>
                  <a:cxn ang="0">
                    <a:pos x="264" y="142"/>
                  </a:cxn>
                  <a:cxn ang="0">
                    <a:pos x="160" y="154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35856" name="Freeform 16"/>
              <p:cNvSpPr>
                <a:spLocks/>
              </p:cNvSpPr>
              <p:nvPr/>
            </p:nvSpPr>
            <p:spPr bwMode="hidden">
              <a:xfrm>
                <a:off x="1060" y="3055"/>
                <a:ext cx="323" cy="327"/>
              </a:xfrm>
              <a:custGeom>
                <a:avLst/>
                <a:gdLst/>
                <a:ahLst/>
                <a:cxnLst>
                  <a:cxn ang="0">
                    <a:pos x="281" y="137"/>
                  </a:cxn>
                  <a:cxn ang="0">
                    <a:pos x="203" y="7"/>
                  </a:cxn>
                  <a:cxn ang="0">
                    <a:pos x="61" y="256"/>
                  </a:cxn>
                  <a:cxn ang="0">
                    <a:pos x="273" y="159"/>
                  </a:cxn>
                  <a:cxn ang="0">
                    <a:pos x="73" y="176"/>
                  </a:cxn>
                  <a:cxn ang="0">
                    <a:pos x="192" y="244"/>
                  </a:cxn>
                  <a:cxn ang="0">
                    <a:pos x="154" y="150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grpSp>
            <p:nvGrpSpPr>
              <p:cNvPr id="35857" name="Group 17"/>
              <p:cNvGrpSpPr>
                <a:grpSpLocks/>
              </p:cNvGrpSpPr>
              <p:nvPr/>
            </p:nvGrpSpPr>
            <p:grpSpPr bwMode="auto">
              <a:xfrm>
                <a:off x="-29" y="3464"/>
                <a:ext cx="910" cy="818"/>
                <a:chOff x="1373" y="2671"/>
                <a:chExt cx="910" cy="818"/>
              </a:xfrm>
            </p:grpSpPr>
            <p:sp>
              <p:nvSpPr>
                <p:cNvPr id="35858" name="Freeform 18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uk-UA" dirty="0"/>
                </a:p>
              </p:txBody>
            </p:sp>
            <p:sp>
              <p:nvSpPr>
                <p:cNvPr id="35859" name="Freeform 19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uk-UA" dirty="0"/>
                </a:p>
              </p:txBody>
            </p:sp>
            <p:sp>
              <p:nvSpPr>
                <p:cNvPr id="35860" name="Freeform 20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/>
                  <a:ahLst/>
                  <a:cxnLst>
                    <a:cxn ang="0">
                      <a:pos x="178" y="62"/>
                    </a:cxn>
                    <a:cxn ang="0">
                      <a:pos x="7" y="149"/>
                    </a:cxn>
                    <a:cxn ang="0">
                      <a:pos x="276" y="279"/>
                    </a:cxn>
                    <a:cxn ang="0">
                      <a:pos x="176" y="76"/>
                    </a:cxn>
                    <a:cxn ang="0">
                      <a:pos x="194" y="272"/>
                    </a:cxn>
                    <a:cxn ang="0">
                      <a:pos x="264" y="142"/>
                    </a:cxn>
                    <a:cxn ang="0">
                      <a:pos x="160" y="154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uk-UA" dirty="0"/>
                </a:p>
              </p:txBody>
            </p:sp>
            <p:sp>
              <p:nvSpPr>
                <p:cNvPr id="35861" name="Freeform 21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/>
                  <a:ahLst/>
                  <a:cxnLst>
                    <a:cxn ang="0">
                      <a:pos x="281" y="137"/>
                    </a:cxn>
                    <a:cxn ang="0">
                      <a:pos x="203" y="7"/>
                    </a:cxn>
                    <a:cxn ang="0">
                      <a:pos x="61" y="256"/>
                    </a:cxn>
                    <a:cxn ang="0">
                      <a:pos x="273" y="159"/>
                    </a:cxn>
                    <a:cxn ang="0">
                      <a:pos x="73" y="176"/>
                    </a:cxn>
                    <a:cxn ang="0">
                      <a:pos x="192" y="244"/>
                    </a:cxn>
                    <a:cxn ang="0">
                      <a:pos x="154" y="150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uk-UA" dirty="0"/>
                </a:p>
              </p:txBody>
            </p:sp>
          </p:grpSp>
          <p:grpSp>
            <p:nvGrpSpPr>
              <p:cNvPr id="35862" name="Group 22"/>
              <p:cNvGrpSpPr>
                <a:grpSpLocks/>
              </p:cNvGrpSpPr>
              <p:nvPr/>
            </p:nvGrpSpPr>
            <p:grpSpPr bwMode="auto">
              <a:xfrm>
                <a:off x="2784" y="1836"/>
                <a:ext cx="910" cy="818"/>
                <a:chOff x="1373" y="2671"/>
                <a:chExt cx="910" cy="818"/>
              </a:xfrm>
            </p:grpSpPr>
            <p:sp>
              <p:nvSpPr>
                <p:cNvPr id="35863" name="Freeform 23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uk-UA" dirty="0"/>
                </a:p>
              </p:txBody>
            </p:sp>
            <p:sp>
              <p:nvSpPr>
                <p:cNvPr id="35864" name="Freeform 24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uk-UA" dirty="0"/>
                </a:p>
              </p:txBody>
            </p:sp>
            <p:sp>
              <p:nvSpPr>
                <p:cNvPr id="35865" name="Freeform 25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/>
                  <a:ahLst/>
                  <a:cxnLst>
                    <a:cxn ang="0">
                      <a:pos x="178" y="62"/>
                    </a:cxn>
                    <a:cxn ang="0">
                      <a:pos x="7" y="149"/>
                    </a:cxn>
                    <a:cxn ang="0">
                      <a:pos x="276" y="279"/>
                    </a:cxn>
                    <a:cxn ang="0">
                      <a:pos x="176" y="76"/>
                    </a:cxn>
                    <a:cxn ang="0">
                      <a:pos x="194" y="272"/>
                    </a:cxn>
                    <a:cxn ang="0">
                      <a:pos x="264" y="142"/>
                    </a:cxn>
                    <a:cxn ang="0">
                      <a:pos x="160" y="154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uk-UA" dirty="0"/>
                </a:p>
              </p:txBody>
            </p:sp>
            <p:sp>
              <p:nvSpPr>
                <p:cNvPr id="35866" name="Freeform 26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/>
                  <a:ahLst/>
                  <a:cxnLst>
                    <a:cxn ang="0">
                      <a:pos x="281" y="137"/>
                    </a:cxn>
                    <a:cxn ang="0">
                      <a:pos x="203" y="7"/>
                    </a:cxn>
                    <a:cxn ang="0">
                      <a:pos x="61" y="256"/>
                    </a:cxn>
                    <a:cxn ang="0">
                      <a:pos x="273" y="159"/>
                    </a:cxn>
                    <a:cxn ang="0">
                      <a:pos x="73" y="176"/>
                    </a:cxn>
                    <a:cxn ang="0">
                      <a:pos x="192" y="244"/>
                    </a:cxn>
                    <a:cxn ang="0">
                      <a:pos x="154" y="150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uk-UA" dirty="0"/>
                </a:p>
              </p:txBody>
            </p:sp>
          </p:grpSp>
          <p:sp>
            <p:nvSpPr>
              <p:cNvPr id="35867" name="Freeform 27"/>
              <p:cNvSpPr>
                <a:spLocks/>
              </p:cNvSpPr>
              <p:nvPr/>
            </p:nvSpPr>
            <p:spPr bwMode="hidden">
              <a:xfrm>
                <a:off x="931" y="2049"/>
                <a:ext cx="354" cy="426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35868" name="Freeform 28"/>
              <p:cNvSpPr>
                <a:spLocks/>
              </p:cNvSpPr>
              <p:nvPr/>
            </p:nvSpPr>
            <p:spPr bwMode="hidden">
              <a:xfrm rot="17783459">
                <a:off x="1430" y="2293"/>
                <a:ext cx="354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35869" name="Freeform 29"/>
              <p:cNvSpPr>
                <a:spLocks/>
              </p:cNvSpPr>
              <p:nvPr/>
            </p:nvSpPr>
            <p:spPr bwMode="hidden">
              <a:xfrm>
                <a:off x="1030" y="2434"/>
                <a:ext cx="349" cy="362"/>
              </a:xfrm>
              <a:custGeom>
                <a:avLst/>
                <a:gdLst/>
                <a:ahLst/>
                <a:cxnLst>
                  <a:cxn ang="0">
                    <a:pos x="178" y="62"/>
                  </a:cxn>
                  <a:cxn ang="0">
                    <a:pos x="7" y="149"/>
                  </a:cxn>
                  <a:cxn ang="0">
                    <a:pos x="276" y="279"/>
                  </a:cxn>
                  <a:cxn ang="0">
                    <a:pos x="176" y="76"/>
                  </a:cxn>
                  <a:cxn ang="0">
                    <a:pos x="194" y="272"/>
                  </a:cxn>
                  <a:cxn ang="0">
                    <a:pos x="264" y="142"/>
                  </a:cxn>
                  <a:cxn ang="0">
                    <a:pos x="160" y="154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35870" name="Freeform 30"/>
              <p:cNvSpPr>
                <a:spLocks/>
              </p:cNvSpPr>
              <p:nvPr/>
            </p:nvSpPr>
            <p:spPr bwMode="hidden">
              <a:xfrm>
                <a:off x="1302" y="1911"/>
                <a:ext cx="323" cy="327"/>
              </a:xfrm>
              <a:custGeom>
                <a:avLst/>
                <a:gdLst/>
                <a:ahLst/>
                <a:cxnLst>
                  <a:cxn ang="0">
                    <a:pos x="281" y="137"/>
                  </a:cxn>
                  <a:cxn ang="0">
                    <a:pos x="203" y="7"/>
                  </a:cxn>
                  <a:cxn ang="0">
                    <a:pos x="61" y="256"/>
                  </a:cxn>
                  <a:cxn ang="0">
                    <a:pos x="273" y="159"/>
                  </a:cxn>
                  <a:cxn ang="0">
                    <a:pos x="73" y="176"/>
                  </a:cxn>
                  <a:cxn ang="0">
                    <a:pos x="192" y="244"/>
                  </a:cxn>
                  <a:cxn ang="0">
                    <a:pos x="154" y="150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grpSp>
            <p:nvGrpSpPr>
              <p:cNvPr id="35871" name="Group 31"/>
              <p:cNvGrpSpPr>
                <a:grpSpLocks/>
              </p:cNvGrpSpPr>
              <p:nvPr/>
            </p:nvGrpSpPr>
            <p:grpSpPr bwMode="auto">
              <a:xfrm>
                <a:off x="1658" y="1560"/>
                <a:ext cx="910" cy="818"/>
                <a:chOff x="1373" y="2671"/>
                <a:chExt cx="910" cy="818"/>
              </a:xfrm>
            </p:grpSpPr>
            <p:sp>
              <p:nvSpPr>
                <p:cNvPr id="35872" name="Freeform 32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uk-UA" dirty="0"/>
                </a:p>
              </p:txBody>
            </p:sp>
            <p:sp>
              <p:nvSpPr>
                <p:cNvPr id="35873" name="Freeform 33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uk-UA" dirty="0"/>
                </a:p>
              </p:txBody>
            </p:sp>
            <p:sp>
              <p:nvSpPr>
                <p:cNvPr id="35874" name="Freeform 34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/>
                  <a:ahLst/>
                  <a:cxnLst>
                    <a:cxn ang="0">
                      <a:pos x="178" y="62"/>
                    </a:cxn>
                    <a:cxn ang="0">
                      <a:pos x="7" y="149"/>
                    </a:cxn>
                    <a:cxn ang="0">
                      <a:pos x="276" y="279"/>
                    </a:cxn>
                    <a:cxn ang="0">
                      <a:pos x="176" y="76"/>
                    </a:cxn>
                    <a:cxn ang="0">
                      <a:pos x="194" y="272"/>
                    </a:cxn>
                    <a:cxn ang="0">
                      <a:pos x="264" y="142"/>
                    </a:cxn>
                    <a:cxn ang="0">
                      <a:pos x="160" y="154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uk-UA" dirty="0"/>
                </a:p>
              </p:txBody>
            </p:sp>
            <p:sp>
              <p:nvSpPr>
                <p:cNvPr id="35875" name="Freeform 35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/>
                  <a:ahLst/>
                  <a:cxnLst>
                    <a:cxn ang="0">
                      <a:pos x="281" y="137"/>
                    </a:cxn>
                    <a:cxn ang="0">
                      <a:pos x="203" y="7"/>
                    </a:cxn>
                    <a:cxn ang="0">
                      <a:pos x="61" y="256"/>
                    </a:cxn>
                    <a:cxn ang="0">
                      <a:pos x="273" y="159"/>
                    </a:cxn>
                    <a:cxn ang="0">
                      <a:pos x="73" y="176"/>
                    </a:cxn>
                    <a:cxn ang="0">
                      <a:pos x="192" y="244"/>
                    </a:cxn>
                    <a:cxn ang="0">
                      <a:pos x="154" y="150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uk-UA" dirty="0"/>
                </a:p>
              </p:txBody>
            </p:sp>
          </p:grpSp>
          <p:sp>
            <p:nvSpPr>
              <p:cNvPr id="35876" name="Freeform 36"/>
              <p:cNvSpPr>
                <a:spLocks/>
              </p:cNvSpPr>
              <p:nvPr/>
            </p:nvSpPr>
            <p:spPr bwMode="hidden">
              <a:xfrm>
                <a:off x="230" y="2433"/>
                <a:ext cx="354" cy="426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35877" name="Freeform 37"/>
              <p:cNvSpPr>
                <a:spLocks/>
              </p:cNvSpPr>
              <p:nvPr/>
            </p:nvSpPr>
            <p:spPr bwMode="hidden">
              <a:xfrm rot="17783459">
                <a:off x="729" y="2677"/>
                <a:ext cx="354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35878" name="Freeform 38"/>
              <p:cNvSpPr>
                <a:spLocks/>
              </p:cNvSpPr>
              <p:nvPr/>
            </p:nvSpPr>
            <p:spPr bwMode="hidden">
              <a:xfrm>
                <a:off x="354" y="2860"/>
                <a:ext cx="349" cy="362"/>
              </a:xfrm>
              <a:custGeom>
                <a:avLst/>
                <a:gdLst/>
                <a:ahLst/>
                <a:cxnLst>
                  <a:cxn ang="0">
                    <a:pos x="178" y="62"/>
                  </a:cxn>
                  <a:cxn ang="0">
                    <a:pos x="7" y="149"/>
                  </a:cxn>
                  <a:cxn ang="0">
                    <a:pos x="276" y="279"/>
                  </a:cxn>
                  <a:cxn ang="0">
                    <a:pos x="176" y="76"/>
                  </a:cxn>
                  <a:cxn ang="0">
                    <a:pos x="194" y="272"/>
                  </a:cxn>
                  <a:cxn ang="0">
                    <a:pos x="264" y="142"/>
                  </a:cxn>
                  <a:cxn ang="0">
                    <a:pos x="160" y="154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35879" name="Freeform 39"/>
              <p:cNvSpPr>
                <a:spLocks/>
              </p:cNvSpPr>
              <p:nvPr/>
            </p:nvSpPr>
            <p:spPr bwMode="hidden">
              <a:xfrm>
                <a:off x="618" y="2362"/>
                <a:ext cx="323" cy="327"/>
              </a:xfrm>
              <a:custGeom>
                <a:avLst/>
                <a:gdLst/>
                <a:ahLst/>
                <a:cxnLst>
                  <a:cxn ang="0">
                    <a:pos x="281" y="137"/>
                  </a:cxn>
                  <a:cxn ang="0">
                    <a:pos x="203" y="7"/>
                  </a:cxn>
                  <a:cxn ang="0">
                    <a:pos x="61" y="256"/>
                  </a:cxn>
                  <a:cxn ang="0">
                    <a:pos x="273" y="159"/>
                  </a:cxn>
                  <a:cxn ang="0">
                    <a:pos x="73" y="176"/>
                  </a:cxn>
                  <a:cxn ang="0">
                    <a:pos x="192" y="244"/>
                  </a:cxn>
                  <a:cxn ang="0">
                    <a:pos x="154" y="150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35880" name="Freeform 40"/>
              <p:cNvSpPr>
                <a:spLocks/>
              </p:cNvSpPr>
              <p:nvPr/>
            </p:nvSpPr>
            <p:spPr bwMode="hidden">
              <a:xfrm>
                <a:off x="1257" y="3836"/>
                <a:ext cx="354" cy="426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35881" name="Freeform 41"/>
              <p:cNvSpPr>
                <a:spLocks/>
              </p:cNvSpPr>
              <p:nvPr/>
            </p:nvSpPr>
            <p:spPr bwMode="hidden">
              <a:xfrm rot="17783459">
                <a:off x="28" y="3086"/>
                <a:ext cx="354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35882" name="Freeform 42"/>
              <p:cNvSpPr>
                <a:spLocks/>
              </p:cNvSpPr>
              <p:nvPr/>
            </p:nvSpPr>
            <p:spPr bwMode="hidden">
              <a:xfrm>
                <a:off x="4129" y="2260"/>
                <a:ext cx="349" cy="362"/>
              </a:xfrm>
              <a:custGeom>
                <a:avLst/>
                <a:gdLst/>
                <a:ahLst/>
                <a:cxnLst>
                  <a:cxn ang="0">
                    <a:pos x="178" y="62"/>
                  </a:cxn>
                  <a:cxn ang="0">
                    <a:pos x="7" y="149"/>
                  </a:cxn>
                  <a:cxn ang="0">
                    <a:pos x="276" y="279"/>
                  </a:cxn>
                  <a:cxn ang="0">
                    <a:pos x="176" y="76"/>
                  </a:cxn>
                  <a:cxn ang="0">
                    <a:pos x="194" y="272"/>
                  </a:cxn>
                  <a:cxn ang="0">
                    <a:pos x="264" y="142"/>
                  </a:cxn>
                  <a:cxn ang="0">
                    <a:pos x="160" y="154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35883" name="Freeform 43"/>
              <p:cNvSpPr>
                <a:spLocks/>
              </p:cNvSpPr>
              <p:nvPr/>
            </p:nvSpPr>
            <p:spPr bwMode="hidden">
              <a:xfrm rot="18416349">
                <a:off x="2" y="2721"/>
                <a:ext cx="323" cy="327"/>
              </a:xfrm>
              <a:custGeom>
                <a:avLst/>
                <a:gdLst/>
                <a:ahLst/>
                <a:cxnLst>
                  <a:cxn ang="0">
                    <a:pos x="281" y="137"/>
                  </a:cxn>
                  <a:cxn ang="0">
                    <a:pos x="203" y="7"/>
                  </a:cxn>
                  <a:cxn ang="0">
                    <a:pos x="61" y="256"/>
                  </a:cxn>
                  <a:cxn ang="0">
                    <a:pos x="273" y="159"/>
                  </a:cxn>
                  <a:cxn ang="0">
                    <a:pos x="73" y="176"/>
                  </a:cxn>
                  <a:cxn ang="0">
                    <a:pos x="192" y="244"/>
                  </a:cxn>
                  <a:cxn ang="0">
                    <a:pos x="154" y="150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grpSp>
            <p:nvGrpSpPr>
              <p:cNvPr id="35884" name="Group 44"/>
              <p:cNvGrpSpPr>
                <a:grpSpLocks/>
              </p:cNvGrpSpPr>
              <p:nvPr/>
            </p:nvGrpSpPr>
            <p:grpSpPr bwMode="auto">
              <a:xfrm>
                <a:off x="2342" y="1143"/>
                <a:ext cx="910" cy="818"/>
                <a:chOff x="1373" y="2671"/>
                <a:chExt cx="910" cy="818"/>
              </a:xfrm>
            </p:grpSpPr>
            <p:sp>
              <p:nvSpPr>
                <p:cNvPr id="35885" name="Freeform 45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uk-UA" dirty="0"/>
                </a:p>
              </p:txBody>
            </p:sp>
            <p:sp>
              <p:nvSpPr>
                <p:cNvPr id="35886" name="Freeform 46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uk-UA" dirty="0"/>
                </a:p>
              </p:txBody>
            </p:sp>
            <p:sp>
              <p:nvSpPr>
                <p:cNvPr id="35887" name="Freeform 47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/>
                  <a:ahLst/>
                  <a:cxnLst>
                    <a:cxn ang="0">
                      <a:pos x="178" y="62"/>
                    </a:cxn>
                    <a:cxn ang="0">
                      <a:pos x="7" y="149"/>
                    </a:cxn>
                    <a:cxn ang="0">
                      <a:pos x="276" y="279"/>
                    </a:cxn>
                    <a:cxn ang="0">
                      <a:pos x="176" y="76"/>
                    </a:cxn>
                    <a:cxn ang="0">
                      <a:pos x="194" y="272"/>
                    </a:cxn>
                    <a:cxn ang="0">
                      <a:pos x="264" y="142"/>
                    </a:cxn>
                    <a:cxn ang="0">
                      <a:pos x="160" y="154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uk-UA" dirty="0"/>
                </a:p>
              </p:txBody>
            </p:sp>
            <p:sp>
              <p:nvSpPr>
                <p:cNvPr id="35888" name="Freeform 48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/>
                  <a:ahLst/>
                  <a:cxnLst>
                    <a:cxn ang="0">
                      <a:pos x="281" y="137"/>
                    </a:cxn>
                    <a:cxn ang="0">
                      <a:pos x="203" y="7"/>
                    </a:cxn>
                    <a:cxn ang="0">
                      <a:pos x="61" y="256"/>
                    </a:cxn>
                    <a:cxn ang="0">
                      <a:pos x="273" y="159"/>
                    </a:cxn>
                    <a:cxn ang="0">
                      <a:pos x="73" y="176"/>
                    </a:cxn>
                    <a:cxn ang="0">
                      <a:pos x="192" y="244"/>
                    </a:cxn>
                    <a:cxn ang="0">
                      <a:pos x="154" y="150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uk-UA" dirty="0"/>
                </a:p>
              </p:txBody>
            </p:sp>
          </p:grpSp>
          <p:grpSp>
            <p:nvGrpSpPr>
              <p:cNvPr id="35889" name="Group 49"/>
              <p:cNvGrpSpPr>
                <a:grpSpLocks/>
              </p:cNvGrpSpPr>
              <p:nvPr/>
            </p:nvGrpSpPr>
            <p:grpSpPr bwMode="auto">
              <a:xfrm>
                <a:off x="481" y="1235"/>
                <a:ext cx="910" cy="818"/>
                <a:chOff x="1373" y="2671"/>
                <a:chExt cx="910" cy="818"/>
              </a:xfrm>
            </p:grpSpPr>
            <p:sp>
              <p:nvSpPr>
                <p:cNvPr id="35890" name="Freeform 50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uk-UA" dirty="0"/>
                </a:p>
              </p:txBody>
            </p:sp>
            <p:sp>
              <p:nvSpPr>
                <p:cNvPr id="35891" name="Freeform 51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uk-UA" dirty="0"/>
                </a:p>
              </p:txBody>
            </p:sp>
            <p:sp>
              <p:nvSpPr>
                <p:cNvPr id="35892" name="Freeform 52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/>
                  <a:ahLst/>
                  <a:cxnLst>
                    <a:cxn ang="0">
                      <a:pos x="178" y="62"/>
                    </a:cxn>
                    <a:cxn ang="0">
                      <a:pos x="7" y="149"/>
                    </a:cxn>
                    <a:cxn ang="0">
                      <a:pos x="276" y="279"/>
                    </a:cxn>
                    <a:cxn ang="0">
                      <a:pos x="176" y="76"/>
                    </a:cxn>
                    <a:cxn ang="0">
                      <a:pos x="194" y="272"/>
                    </a:cxn>
                    <a:cxn ang="0">
                      <a:pos x="264" y="142"/>
                    </a:cxn>
                    <a:cxn ang="0">
                      <a:pos x="160" y="154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uk-UA" dirty="0"/>
                </a:p>
              </p:txBody>
            </p:sp>
            <p:sp>
              <p:nvSpPr>
                <p:cNvPr id="35893" name="Freeform 53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/>
                  <a:ahLst/>
                  <a:cxnLst>
                    <a:cxn ang="0">
                      <a:pos x="281" y="137"/>
                    </a:cxn>
                    <a:cxn ang="0">
                      <a:pos x="203" y="7"/>
                    </a:cxn>
                    <a:cxn ang="0">
                      <a:pos x="61" y="256"/>
                    </a:cxn>
                    <a:cxn ang="0">
                      <a:pos x="273" y="159"/>
                    </a:cxn>
                    <a:cxn ang="0">
                      <a:pos x="73" y="176"/>
                    </a:cxn>
                    <a:cxn ang="0">
                      <a:pos x="192" y="244"/>
                    </a:cxn>
                    <a:cxn ang="0">
                      <a:pos x="154" y="150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uk-UA" dirty="0"/>
                </a:p>
              </p:txBody>
            </p:sp>
          </p:grpSp>
          <p:grpSp>
            <p:nvGrpSpPr>
              <p:cNvPr id="35894" name="Group 54"/>
              <p:cNvGrpSpPr>
                <a:grpSpLocks/>
              </p:cNvGrpSpPr>
              <p:nvPr/>
            </p:nvGrpSpPr>
            <p:grpSpPr bwMode="auto">
              <a:xfrm>
                <a:off x="1208" y="817"/>
                <a:ext cx="910" cy="818"/>
                <a:chOff x="1373" y="2671"/>
                <a:chExt cx="910" cy="818"/>
              </a:xfrm>
            </p:grpSpPr>
            <p:sp>
              <p:nvSpPr>
                <p:cNvPr id="35895" name="Freeform 55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uk-UA" dirty="0"/>
                </a:p>
              </p:txBody>
            </p:sp>
            <p:sp>
              <p:nvSpPr>
                <p:cNvPr id="35896" name="Freeform 56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uk-UA" dirty="0"/>
                </a:p>
              </p:txBody>
            </p:sp>
            <p:sp>
              <p:nvSpPr>
                <p:cNvPr id="35897" name="Freeform 57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/>
                  <a:ahLst/>
                  <a:cxnLst>
                    <a:cxn ang="0">
                      <a:pos x="178" y="62"/>
                    </a:cxn>
                    <a:cxn ang="0">
                      <a:pos x="7" y="149"/>
                    </a:cxn>
                    <a:cxn ang="0">
                      <a:pos x="276" y="279"/>
                    </a:cxn>
                    <a:cxn ang="0">
                      <a:pos x="176" y="76"/>
                    </a:cxn>
                    <a:cxn ang="0">
                      <a:pos x="194" y="272"/>
                    </a:cxn>
                    <a:cxn ang="0">
                      <a:pos x="264" y="142"/>
                    </a:cxn>
                    <a:cxn ang="0">
                      <a:pos x="160" y="154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uk-UA" dirty="0"/>
                </a:p>
              </p:txBody>
            </p:sp>
            <p:sp>
              <p:nvSpPr>
                <p:cNvPr id="35898" name="Freeform 58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/>
                  <a:ahLst/>
                  <a:cxnLst>
                    <a:cxn ang="0">
                      <a:pos x="281" y="137"/>
                    </a:cxn>
                    <a:cxn ang="0">
                      <a:pos x="203" y="7"/>
                    </a:cxn>
                    <a:cxn ang="0">
                      <a:pos x="61" y="256"/>
                    </a:cxn>
                    <a:cxn ang="0">
                      <a:pos x="273" y="159"/>
                    </a:cxn>
                    <a:cxn ang="0">
                      <a:pos x="73" y="176"/>
                    </a:cxn>
                    <a:cxn ang="0">
                      <a:pos x="192" y="244"/>
                    </a:cxn>
                    <a:cxn ang="0">
                      <a:pos x="154" y="150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uk-UA" dirty="0"/>
                </a:p>
              </p:txBody>
            </p:sp>
          </p:grpSp>
          <p:sp>
            <p:nvSpPr>
              <p:cNvPr id="35899" name="Freeform 59"/>
              <p:cNvSpPr>
                <a:spLocks/>
              </p:cNvSpPr>
              <p:nvPr/>
            </p:nvSpPr>
            <p:spPr bwMode="hidden">
              <a:xfrm>
                <a:off x="5014" y="1657"/>
                <a:ext cx="354" cy="426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35900" name="Freeform 60"/>
              <p:cNvSpPr>
                <a:spLocks/>
              </p:cNvSpPr>
              <p:nvPr/>
            </p:nvSpPr>
            <p:spPr bwMode="hidden">
              <a:xfrm rot="17783459">
                <a:off x="362" y="1976"/>
                <a:ext cx="354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35901" name="Freeform 61"/>
              <p:cNvSpPr>
                <a:spLocks/>
              </p:cNvSpPr>
              <p:nvPr/>
            </p:nvSpPr>
            <p:spPr bwMode="hidden">
              <a:xfrm>
                <a:off x="4" y="2158"/>
                <a:ext cx="349" cy="362"/>
              </a:xfrm>
              <a:custGeom>
                <a:avLst/>
                <a:gdLst/>
                <a:ahLst/>
                <a:cxnLst>
                  <a:cxn ang="0">
                    <a:pos x="178" y="62"/>
                  </a:cxn>
                  <a:cxn ang="0">
                    <a:pos x="7" y="149"/>
                  </a:cxn>
                  <a:cxn ang="0">
                    <a:pos x="276" y="279"/>
                  </a:cxn>
                  <a:cxn ang="0">
                    <a:pos x="176" y="76"/>
                  </a:cxn>
                  <a:cxn ang="0">
                    <a:pos x="194" y="272"/>
                  </a:cxn>
                  <a:cxn ang="0">
                    <a:pos x="264" y="142"/>
                  </a:cxn>
                  <a:cxn ang="0">
                    <a:pos x="160" y="154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35902" name="Freeform 62"/>
              <p:cNvSpPr>
                <a:spLocks/>
              </p:cNvSpPr>
              <p:nvPr/>
            </p:nvSpPr>
            <p:spPr bwMode="hidden">
              <a:xfrm>
                <a:off x="68" y="1728"/>
                <a:ext cx="323" cy="327"/>
              </a:xfrm>
              <a:custGeom>
                <a:avLst/>
                <a:gdLst/>
                <a:ahLst/>
                <a:cxnLst>
                  <a:cxn ang="0">
                    <a:pos x="281" y="137"/>
                  </a:cxn>
                  <a:cxn ang="0">
                    <a:pos x="203" y="7"/>
                  </a:cxn>
                  <a:cxn ang="0">
                    <a:pos x="61" y="256"/>
                  </a:cxn>
                  <a:cxn ang="0">
                    <a:pos x="273" y="159"/>
                  </a:cxn>
                  <a:cxn ang="0">
                    <a:pos x="73" y="176"/>
                  </a:cxn>
                  <a:cxn ang="0">
                    <a:pos x="192" y="244"/>
                  </a:cxn>
                  <a:cxn ang="0">
                    <a:pos x="154" y="150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35903" name="Freeform 63"/>
              <p:cNvSpPr>
                <a:spLocks/>
              </p:cNvSpPr>
              <p:nvPr/>
            </p:nvSpPr>
            <p:spPr bwMode="hidden">
              <a:xfrm>
                <a:off x="4297" y="1915"/>
                <a:ext cx="354" cy="426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35904" name="Freeform 64"/>
              <p:cNvSpPr>
                <a:spLocks/>
              </p:cNvSpPr>
              <p:nvPr/>
            </p:nvSpPr>
            <p:spPr bwMode="hidden">
              <a:xfrm rot="17783459">
                <a:off x="855" y="3929"/>
                <a:ext cx="354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35905" name="Freeform 65"/>
              <p:cNvSpPr>
                <a:spLocks/>
              </p:cNvSpPr>
              <p:nvPr/>
            </p:nvSpPr>
            <p:spPr bwMode="hidden">
              <a:xfrm>
                <a:off x="3695" y="2217"/>
                <a:ext cx="349" cy="362"/>
              </a:xfrm>
              <a:custGeom>
                <a:avLst/>
                <a:gdLst/>
                <a:ahLst/>
                <a:cxnLst>
                  <a:cxn ang="0">
                    <a:pos x="178" y="62"/>
                  </a:cxn>
                  <a:cxn ang="0">
                    <a:pos x="7" y="149"/>
                  </a:cxn>
                  <a:cxn ang="0">
                    <a:pos x="276" y="279"/>
                  </a:cxn>
                  <a:cxn ang="0">
                    <a:pos x="176" y="76"/>
                  </a:cxn>
                  <a:cxn ang="0">
                    <a:pos x="194" y="272"/>
                  </a:cxn>
                  <a:cxn ang="0">
                    <a:pos x="264" y="142"/>
                  </a:cxn>
                  <a:cxn ang="0">
                    <a:pos x="160" y="154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35906" name="Freeform 66"/>
              <p:cNvSpPr>
                <a:spLocks/>
              </p:cNvSpPr>
              <p:nvPr/>
            </p:nvSpPr>
            <p:spPr bwMode="hidden">
              <a:xfrm>
                <a:off x="4659" y="1719"/>
                <a:ext cx="323" cy="327"/>
              </a:xfrm>
              <a:custGeom>
                <a:avLst/>
                <a:gdLst/>
                <a:ahLst/>
                <a:cxnLst>
                  <a:cxn ang="0">
                    <a:pos x="281" y="137"/>
                  </a:cxn>
                  <a:cxn ang="0">
                    <a:pos x="203" y="7"/>
                  </a:cxn>
                  <a:cxn ang="0">
                    <a:pos x="61" y="256"/>
                  </a:cxn>
                  <a:cxn ang="0">
                    <a:pos x="273" y="159"/>
                  </a:cxn>
                  <a:cxn ang="0">
                    <a:pos x="73" y="176"/>
                  </a:cxn>
                  <a:cxn ang="0">
                    <a:pos x="192" y="244"/>
                  </a:cxn>
                  <a:cxn ang="0">
                    <a:pos x="154" y="150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grpSp>
            <p:nvGrpSpPr>
              <p:cNvPr id="35907" name="Group 67"/>
              <p:cNvGrpSpPr>
                <a:grpSpLocks/>
              </p:cNvGrpSpPr>
              <p:nvPr/>
            </p:nvGrpSpPr>
            <p:grpSpPr bwMode="auto">
              <a:xfrm>
                <a:off x="1892" y="400"/>
                <a:ext cx="910" cy="818"/>
                <a:chOff x="1373" y="2671"/>
                <a:chExt cx="910" cy="818"/>
              </a:xfrm>
            </p:grpSpPr>
            <p:sp>
              <p:nvSpPr>
                <p:cNvPr id="35908" name="Freeform 68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uk-UA" dirty="0"/>
                </a:p>
              </p:txBody>
            </p:sp>
            <p:sp>
              <p:nvSpPr>
                <p:cNvPr id="35909" name="Freeform 69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uk-UA" dirty="0"/>
                </a:p>
              </p:txBody>
            </p:sp>
            <p:sp>
              <p:nvSpPr>
                <p:cNvPr id="35910" name="Freeform 70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/>
                  <a:ahLst/>
                  <a:cxnLst>
                    <a:cxn ang="0">
                      <a:pos x="178" y="62"/>
                    </a:cxn>
                    <a:cxn ang="0">
                      <a:pos x="7" y="149"/>
                    </a:cxn>
                    <a:cxn ang="0">
                      <a:pos x="276" y="279"/>
                    </a:cxn>
                    <a:cxn ang="0">
                      <a:pos x="176" y="76"/>
                    </a:cxn>
                    <a:cxn ang="0">
                      <a:pos x="194" y="272"/>
                    </a:cxn>
                    <a:cxn ang="0">
                      <a:pos x="264" y="142"/>
                    </a:cxn>
                    <a:cxn ang="0">
                      <a:pos x="160" y="154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uk-UA" dirty="0"/>
                </a:p>
              </p:txBody>
            </p:sp>
            <p:sp>
              <p:nvSpPr>
                <p:cNvPr id="35911" name="Freeform 71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/>
                  <a:ahLst/>
                  <a:cxnLst>
                    <a:cxn ang="0">
                      <a:pos x="281" y="137"/>
                    </a:cxn>
                    <a:cxn ang="0">
                      <a:pos x="203" y="7"/>
                    </a:cxn>
                    <a:cxn ang="0">
                      <a:pos x="61" y="256"/>
                    </a:cxn>
                    <a:cxn ang="0">
                      <a:pos x="273" y="159"/>
                    </a:cxn>
                    <a:cxn ang="0">
                      <a:pos x="73" y="176"/>
                    </a:cxn>
                    <a:cxn ang="0">
                      <a:pos x="192" y="244"/>
                    </a:cxn>
                    <a:cxn ang="0">
                      <a:pos x="154" y="150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uk-UA" dirty="0"/>
                </a:p>
              </p:txBody>
            </p:sp>
          </p:grpSp>
          <p:sp>
            <p:nvSpPr>
              <p:cNvPr id="35912" name="Freeform 72"/>
              <p:cNvSpPr>
                <a:spLocks/>
              </p:cNvSpPr>
              <p:nvPr/>
            </p:nvSpPr>
            <p:spPr bwMode="hidden">
              <a:xfrm>
                <a:off x="5431" y="1490"/>
                <a:ext cx="354" cy="426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35913" name="Freeform 73"/>
              <p:cNvSpPr>
                <a:spLocks/>
              </p:cNvSpPr>
              <p:nvPr/>
            </p:nvSpPr>
            <p:spPr bwMode="hidden">
              <a:xfrm rot="17783459">
                <a:off x="254" y="974"/>
                <a:ext cx="354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35914" name="Freeform 74"/>
              <p:cNvSpPr>
                <a:spLocks/>
              </p:cNvSpPr>
              <p:nvPr/>
            </p:nvSpPr>
            <p:spPr bwMode="hidden">
              <a:xfrm>
                <a:off x="-4" y="1282"/>
                <a:ext cx="349" cy="362"/>
              </a:xfrm>
              <a:custGeom>
                <a:avLst/>
                <a:gdLst/>
                <a:ahLst/>
                <a:cxnLst>
                  <a:cxn ang="0">
                    <a:pos x="178" y="62"/>
                  </a:cxn>
                  <a:cxn ang="0">
                    <a:pos x="7" y="149"/>
                  </a:cxn>
                  <a:cxn ang="0">
                    <a:pos x="276" y="279"/>
                  </a:cxn>
                  <a:cxn ang="0">
                    <a:pos x="176" y="76"/>
                  </a:cxn>
                  <a:cxn ang="0">
                    <a:pos x="194" y="272"/>
                  </a:cxn>
                  <a:cxn ang="0">
                    <a:pos x="264" y="142"/>
                  </a:cxn>
                  <a:cxn ang="0">
                    <a:pos x="160" y="154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35915" name="Freeform 75"/>
              <p:cNvSpPr>
                <a:spLocks/>
              </p:cNvSpPr>
              <p:nvPr/>
            </p:nvSpPr>
            <p:spPr bwMode="hidden">
              <a:xfrm>
                <a:off x="60" y="701"/>
                <a:ext cx="323" cy="327"/>
              </a:xfrm>
              <a:custGeom>
                <a:avLst/>
                <a:gdLst/>
                <a:ahLst/>
                <a:cxnLst>
                  <a:cxn ang="0">
                    <a:pos x="281" y="137"/>
                  </a:cxn>
                  <a:cxn ang="0">
                    <a:pos x="203" y="7"/>
                  </a:cxn>
                  <a:cxn ang="0">
                    <a:pos x="61" y="256"/>
                  </a:cxn>
                  <a:cxn ang="0">
                    <a:pos x="273" y="159"/>
                  </a:cxn>
                  <a:cxn ang="0">
                    <a:pos x="73" y="176"/>
                  </a:cxn>
                  <a:cxn ang="0">
                    <a:pos x="192" y="244"/>
                  </a:cxn>
                  <a:cxn ang="0">
                    <a:pos x="154" y="150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35916" name="Freeform 76"/>
              <p:cNvSpPr>
                <a:spLocks/>
              </p:cNvSpPr>
              <p:nvPr/>
            </p:nvSpPr>
            <p:spPr bwMode="hidden">
              <a:xfrm>
                <a:off x="407" y="346"/>
                <a:ext cx="354" cy="426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35917" name="Freeform 77"/>
              <p:cNvSpPr>
                <a:spLocks/>
              </p:cNvSpPr>
              <p:nvPr/>
            </p:nvSpPr>
            <p:spPr bwMode="hidden">
              <a:xfrm rot="17783459">
                <a:off x="956" y="589"/>
                <a:ext cx="354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35918" name="Freeform 78"/>
              <p:cNvSpPr>
                <a:spLocks/>
              </p:cNvSpPr>
              <p:nvPr/>
            </p:nvSpPr>
            <p:spPr bwMode="hidden">
              <a:xfrm>
                <a:off x="572" y="739"/>
                <a:ext cx="349" cy="362"/>
              </a:xfrm>
              <a:custGeom>
                <a:avLst/>
                <a:gdLst/>
                <a:ahLst/>
                <a:cxnLst>
                  <a:cxn ang="0">
                    <a:pos x="178" y="62"/>
                  </a:cxn>
                  <a:cxn ang="0">
                    <a:pos x="7" y="149"/>
                  </a:cxn>
                  <a:cxn ang="0">
                    <a:pos x="276" y="279"/>
                  </a:cxn>
                  <a:cxn ang="0">
                    <a:pos x="176" y="76"/>
                  </a:cxn>
                  <a:cxn ang="0">
                    <a:pos x="194" y="272"/>
                  </a:cxn>
                  <a:cxn ang="0">
                    <a:pos x="264" y="142"/>
                  </a:cxn>
                  <a:cxn ang="0">
                    <a:pos x="160" y="154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35919" name="Freeform 79"/>
              <p:cNvSpPr>
                <a:spLocks/>
              </p:cNvSpPr>
              <p:nvPr/>
            </p:nvSpPr>
            <p:spPr bwMode="hidden">
              <a:xfrm>
                <a:off x="895" y="257"/>
                <a:ext cx="323" cy="327"/>
              </a:xfrm>
              <a:custGeom>
                <a:avLst/>
                <a:gdLst/>
                <a:ahLst/>
                <a:cxnLst>
                  <a:cxn ang="0">
                    <a:pos x="281" y="137"/>
                  </a:cxn>
                  <a:cxn ang="0">
                    <a:pos x="203" y="7"/>
                  </a:cxn>
                  <a:cxn ang="0">
                    <a:pos x="61" y="256"/>
                  </a:cxn>
                  <a:cxn ang="0">
                    <a:pos x="273" y="159"/>
                  </a:cxn>
                  <a:cxn ang="0">
                    <a:pos x="73" y="176"/>
                  </a:cxn>
                  <a:cxn ang="0">
                    <a:pos x="192" y="244"/>
                  </a:cxn>
                  <a:cxn ang="0">
                    <a:pos x="154" y="150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35920" name="Freeform 80"/>
              <p:cNvSpPr>
                <a:spLocks/>
              </p:cNvSpPr>
              <p:nvPr/>
            </p:nvSpPr>
            <p:spPr bwMode="hidden">
              <a:xfrm>
                <a:off x="1182" y="-6"/>
                <a:ext cx="354" cy="426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35921" name="Freeform 81"/>
              <p:cNvSpPr>
                <a:spLocks/>
              </p:cNvSpPr>
              <p:nvPr/>
            </p:nvSpPr>
            <p:spPr bwMode="hidden">
              <a:xfrm rot="17783459">
                <a:off x="1606" y="71"/>
                <a:ext cx="354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35922" name="Freeform 82"/>
              <p:cNvSpPr>
                <a:spLocks/>
              </p:cNvSpPr>
              <p:nvPr/>
            </p:nvSpPr>
            <p:spPr bwMode="hidden">
              <a:xfrm>
                <a:off x="1381" y="454"/>
                <a:ext cx="349" cy="362"/>
              </a:xfrm>
              <a:custGeom>
                <a:avLst/>
                <a:gdLst/>
                <a:ahLst/>
                <a:cxnLst>
                  <a:cxn ang="0">
                    <a:pos x="178" y="62"/>
                  </a:cxn>
                  <a:cxn ang="0">
                    <a:pos x="7" y="149"/>
                  </a:cxn>
                  <a:cxn ang="0">
                    <a:pos x="276" y="279"/>
                  </a:cxn>
                  <a:cxn ang="0">
                    <a:pos x="176" y="76"/>
                  </a:cxn>
                  <a:cxn ang="0">
                    <a:pos x="194" y="272"/>
                  </a:cxn>
                  <a:cxn ang="0">
                    <a:pos x="264" y="142"/>
                  </a:cxn>
                  <a:cxn ang="0">
                    <a:pos x="160" y="154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35923" name="Freeform 83"/>
              <p:cNvSpPr>
                <a:spLocks/>
              </p:cNvSpPr>
              <p:nvPr/>
            </p:nvSpPr>
            <p:spPr bwMode="hidden">
              <a:xfrm>
                <a:off x="1987" y="-10"/>
                <a:ext cx="323" cy="327"/>
              </a:xfrm>
              <a:custGeom>
                <a:avLst/>
                <a:gdLst/>
                <a:ahLst/>
                <a:cxnLst>
                  <a:cxn ang="0">
                    <a:pos x="281" y="137"/>
                  </a:cxn>
                  <a:cxn ang="0">
                    <a:pos x="203" y="7"/>
                  </a:cxn>
                  <a:cxn ang="0">
                    <a:pos x="61" y="256"/>
                  </a:cxn>
                  <a:cxn ang="0">
                    <a:pos x="273" y="159"/>
                  </a:cxn>
                  <a:cxn ang="0">
                    <a:pos x="73" y="176"/>
                  </a:cxn>
                  <a:cxn ang="0">
                    <a:pos x="192" y="244"/>
                  </a:cxn>
                  <a:cxn ang="0">
                    <a:pos x="154" y="150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35924" name="Freeform 84"/>
              <p:cNvSpPr>
                <a:spLocks/>
              </p:cNvSpPr>
              <p:nvPr/>
            </p:nvSpPr>
            <p:spPr bwMode="hidden">
              <a:xfrm>
                <a:off x="585" y="-1"/>
                <a:ext cx="323" cy="327"/>
              </a:xfrm>
              <a:custGeom>
                <a:avLst/>
                <a:gdLst/>
                <a:ahLst/>
                <a:cxnLst>
                  <a:cxn ang="0">
                    <a:pos x="281" y="137"/>
                  </a:cxn>
                  <a:cxn ang="0">
                    <a:pos x="203" y="7"/>
                  </a:cxn>
                  <a:cxn ang="0">
                    <a:pos x="61" y="256"/>
                  </a:cxn>
                  <a:cxn ang="0">
                    <a:pos x="273" y="159"/>
                  </a:cxn>
                  <a:cxn ang="0">
                    <a:pos x="73" y="176"/>
                  </a:cxn>
                  <a:cxn ang="0">
                    <a:pos x="192" y="244"/>
                  </a:cxn>
                  <a:cxn ang="0">
                    <a:pos x="154" y="150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35925" name="Freeform 85"/>
              <p:cNvSpPr>
                <a:spLocks/>
              </p:cNvSpPr>
              <p:nvPr/>
            </p:nvSpPr>
            <p:spPr bwMode="hidden">
              <a:xfrm>
                <a:off x="2372" y="3989"/>
                <a:ext cx="323" cy="327"/>
              </a:xfrm>
              <a:custGeom>
                <a:avLst/>
                <a:gdLst/>
                <a:ahLst/>
                <a:cxnLst>
                  <a:cxn ang="0">
                    <a:pos x="281" y="137"/>
                  </a:cxn>
                  <a:cxn ang="0">
                    <a:pos x="203" y="7"/>
                  </a:cxn>
                  <a:cxn ang="0">
                    <a:pos x="61" y="256"/>
                  </a:cxn>
                  <a:cxn ang="0">
                    <a:pos x="273" y="159"/>
                  </a:cxn>
                  <a:cxn ang="0">
                    <a:pos x="73" y="176"/>
                  </a:cxn>
                  <a:cxn ang="0">
                    <a:pos x="192" y="244"/>
                  </a:cxn>
                  <a:cxn ang="0">
                    <a:pos x="154" y="150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35926" name="Freeform 86"/>
              <p:cNvSpPr>
                <a:spLocks/>
              </p:cNvSpPr>
              <p:nvPr/>
            </p:nvSpPr>
            <p:spPr bwMode="hidden">
              <a:xfrm rot="17783459">
                <a:off x="-21" y="240"/>
                <a:ext cx="354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35927" name="Freeform 87"/>
              <p:cNvSpPr>
                <a:spLocks/>
              </p:cNvSpPr>
              <p:nvPr/>
            </p:nvSpPr>
            <p:spPr bwMode="hidden">
              <a:xfrm>
                <a:off x="181" y="-38"/>
                <a:ext cx="354" cy="426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35928" name="Freeform 88"/>
              <p:cNvSpPr>
                <a:spLocks/>
              </p:cNvSpPr>
              <p:nvPr/>
            </p:nvSpPr>
            <p:spPr bwMode="hidden">
              <a:xfrm>
                <a:off x="2750" y="3869"/>
                <a:ext cx="354" cy="426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35929" name="Freeform 89"/>
              <p:cNvSpPr>
                <a:spLocks/>
              </p:cNvSpPr>
              <p:nvPr/>
            </p:nvSpPr>
            <p:spPr bwMode="hidden">
              <a:xfrm rot="17783459">
                <a:off x="4210" y="3321"/>
                <a:ext cx="354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35930" name="Freeform 90"/>
              <p:cNvSpPr>
                <a:spLocks/>
              </p:cNvSpPr>
              <p:nvPr/>
            </p:nvSpPr>
            <p:spPr bwMode="hidden">
              <a:xfrm>
                <a:off x="4528" y="3653"/>
                <a:ext cx="349" cy="362"/>
              </a:xfrm>
              <a:custGeom>
                <a:avLst/>
                <a:gdLst/>
                <a:ahLst/>
                <a:cxnLst>
                  <a:cxn ang="0">
                    <a:pos x="178" y="62"/>
                  </a:cxn>
                  <a:cxn ang="0">
                    <a:pos x="7" y="149"/>
                  </a:cxn>
                  <a:cxn ang="0">
                    <a:pos x="276" y="279"/>
                  </a:cxn>
                  <a:cxn ang="0">
                    <a:pos x="176" y="76"/>
                  </a:cxn>
                  <a:cxn ang="0">
                    <a:pos x="194" y="272"/>
                  </a:cxn>
                  <a:cxn ang="0">
                    <a:pos x="264" y="142"/>
                  </a:cxn>
                  <a:cxn ang="0">
                    <a:pos x="160" y="154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35931" name="Freeform 91"/>
              <p:cNvSpPr>
                <a:spLocks/>
              </p:cNvSpPr>
              <p:nvPr/>
            </p:nvSpPr>
            <p:spPr bwMode="hidden">
              <a:xfrm>
                <a:off x="3163" y="3665"/>
                <a:ext cx="323" cy="327"/>
              </a:xfrm>
              <a:custGeom>
                <a:avLst/>
                <a:gdLst/>
                <a:ahLst/>
                <a:cxnLst>
                  <a:cxn ang="0">
                    <a:pos x="281" y="137"/>
                  </a:cxn>
                  <a:cxn ang="0">
                    <a:pos x="203" y="7"/>
                  </a:cxn>
                  <a:cxn ang="0">
                    <a:pos x="61" y="256"/>
                  </a:cxn>
                  <a:cxn ang="0">
                    <a:pos x="273" y="159"/>
                  </a:cxn>
                  <a:cxn ang="0">
                    <a:pos x="73" y="176"/>
                  </a:cxn>
                  <a:cxn ang="0">
                    <a:pos x="192" y="244"/>
                  </a:cxn>
                  <a:cxn ang="0">
                    <a:pos x="154" y="150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35932" name="Freeform 92"/>
              <p:cNvSpPr>
                <a:spLocks/>
              </p:cNvSpPr>
              <p:nvPr/>
            </p:nvSpPr>
            <p:spPr bwMode="hidden">
              <a:xfrm>
                <a:off x="3502" y="3469"/>
                <a:ext cx="354" cy="426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35933" name="Freeform 93"/>
              <p:cNvSpPr>
                <a:spLocks/>
              </p:cNvSpPr>
              <p:nvPr/>
            </p:nvSpPr>
            <p:spPr bwMode="hidden">
              <a:xfrm rot="17783459">
                <a:off x="3967" y="3671"/>
                <a:ext cx="354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35934" name="Freeform 94"/>
              <p:cNvSpPr>
                <a:spLocks/>
              </p:cNvSpPr>
              <p:nvPr/>
            </p:nvSpPr>
            <p:spPr bwMode="hidden">
              <a:xfrm>
                <a:off x="3617" y="3929"/>
                <a:ext cx="349" cy="362"/>
              </a:xfrm>
              <a:custGeom>
                <a:avLst/>
                <a:gdLst/>
                <a:ahLst/>
                <a:cxnLst>
                  <a:cxn ang="0">
                    <a:pos x="178" y="62"/>
                  </a:cxn>
                  <a:cxn ang="0">
                    <a:pos x="7" y="149"/>
                  </a:cxn>
                  <a:cxn ang="0">
                    <a:pos x="276" y="279"/>
                  </a:cxn>
                  <a:cxn ang="0">
                    <a:pos x="176" y="76"/>
                  </a:cxn>
                  <a:cxn ang="0">
                    <a:pos x="194" y="272"/>
                  </a:cxn>
                  <a:cxn ang="0">
                    <a:pos x="264" y="142"/>
                  </a:cxn>
                  <a:cxn ang="0">
                    <a:pos x="160" y="154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35935" name="Freeform 95"/>
              <p:cNvSpPr>
                <a:spLocks/>
              </p:cNvSpPr>
              <p:nvPr/>
            </p:nvSpPr>
            <p:spPr bwMode="hidden">
              <a:xfrm>
                <a:off x="3840" y="3281"/>
                <a:ext cx="323" cy="327"/>
              </a:xfrm>
              <a:custGeom>
                <a:avLst/>
                <a:gdLst/>
                <a:ahLst/>
                <a:cxnLst>
                  <a:cxn ang="0">
                    <a:pos x="281" y="137"/>
                  </a:cxn>
                  <a:cxn ang="0">
                    <a:pos x="203" y="7"/>
                  </a:cxn>
                  <a:cxn ang="0">
                    <a:pos x="61" y="256"/>
                  </a:cxn>
                  <a:cxn ang="0">
                    <a:pos x="273" y="159"/>
                  </a:cxn>
                  <a:cxn ang="0">
                    <a:pos x="73" y="176"/>
                  </a:cxn>
                  <a:cxn ang="0">
                    <a:pos x="192" y="244"/>
                  </a:cxn>
                  <a:cxn ang="0">
                    <a:pos x="154" y="150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35936" name="Freeform 96"/>
              <p:cNvSpPr>
                <a:spLocks/>
              </p:cNvSpPr>
              <p:nvPr/>
            </p:nvSpPr>
            <p:spPr bwMode="hidden">
              <a:xfrm>
                <a:off x="2325" y="3101"/>
                <a:ext cx="354" cy="426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35937" name="Freeform 97"/>
              <p:cNvSpPr>
                <a:spLocks/>
              </p:cNvSpPr>
              <p:nvPr/>
            </p:nvSpPr>
            <p:spPr bwMode="hidden">
              <a:xfrm rot="17783459">
                <a:off x="2858" y="3353"/>
                <a:ext cx="354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35938" name="Freeform 98"/>
              <p:cNvSpPr>
                <a:spLocks/>
              </p:cNvSpPr>
              <p:nvPr/>
            </p:nvSpPr>
            <p:spPr bwMode="hidden">
              <a:xfrm>
                <a:off x="2458" y="3562"/>
                <a:ext cx="349" cy="362"/>
              </a:xfrm>
              <a:custGeom>
                <a:avLst/>
                <a:gdLst/>
                <a:ahLst/>
                <a:cxnLst>
                  <a:cxn ang="0">
                    <a:pos x="178" y="62"/>
                  </a:cxn>
                  <a:cxn ang="0">
                    <a:pos x="7" y="149"/>
                  </a:cxn>
                  <a:cxn ang="0">
                    <a:pos x="276" y="279"/>
                  </a:cxn>
                  <a:cxn ang="0">
                    <a:pos x="176" y="76"/>
                  </a:cxn>
                  <a:cxn ang="0">
                    <a:pos x="194" y="272"/>
                  </a:cxn>
                  <a:cxn ang="0">
                    <a:pos x="264" y="142"/>
                  </a:cxn>
                  <a:cxn ang="0">
                    <a:pos x="160" y="154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35939" name="Freeform 99"/>
              <p:cNvSpPr>
                <a:spLocks/>
              </p:cNvSpPr>
              <p:nvPr/>
            </p:nvSpPr>
            <p:spPr bwMode="hidden">
              <a:xfrm>
                <a:off x="2713" y="3030"/>
                <a:ext cx="323" cy="327"/>
              </a:xfrm>
              <a:custGeom>
                <a:avLst/>
                <a:gdLst/>
                <a:ahLst/>
                <a:cxnLst>
                  <a:cxn ang="0">
                    <a:pos x="281" y="137"/>
                  </a:cxn>
                  <a:cxn ang="0">
                    <a:pos x="203" y="7"/>
                  </a:cxn>
                  <a:cxn ang="0">
                    <a:pos x="61" y="256"/>
                  </a:cxn>
                  <a:cxn ang="0">
                    <a:pos x="273" y="159"/>
                  </a:cxn>
                  <a:cxn ang="0">
                    <a:pos x="73" y="176"/>
                  </a:cxn>
                  <a:cxn ang="0">
                    <a:pos x="192" y="244"/>
                  </a:cxn>
                  <a:cxn ang="0">
                    <a:pos x="154" y="150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grpSp>
            <p:nvGrpSpPr>
              <p:cNvPr id="35940" name="Group 100"/>
              <p:cNvGrpSpPr>
                <a:grpSpLocks/>
              </p:cNvGrpSpPr>
              <p:nvPr/>
            </p:nvGrpSpPr>
            <p:grpSpPr bwMode="auto">
              <a:xfrm>
                <a:off x="3026" y="2638"/>
                <a:ext cx="910" cy="818"/>
                <a:chOff x="1373" y="2671"/>
                <a:chExt cx="910" cy="818"/>
              </a:xfrm>
            </p:grpSpPr>
            <p:sp>
              <p:nvSpPr>
                <p:cNvPr id="35941" name="Freeform 101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uk-UA" dirty="0"/>
                </a:p>
              </p:txBody>
            </p:sp>
            <p:sp>
              <p:nvSpPr>
                <p:cNvPr id="35942" name="Freeform 102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uk-UA" dirty="0"/>
                </a:p>
              </p:txBody>
            </p:sp>
            <p:sp>
              <p:nvSpPr>
                <p:cNvPr id="35943" name="Freeform 103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/>
                  <a:ahLst/>
                  <a:cxnLst>
                    <a:cxn ang="0">
                      <a:pos x="178" y="62"/>
                    </a:cxn>
                    <a:cxn ang="0">
                      <a:pos x="7" y="149"/>
                    </a:cxn>
                    <a:cxn ang="0">
                      <a:pos x="276" y="279"/>
                    </a:cxn>
                    <a:cxn ang="0">
                      <a:pos x="176" y="76"/>
                    </a:cxn>
                    <a:cxn ang="0">
                      <a:pos x="194" y="272"/>
                    </a:cxn>
                    <a:cxn ang="0">
                      <a:pos x="264" y="142"/>
                    </a:cxn>
                    <a:cxn ang="0">
                      <a:pos x="160" y="154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uk-UA" dirty="0"/>
                </a:p>
              </p:txBody>
            </p:sp>
            <p:sp>
              <p:nvSpPr>
                <p:cNvPr id="35944" name="Freeform 104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/>
                  <a:ahLst/>
                  <a:cxnLst>
                    <a:cxn ang="0">
                      <a:pos x="281" y="137"/>
                    </a:cxn>
                    <a:cxn ang="0">
                      <a:pos x="203" y="7"/>
                    </a:cxn>
                    <a:cxn ang="0">
                      <a:pos x="61" y="256"/>
                    </a:cxn>
                    <a:cxn ang="0">
                      <a:pos x="273" y="159"/>
                    </a:cxn>
                    <a:cxn ang="0">
                      <a:pos x="73" y="176"/>
                    </a:cxn>
                    <a:cxn ang="0">
                      <a:pos x="192" y="244"/>
                    </a:cxn>
                    <a:cxn ang="0">
                      <a:pos x="154" y="150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uk-UA" dirty="0"/>
                </a:p>
              </p:txBody>
            </p:sp>
          </p:grpSp>
          <p:sp>
            <p:nvSpPr>
              <p:cNvPr id="35945" name="Freeform 105"/>
              <p:cNvSpPr>
                <a:spLocks/>
              </p:cNvSpPr>
              <p:nvPr/>
            </p:nvSpPr>
            <p:spPr bwMode="hidden">
              <a:xfrm>
                <a:off x="1624" y="3467"/>
                <a:ext cx="354" cy="426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35946" name="Freeform 106"/>
              <p:cNvSpPr>
                <a:spLocks/>
              </p:cNvSpPr>
              <p:nvPr/>
            </p:nvSpPr>
            <p:spPr bwMode="hidden">
              <a:xfrm rot="17783459">
                <a:off x="2039" y="3736"/>
                <a:ext cx="354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35947" name="Freeform 107"/>
              <p:cNvSpPr>
                <a:spLocks/>
              </p:cNvSpPr>
              <p:nvPr/>
            </p:nvSpPr>
            <p:spPr bwMode="hidden">
              <a:xfrm>
                <a:off x="1698" y="3936"/>
                <a:ext cx="349" cy="362"/>
              </a:xfrm>
              <a:custGeom>
                <a:avLst/>
                <a:gdLst/>
                <a:ahLst/>
                <a:cxnLst>
                  <a:cxn ang="0">
                    <a:pos x="178" y="62"/>
                  </a:cxn>
                  <a:cxn ang="0">
                    <a:pos x="7" y="149"/>
                  </a:cxn>
                  <a:cxn ang="0">
                    <a:pos x="276" y="279"/>
                  </a:cxn>
                  <a:cxn ang="0">
                    <a:pos x="176" y="76"/>
                  </a:cxn>
                  <a:cxn ang="0">
                    <a:pos x="194" y="272"/>
                  </a:cxn>
                  <a:cxn ang="0">
                    <a:pos x="264" y="142"/>
                  </a:cxn>
                  <a:cxn ang="0">
                    <a:pos x="160" y="154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35948" name="Freeform 108"/>
              <p:cNvSpPr>
                <a:spLocks/>
              </p:cNvSpPr>
              <p:nvPr/>
            </p:nvSpPr>
            <p:spPr bwMode="hidden">
              <a:xfrm>
                <a:off x="2037" y="3430"/>
                <a:ext cx="323" cy="327"/>
              </a:xfrm>
              <a:custGeom>
                <a:avLst/>
                <a:gdLst/>
                <a:ahLst/>
                <a:cxnLst>
                  <a:cxn ang="0">
                    <a:pos x="281" y="137"/>
                  </a:cxn>
                  <a:cxn ang="0">
                    <a:pos x="203" y="7"/>
                  </a:cxn>
                  <a:cxn ang="0">
                    <a:pos x="61" y="256"/>
                  </a:cxn>
                  <a:cxn ang="0">
                    <a:pos x="273" y="159"/>
                  </a:cxn>
                  <a:cxn ang="0">
                    <a:pos x="73" y="176"/>
                  </a:cxn>
                  <a:cxn ang="0">
                    <a:pos x="192" y="244"/>
                  </a:cxn>
                  <a:cxn ang="0">
                    <a:pos x="154" y="150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35949" name="Freeform 109"/>
              <p:cNvSpPr>
                <a:spLocks/>
              </p:cNvSpPr>
              <p:nvPr/>
            </p:nvSpPr>
            <p:spPr bwMode="hidden">
              <a:xfrm rot="17783459">
                <a:off x="4261" y="3921"/>
                <a:ext cx="354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35950" name="Freeform 110"/>
              <p:cNvSpPr>
                <a:spLocks/>
              </p:cNvSpPr>
              <p:nvPr/>
            </p:nvSpPr>
            <p:spPr bwMode="hidden">
              <a:xfrm>
                <a:off x="3191" y="4004"/>
                <a:ext cx="349" cy="362"/>
              </a:xfrm>
              <a:custGeom>
                <a:avLst/>
                <a:gdLst/>
                <a:ahLst/>
                <a:cxnLst>
                  <a:cxn ang="0">
                    <a:pos x="178" y="62"/>
                  </a:cxn>
                  <a:cxn ang="0">
                    <a:pos x="7" y="149"/>
                  </a:cxn>
                  <a:cxn ang="0">
                    <a:pos x="276" y="279"/>
                  </a:cxn>
                  <a:cxn ang="0">
                    <a:pos x="176" y="76"/>
                  </a:cxn>
                  <a:cxn ang="0">
                    <a:pos x="194" y="272"/>
                  </a:cxn>
                  <a:cxn ang="0">
                    <a:pos x="264" y="142"/>
                  </a:cxn>
                  <a:cxn ang="0">
                    <a:pos x="160" y="154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grpSp>
            <p:nvGrpSpPr>
              <p:cNvPr id="35951" name="Group 111"/>
              <p:cNvGrpSpPr>
                <a:grpSpLocks/>
              </p:cNvGrpSpPr>
              <p:nvPr/>
            </p:nvGrpSpPr>
            <p:grpSpPr bwMode="auto">
              <a:xfrm>
                <a:off x="2576" y="-9"/>
                <a:ext cx="910" cy="818"/>
                <a:chOff x="1373" y="2671"/>
                <a:chExt cx="910" cy="818"/>
              </a:xfrm>
            </p:grpSpPr>
            <p:sp>
              <p:nvSpPr>
                <p:cNvPr id="35952" name="Freeform 112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uk-UA" dirty="0"/>
                </a:p>
              </p:txBody>
            </p:sp>
            <p:sp>
              <p:nvSpPr>
                <p:cNvPr id="35953" name="Freeform 113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uk-UA" dirty="0"/>
                </a:p>
              </p:txBody>
            </p:sp>
            <p:sp>
              <p:nvSpPr>
                <p:cNvPr id="35954" name="Freeform 114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/>
                  <a:ahLst/>
                  <a:cxnLst>
                    <a:cxn ang="0">
                      <a:pos x="178" y="62"/>
                    </a:cxn>
                    <a:cxn ang="0">
                      <a:pos x="7" y="149"/>
                    </a:cxn>
                    <a:cxn ang="0">
                      <a:pos x="276" y="279"/>
                    </a:cxn>
                    <a:cxn ang="0">
                      <a:pos x="176" y="76"/>
                    </a:cxn>
                    <a:cxn ang="0">
                      <a:pos x="194" y="272"/>
                    </a:cxn>
                    <a:cxn ang="0">
                      <a:pos x="264" y="142"/>
                    </a:cxn>
                    <a:cxn ang="0">
                      <a:pos x="160" y="154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uk-UA" dirty="0"/>
                </a:p>
              </p:txBody>
            </p:sp>
            <p:sp>
              <p:nvSpPr>
                <p:cNvPr id="35955" name="Freeform 115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/>
                  <a:ahLst/>
                  <a:cxnLst>
                    <a:cxn ang="0">
                      <a:pos x="281" y="137"/>
                    </a:cxn>
                    <a:cxn ang="0">
                      <a:pos x="203" y="7"/>
                    </a:cxn>
                    <a:cxn ang="0">
                      <a:pos x="61" y="256"/>
                    </a:cxn>
                    <a:cxn ang="0">
                      <a:pos x="273" y="159"/>
                    </a:cxn>
                    <a:cxn ang="0">
                      <a:pos x="73" y="176"/>
                    </a:cxn>
                    <a:cxn ang="0">
                      <a:pos x="192" y="244"/>
                    </a:cxn>
                    <a:cxn ang="0">
                      <a:pos x="154" y="150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uk-UA" dirty="0"/>
                </a:p>
              </p:txBody>
            </p:sp>
          </p:grpSp>
          <p:grpSp>
            <p:nvGrpSpPr>
              <p:cNvPr id="35956" name="Group 116"/>
              <p:cNvGrpSpPr>
                <a:grpSpLocks/>
              </p:cNvGrpSpPr>
              <p:nvPr/>
            </p:nvGrpSpPr>
            <p:grpSpPr bwMode="auto">
              <a:xfrm>
                <a:off x="3010" y="684"/>
                <a:ext cx="910" cy="818"/>
                <a:chOff x="1373" y="2671"/>
                <a:chExt cx="910" cy="818"/>
              </a:xfrm>
            </p:grpSpPr>
            <p:sp>
              <p:nvSpPr>
                <p:cNvPr id="35957" name="Freeform 117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uk-UA" dirty="0"/>
                </a:p>
              </p:txBody>
            </p:sp>
            <p:sp>
              <p:nvSpPr>
                <p:cNvPr id="35958" name="Freeform 118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uk-UA" dirty="0"/>
                </a:p>
              </p:txBody>
            </p:sp>
            <p:sp>
              <p:nvSpPr>
                <p:cNvPr id="35959" name="Freeform 119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/>
                  <a:ahLst/>
                  <a:cxnLst>
                    <a:cxn ang="0">
                      <a:pos x="178" y="62"/>
                    </a:cxn>
                    <a:cxn ang="0">
                      <a:pos x="7" y="149"/>
                    </a:cxn>
                    <a:cxn ang="0">
                      <a:pos x="276" y="279"/>
                    </a:cxn>
                    <a:cxn ang="0">
                      <a:pos x="176" y="76"/>
                    </a:cxn>
                    <a:cxn ang="0">
                      <a:pos x="194" y="272"/>
                    </a:cxn>
                    <a:cxn ang="0">
                      <a:pos x="264" y="142"/>
                    </a:cxn>
                    <a:cxn ang="0">
                      <a:pos x="160" y="154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uk-UA" dirty="0"/>
                </a:p>
              </p:txBody>
            </p:sp>
            <p:sp>
              <p:nvSpPr>
                <p:cNvPr id="35960" name="Freeform 120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/>
                  <a:ahLst/>
                  <a:cxnLst>
                    <a:cxn ang="0">
                      <a:pos x="281" y="137"/>
                    </a:cxn>
                    <a:cxn ang="0">
                      <a:pos x="203" y="7"/>
                    </a:cxn>
                    <a:cxn ang="0">
                      <a:pos x="61" y="256"/>
                    </a:cxn>
                    <a:cxn ang="0">
                      <a:pos x="273" y="159"/>
                    </a:cxn>
                    <a:cxn ang="0">
                      <a:pos x="73" y="176"/>
                    </a:cxn>
                    <a:cxn ang="0">
                      <a:pos x="192" y="244"/>
                    </a:cxn>
                    <a:cxn ang="0">
                      <a:pos x="154" y="150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uk-UA" dirty="0"/>
                </a:p>
              </p:txBody>
            </p:sp>
          </p:grpSp>
          <p:grpSp>
            <p:nvGrpSpPr>
              <p:cNvPr id="35961" name="Group 121"/>
              <p:cNvGrpSpPr>
                <a:grpSpLocks/>
              </p:cNvGrpSpPr>
              <p:nvPr/>
            </p:nvGrpSpPr>
            <p:grpSpPr bwMode="auto">
              <a:xfrm>
                <a:off x="3477" y="1377"/>
                <a:ext cx="910" cy="818"/>
                <a:chOff x="1373" y="2671"/>
                <a:chExt cx="910" cy="818"/>
              </a:xfrm>
            </p:grpSpPr>
            <p:sp>
              <p:nvSpPr>
                <p:cNvPr id="35962" name="Freeform 122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uk-UA" dirty="0"/>
                </a:p>
              </p:txBody>
            </p:sp>
            <p:sp>
              <p:nvSpPr>
                <p:cNvPr id="35963" name="Freeform 123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uk-UA" dirty="0"/>
                </a:p>
              </p:txBody>
            </p:sp>
            <p:sp>
              <p:nvSpPr>
                <p:cNvPr id="35964" name="Freeform 124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/>
                  <a:ahLst/>
                  <a:cxnLst>
                    <a:cxn ang="0">
                      <a:pos x="178" y="62"/>
                    </a:cxn>
                    <a:cxn ang="0">
                      <a:pos x="7" y="149"/>
                    </a:cxn>
                    <a:cxn ang="0">
                      <a:pos x="276" y="279"/>
                    </a:cxn>
                    <a:cxn ang="0">
                      <a:pos x="176" y="76"/>
                    </a:cxn>
                    <a:cxn ang="0">
                      <a:pos x="194" y="272"/>
                    </a:cxn>
                    <a:cxn ang="0">
                      <a:pos x="264" y="142"/>
                    </a:cxn>
                    <a:cxn ang="0">
                      <a:pos x="160" y="154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uk-UA" dirty="0"/>
                </a:p>
              </p:txBody>
            </p:sp>
            <p:sp>
              <p:nvSpPr>
                <p:cNvPr id="35965" name="Freeform 125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/>
                  <a:ahLst/>
                  <a:cxnLst>
                    <a:cxn ang="0">
                      <a:pos x="281" y="137"/>
                    </a:cxn>
                    <a:cxn ang="0">
                      <a:pos x="203" y="7"/>
                    </a:cxn>
                    <a:cxn ang="0">
                      <a:pos x="61" y="256"/>
                    </a:cxn>
                    <a:cxn ang="0">
                      <a:pos x="273" y="159"/>
                    </a:cxn>
                    <a:cxn ang="0">
                      <a:pos x="73" y="176"/>
                    </a:cxn>
                    <a:cxn ang="0">
                      <a:pos x="192" y="244"/>
                    </a:cxn>
                    <a:cxn ang="0">
                      <a:pos x="154" y="150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uk-UA" dirty="0"/>
                </a:p>
              </p:txBody>
            </p:sp>
          </p:grpSp>
          <p:grpSp>
            <p:nvGrpSpPr>
              <p:cNvPr id="35966" name="Group 126"/>
              <p:cNvGrpSpPr>
                <a:grpSpLocks/>
              </p:cNvGrpSpPr>
              <p:nvPr/>
            </p:nvGrpSpPr>
            <p:grpSpPr bwMode="auto">
              <a:xfrm>
                <a:off x="4178" y="943"/>
                <a:ext cx="910" cy="818"/>
                <a:chOff x="1373" y="2671"/>
                <a:chExt cx="910" cy="818"/>
              </a:xfrm>
            </p:grpSpPr>
            <p:sp>
              <p:nvSpPr>
                <p:cNvPr id="35967" name="Freeform 127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uk-UA" dirty="0"/>
                </a:p>
              </p:txBody>
            </p:sp>
            <p:sp>
              <p:nvSpPr>
                <p:cNvPr id="35968" name="Freeform 128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uk-UA" dirty="0"/>
                </a:p>
              </p:txBody>
            </p:sp>
            <p:sp>
              <p:nvSpPr>
                <p:cNvPr id="35969" name="Freeform 129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/>
                  <a:ahLst/>
                  <a:cxnLst>
                    <a:cxn ang="0">
                      <a:pos x="178" y="62"/>
                    </a:cxn>
                    <a:cxn ang="0">
                      <a:pos x="7" y="149"/>
                    </a:cxn>
                    <a:cxn ang="0">
                      <a:pos x="276" y="279"/>
                    </a:cxn>
                    <a:cxn ang="0">
                      <a:pos x="176" y="76"/>
                    </a:cxn>
                    <a:cxn ang="0">
                      <a:pos x="194" y="272"/>
                    </a:cxn>
                    <a:cxn ang="0">
                      <a:pos x="264" y="142"/>
                    </a:cxn>
                    <a:cxn ang="0">
                      <a:pos x="160" y="154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uk-UA" dirty="0"/>
                </a:p>
              </p:txBody>
            </p:sp>
            <p:sp>
              <p:nvSpPr>
                <p:cNvPr id="35970" name="Freeform 130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/>
                  <a:ahLst/>
                  <a:cxnLst>
                    <a:cxn ang="0">
                      <a:pos x="281" y="137"/>
                    </a:cxn>
                    <a:cxn ang="0">
                      <a:pos x="203" y="7"/>
                    </a:cxn>
                    <a:cxn ang="0">
                      <a:pos x="61" y="256"/>
                    </a:cxn>
                    <a:cxn ang="0">
                      <a:pos x="273" y="159"/>
                    </a:cxn>
                    <a:cxn ang="0">
                      <a:pos x="73" y="176"/>
                    </a:cxn>
                    <a:cxn ang="0">
                      <a:pos x="192" y="244"/>
                    </a:cxn>
                    <a:cxn ang="0">
                      <a:pos x="154" y="150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uk-UA" dirty="0"/>
                </a:p>
              </p:txBody>
            </p:sp>
          </p:grpSp>
          <p:sp>
            <p:nvSpPr>
              <p:cNvPr id="35971" name="Freeform 131"/>
              <p:cNvSpPr>
                <a:spLocks/>
              </p:cNvSpPr>
              <p:nvPr/>
            </p:nvSpPr>
            <p:spPr bwMode="hidden">
              <a:xfrm>
                <a:off x="4954" y="847"/>
                <a:ext cx="354" cy="426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35972" name="Freeform 132"/>
              <p:cNvSpPr>
                <a:spLocks/>
              </p:cNvSpPr>
              <p:nvPr/>
            </p:nvSpPr>
            <p:spPr bwMode="hidden">
              <a:xfrm rot="17783459">
                <a:off x="5404" y="924"/>
                <a:ext cx="354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35973" name="Freeform 133"/>
              <p:cNvSpPr>
                <a:spLocks/>
              </p:cNvSpPr>
              <p:nvPr/>
            </p:nvSpPr>
            <p:spPr bwMode="hidden">
              <a:xfrm>
                <a:off x="5129" y="1299"/>
                <a:ext cx="349" cy="362"/>
              </a:xfrm>
              <a:custGeom>
                <a:avLst/>
                <a:gdLst/>
                <a:ahLst/>
                <a:cxnLst>
                  <a:cxn ang="0">
                    <a:pos x="178" y="62"/>
                  </a:cxn>
                  <a:cxn ang="0">
                    <a:pos x="7" y="149"/>
                  </a:cxn>
                  <a:cxn ang="0">
                    <a:pos x="276" y="279"/>
                  </a:cxn>
                  <a:cxn ang="0">
                    <a:pos x="176" y="76"/>
                  </a:cxn>
                  <a:cxn ang="0">
                    <a:pos x="194" y="272"/>
                  </a:cxn>
                  <a:cxn ang="0">
                    <a:pos x="264" y="142"/>
                  </a:cxn>
                  <a:cxn ang="0">
                    <a:pos x="160" y="154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35974" name="Freeform 134"/>
              <p:cNvSpPr>
                <a:spLocks/>
              </p:cNvSpPr>
              <p:nvPr/>
            </p:nvSpPr>
            <p:spPr bwMode="hidden">
              <a:xfrm>
                <a:off x="5301" y="568"/>
                <a:ext cx="323" cy="327"/>
              </a:xfrm>
              <a:custGeom>
                <a:avLst/>
                <a:gdLst/>
                <a:ahLst/>
                <a:cxnLst>
                  <a:cxn ang="0">
                    <a:pos x="281" y="137"/>
                  </a:cxn>
                  <a:cxn ang="0">
                    <a:pos x="203" y="7"/>
                  </a:cxn>
                  <a:cxn ang="0">
                    <a:pos x="61" y="256"/>
                  </a:cxn>
                  <a:cxn ang="0">
                    <a:pos x="273" y="159"/>
                  </a:cxn>
                  <a:cxn ang="0">
                    <a:pos x="73" y="176"/>
                  </a:cxn>
                  <a:cxn ang="0">
                    <a:pos x="192" y="244"/>
                  </a:cxn>
                  <a:cxn ang="0">
                    <a:pos x="154" y="150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35975" name="Freeform 135"/>
              <p:cNvSpPr>
                <a:spLocks/>
              </p:cNvSpPr>
              <p:nvPr/>
            </p:nvSpPr>
            <p:spPr bwMode="hidden">
              <a:xfrm>
                <a:off x="3678" y="389"/>
                <a:ext cx="354" cy="426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35976" name="Freeform 136"/>
              <p:cNvSpPr>
                <a:spLocks/>
              </p:cNvSpPr>
              <p:nvPr/>
            </p:nvSpPr>
            <p:spPr bwMode="hidden">
              <a:xfrm rot="17783459">
                <a:off x="4193" y="541"/>
                <a:ext cx="354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35977" name="Freeform 137"/>
              <p:cNvSpPr>
                <a:spLocks/>
              </p:cNvSpPr>
              <p:nvPr/>
            </p:nvSpPr>
            <p:spPr bwMode="hidden">
              <a:xfrm>
                <a:off x="3852" y="815"/>
                <a:ext cx="349" cy="362"/>
              </a:xfrm>
              <a:custGeom>
                <a:avLst/>
                <a:gdLst/>
                <a:ahLst/>
                <a:cxnLst>
                  <a:cxn ang="0">
                    <a:pos x="178" y="62"/>
                  </a:cxn>
                  <a:cxn ang="0">
                    <a:pos x="7" y="149"/>
                  </a:cxn>
                  <a:cxn ang="0">
                    <a:pos x="276" y="279"/>
                  </a:cxn>
                  <a:cxn ang="0">
                    <a:pos x="176" y="76"/>
                  </a:cxn>
                  <a:cxn ang="0">
                    <a:pos x="194" y="272"/>
                  </a:cxn>
                  <a:cxn ang="0">
                    <a:pos x="264" y="142"/>
                  </a:cxn>
                  <a:cxn ang="0">
                    <a:pos x="160" y="154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35978" name="Freeform 138"/>
              <p:cNvSpPr>
                <a:spLocks/>
              </p:cNvSpPr>
              <p:nvPr/>
            </p:nvSpPr>
            <p:spPr bwMode="hidden">
              <a:xfrm>
                <a:off x="4024" y="234"/>
                <a:ext cx="323" cy="327"/>
              </a:xfrm>
              <a:custGeom>
                <a:avLst/>
                <a:gdLst/>
                <a:ahLst/>
                <a:cxnLst>
                  <a:cxn ang="0">
                    <a:pos x="281" y="137"/>
                  </a:cxn>
                  <a:cxn ang="0">
                    <a:pos x="203" y="7"/>
                  </a:cxn>
                  <a:cxn ang="0">
                    <a:pos x="61" y="256"/>
                  </a:cxn>
                  <a:cxn ang="0">
                    <a:pos x="273" y="159"/>
                  </a:cxn>
                  <a:cxn ang="0">
                    <a:pos x="73" y="176"/>
                  </a:cxn>
                  <a:cxn ang="0">
                    <a:pos x="192" y="244"/>
                  </a:cxn>
                  <a:cxn ang="0">
                    <a:pos x="154" y="150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35979" name="Freeform 139"/>
              <p:cNvSpPr>
                <a:spLocks/>
              </p:cNvSpPr>
              <p:nvPr/>
            </p:nvSpPr>
            <p:spPr bwMode="hidden">
              <a:xfrm>
                <a:off x="4479" y="296"/>
                <a:ext cx="354" cy="426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35980" name="Freeform 140"/>
              <p:cNvSpPr>
                <a:spLocks/>
              </p:cNvSpPr>
              <p:nvPr/>
            </p:nvSpPr>
            <p:spPr bwMode="hidden">
              <a:xfrm rot="17783459">
                <a:off x="3751" y="-61"/>
                <a:ext cx="354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35981" name="Freeform 141"/>
              <p:cNvSpPr>
                <a:spLocks/>
              </p:cNvSpPr>
              <p:nvPr/>
            </p:nvSpPr>
            <p:spPr bwMode="hidden">
              <a:xfrm>
                <a:off x="3351" y="80"/>
                <a:ext cx="349" cy="362"/>
              </a:xfrm>
              <a:custGeom>
                <a:avLst/>
                <a:gdLst/>
                <a:ahLst/>
                <a:cxnLst>
                  <a:cxn ang="0">
                    <a:pos x="178" y="62"/>
                  </a:cxn>
                  <a:cxn ang="0">
                    <a:pos x="7" y="149"/>
                  </a:cxn>
                  <a:cxn ang="0">
                    <a:pos x="276" y="279"/>
                  </a:cxn>
                  <a:cxn ang="0">
                    <a:pos x="176" y="76"/>
                  </a:cxn>
                  <a:cxn ang="0">
                    <a:pos x="194" y="272"/>
                  </a:cxn>
                  <a:cxn ang="0">
                    <a:pos x="264" y="142"/>
                  </a:cxn>
                  <a:cxn ang="0">
                    <a:pos x="160" y="154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35982" name="Freeform 142"/>
              <p:cNvSpPr>
                <a:spLocks/>
              </p:cNvSpPr>
              <p:nvPr/>
            </p:nvSpPr>
            <p:spPr bwMode="hidden">
              <a:xfrm>
                <a:off x="4341" y="-1"/>
                <a:ext cx="323" cy="327"/>
              </a:xfrm>
              <a:custGeom>
                <a:avLst/>
                <a:gdLst/>
                <a:ahLst/>
                <a:cxnLst>
                  <a:cxn ang="0">
                    <a:pos x="281" y="137"/>
                  </a:cxn>
                  <a:cxn ang="0">
                    <a:pos x="203" y="7"/>
                  </a:cxn>
                  <a:cxn ang="0">
                    <a:pos x="61" y="256"/>
                  </a:cxn>
                  <a:cxn ang="0">
                    <a:pos x="273" y="159"/>
                  </a:cxn>
                  <a:cxn ang="0">
                    <a:pos x="73" y="176"/>
                  </a:cxn>
                  <a:cxn ang="0">
                    <a:pos x="192" y="244"/>
                  </a:cxn>
                  <a:cxn ang="0">
                    <a:pos x="154" y="150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35983" name="Freeform 143"/>
              <p:cNvSpPr>
                <a:spLocks/>
              </p:cNvSpPr>
              <p:nvPr/>
            </p:nvSpPr>
            <p:spPr bwMode="hidden">
              <a:xfrm>
                <a:off x="4756" y="-70"/>
                <a:ext cx="354" cy="426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35984" name="Freeform 144"/>
              <p:cNvSpPr>
                <a:spLocks/>
              </p:cNvSpPr>
              <p:nvPr/>
            </p:nvSpPr>
            <p:spPr bwMode="hidden">
              <a:xfrm rot="17783459">
                <a:off x="5404" y="40"/>
                <a:ext cx="355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35985" name="Freeform 145"/>
              <p:cNvSpPr>
                <a:spLocks/>
              </p:cNvSpPr>
              <p:nvPr/>
            </p:nvSpPr>
            <p:spPr bwMode="hidden">
              <a:xfrm>
                <a:off x="4829" y="531"/>
                <a:ext cx="349" cy="362"/>
              </a:xfrm>
              <a:custGeom>
                <a:avLst/>
                <a:gdLst/>
                <a:ahLst/>
                <a:cxnLst>
                  <a:cxn ang="0">
                    <a:pos x="178" y="62"/>
                  </a:cxn>
                  <a:cxn ang="0">
                    <a:pos x="7" y="149"/>
                  </a:cxn>
                  <a:cxn ang="0">
                    <a:pos x="276" y="279"/>
                  </a:cxn>
                  <a:cxn ang="0">
                    <a:pos x="176" y="76"/>
                  </a:cxn>
                  <a:cxn ang="0">
                    <a:pos x="194" y="272"/>
                  </a:cxn>
                  <a:cxn ang="0">
                    <a:pos x="264" y="142"/>
                  </a:cxn>
                  <a:cxn ang="0">
                    <a:pos x="160" y="154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35986" name="Freeform 146"/>
              <p:cNvSpPr>
                <a:spLocks/>
              </p:cNvSpPr>
              <p:nvPr/>
            </p:nvSpPr>
            <p:spPr bwMode="hidden">
              <a:xfrm>
                <a:off x="5059" y="267"/>
                <a:ext cx="323" cy="327"/>
              </a:xfrm>
              <a:custGeom>
                <a:avLst/>
                <a:gdLst/>
                <a:ahLst/>
                <a:cxnLst>
                  <a:cxn ang="0">
                    <a:pos x="281" y="137"/>
                  </a:cxn>
                  <a:cxn ang="0">
                    <a:pos x="203" y="7"/>
                  </a:cxn>
                  <a:cxn ang="0">
                    <a:pos x="61" y="256"/>
                  </a:cxn>
                  <a:cxn ang="0">
                    <a:pos x="273" y="159"/>
                  </a:cxn>
                  <a:cxn ang="0">
                    <a:pos x="73" y="176"/>
                  </a:cxn>
                  <a:cxn ang="0">
                    <a:pos x="192" y="244"/>
                  </a:cxn>
                  <a:cxn ang="0">
                    <a:pos x="154" y="150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grpSp>
            <p:nvGrpSpPr>
              <p:cNvPr id="35987" name="Group 147"/>
              <p:cNvGrpSpPr>
                <a:grpSpLocks/>
              </p:cNvGrpSpPr>
              <p:nvPr/>
            </p:nvGrpSpPr>
            <p:grpSpPr bwMode="auto">
              <a:xfrm>
                <a:off x="4930" y="1978"/>
                <a:ext cx="910" cy="818"/>
                <a:chOff x="1373" y="2671"/>
                <a:chExt cx="910" cy="818"/>
              </a:xfrm>
            </p:grpSpPr>
            <p:sp>
              <p:nvSpPr>
                <p:cNvPr id="35988" name="Freeform 148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uk-UA" dirty="0"/>
                </a:p>
              </p:txBody>
            </p:sp>
            <p:sp>
              <p:nvSpPr>
                <p:cNvPr id="35989" name="Freeform 149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uk-UA" dirty="0"/>
                </a:p>
              </p:txBody>
            </p:sp>
            <p:sp>
              <p:nvSpPr>
                <p:cNvPr id="35990" name="Freeform 150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/>
                  <a:ahLst/>
                  <a:cxnLst>
                    <a:cxn ang="0">
                      <a:pos x="178" y="62"/>
                    </a:cxn>
                    <a:cxn ang="0">
                      <a:pos x="7" y="149"/>
                    </a:cxn>
                    <a:cxn ang="0">
                      <a:pos x="276" y="279"/>
                    </a:cxn>
                    <a:cxn ang="0">
                      <a:pos x="176" y="76"/>
                    </a:cxn>
                    <a:cxn ang="0">
                      <a:pos x="194" y="272"/>
                    </a:cxn>
                    <a:cxn ang="0">
                      <a:pos x="264" y="142"/>
                    </a:cxn>
                    <a:cxn ang="0">
                      <a:pos x="160" y="154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uk-UA" dirty="0"/>
                </a:p>
              </p:txBody>
            </p:sp>
            <p:sp>
              <p:nvSpPr>
                <p:cNvPr id="35991" name="Freeform 151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/>
                  <a:ahLst/>
                  <a:cxnLst>
                    <a:cxn ang="0">
                      <a:pos x="281" y="137"/>
                    </a:cxn>
                    <a:cxn ang="0">
                      <a:pos x="203" y="7"/>
                    </a:cxn>
                    <a:cxn ang="0">
                      <a:pos x="61" y="256"/>
                    </a:cxn>
                    <a:cxn ang="0">
                      <a:pos x="273" y="159"/>
                    </a:cxn>
                    <a:cxn ang="0">
                      <a:pos x="73" y="176"/>
                    </a:cxn>
                    <a:cxn ang="0">
                      <a:pos x="192" y="244"/>
                    </a:cxn>
                    <a:cxn ang="0">
                      <a:pos x="154" y="150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uk-UA" dirty="0"/>
                </a:p>
              </p:txBody>
            </p:sp>
          </p:grpSp>
          <p:sp>
            <p:nvSpPr>
              <p:cNvPr id="35992" name="Freeform 152"/>
              <p:cNvSpPr>
                <a:spLocks/>
              </p:cNvSpPr>
              <p:nvPr/>
            </p:nvSpPr>
            <p:spPr bwMode="hidden">
              <a:xfrm rot="17783459">
                <a:off x="4552" y="2201"/>
                <a:ext cx="354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35993" name="Freeform 153"/>
              <p:cNvSpPr>
                <a:spLocks/>
              </p:cNvSpPr>
              <p:nvPr/>
            </p:nvSpPr>
            <p:spPr bwMode="hidden">
              <a:xfrm>
                <a:off x="4246" y="2585"/>
                <a:ext cx="354" cy="426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35994" name="Freeform 154"/>
              <p:cNvSpPr>
                <a:spLocks/>
              </p:cNvSpPr>
              <p:nvPr/>
            </p:nvSpPr>
            <p:spPr bwMode="hidden">
              <a:xfrm rot="17783459">
                <a:off x="4594" y="3146"/>
                <a:ext cx="354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35995" name="Freeform 155"/>
              <p:cNvSpPr>
                <a:spLocks/>
              </p:cNvSpPr>
              <p:nvPr/>
            </p:nvSpPr>
            <p:spPr bwMode="hidden">
              <a:xfrm>
                <a:off x="4194" y="2985"/>
                <a:ext cx="349" cy="362"/>
              </a:xfrm>
              <a:custGeom>
                <a:avLst/>
                <a:gdLst/>
                <a:ahLst/>
                <a:cxnLst>
                  <a:cxn ang="0">
                    <a:pos x="178" y="62"/>
                  </a:cxn>
                  <a:cxn ang="0">
                    <a:pos x="7" y="149"/>
                  </a:cxn>
                  <a:cxn ang="0">
                    <a:pos x="276" y="279"/>
                  </a:cxn>
                  <a:cxn ang="0">
                    <a:pos x="176" y="76"/>
                  </a:cxn>
                  <a:cxn ang="0">
                    <a:pos x="194" y="272"/>
                  </a:cxn>
                  <a:cxn ang="0">
                    <a:pos x="264" y="142"/>
                  </a:cxn>
                  <a:cxn ang="0">
                    <a:pos x="160" y="154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35996" name="Freeform 156"/>
              <p:cNvSpPr>
                <a:spLocks/>
              </p:cNvSpPr>
              <p:nvPr/>
            </p:nvSpPr>
            <p:spPr bwMode="hidden">
              <a:xfrm>
                <a:off x="4642" y="2671"/>
                <a:ext cx="323" cy="327"/>
              </a:xfrm>
              <a:custGeom>
                <a:avLst/>
                <a:gdLst/>
                <a:ahLst/>
                <a:cxnLst>
                  <a:cxn ang="0">
                    <a:pos x="281" y="137"/>
                  </a:cxn>
                  <a:cxn ang="0">
                    <a:pos x="203" y="7"/>
                  </a:cxn>
                  <a:cxn ang="0">
                    <a:pos x="61" y="256"/>
                  </a:cxn>
                  <a:cxn ang="0">
                    <a:pos x="273" y="159"/>
                  </a:cxn>
                  <a:cxn ang="0">
                    <a:pos x="73" y="176"/>
                  </a:cxn>
                  <a:cxn ang="0">
                    <a:pos x="192" y="244"/>
                  </a:cxn>
                  <a:cxn ang="0">
                    <a:pos x="154" y="150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35997" name="Freeform 157"/>
              <p:cNvSpPr>
                <a:spLocks/>
              </p:cNvSpPr>
              <p:nvPr/>
            </p:nvSpPr>
            <p:spPr bwMode="hidden">
              <a:xfrm>
                <a:off x="3820" y="2619"/>
                <a:ext cx="349" cy="362"/>
              </a:xfrm>
              <a:custGeom>
                <a:avLst/>
                <a:gdLst/>
                <a:ahLst/>
                <a:cxnLst>
                  <a:cxn ang="0">
                    <a:pos x="178" y="62"/>
                  </a:cxn>
                  <a:cxn ang="0">
                    <a:pos x="7" y="149"/>
                  </a:cxn>
                  <a:cxn ang="0">
                    <a:pos x="276" y="279"/>
                  </a:cxn>
                  <a:cxn ang="0">
                    <a:pos x="176" y="76"/>
                  </a:cxn>
                  <a:cxn ang="0">
                    <a:pos x="194" y="272"/>
                  </a:cxn>
                  <a:cxn ang="0">
                    <a:pos x="264" y="142"/>
                  </a:cxn>
                  <a:cxn ang="0">
                    <a:pos x="160" y="154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grpSp>
            <p:nvGrpSpPr>
              <p:cNvPr id="35998" name="Group 158"/>
              <p:cNvGrpSpPr>
                <a:grpSpLocks/>
              </p:cNvGrpSpPr>
              <p:nvPr/>
            </p:nvGrpSpPr>
            <p:grpSpPr bwMode="auto">
              <a:xfrm>
                <a:off x="4914" y="2763"/>
                <a:ext cx="910" cy="818"/>
                <a:chOff x="1373" y="2671"/>
                <a:chExt cx="910" cy="818"/>
              </a:xfrm>
            </p:grpSpPr>
            <p:sp>
              <p:nvSpPr>
                <p:cNvPr id="35999" name="Freeform 159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uk-UA" dirty="0"/>
                </a:p>
              </p:txBody>
            </p:sp>
            <p:sp>
              <p:nvSpPr>
                <p:cNvPr id="36000" name="Freeform 160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uk-UA" dirty="0"/>
                </a:p>
              </p:txBody>
            </p:sp>
            <p:sp>
              <p:nvSpPr>
                <p:cNvPr id="36001" name="Freeform 161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/>
                  <a:ahLst/>
                  <a:cxnLst>
                    <a:cxn ang="0">
                      <a:pos x="178" y="62"/>
                    </a:cxn>
                    <a:cxn ang="0">
                      <a:pos x="7" y="149"/>
                    </a:cxn>
                    <a:cxn ang="0">
                      <a:pos x="276" y="279"/>
                    </a:cxn>
                    <a:cxn ang="0">
                      <a:pos x="176" y="76"/>
                    </a:cxn>
                    <a:cxn ang="0">
                      <a:pos x="194" y="272"/>
                    </a:cxn>
                    <a:cxn ang="0">
                      <a:pos x="264" y="142"/>
                    </a:cxn>
                    <a:cxn ang="0">
                      <a:pos x="160" y="154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uk-UA" dirty="0"/>
                </a:p>
              </p:txBody>
            </p:sp>
            <p:sp>
              <p:nvSpPr>
                <p:cNvPr id="36002" name="Freeform 162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/>
                  <a:ahLst/>
                  <a:cxnLst>
                    <a:cxn ang="0">
                      <a:pos x="281" y="137"/>
                    </a:cxn>
                    <a:cxn ang="0">
                      <a:pos x="203" y="7"/>
                    </a:cxn>
                    <a:cxn ang="0">
                      <a:pos x="61" y="256"/>
                    </a:cxn>
                    <a:cxn ang="0">
                      <a:pos x="273" y="159"/>
                    </a:cxn>
                    <a:cxn ang="0">
                      <a:pos x="73" y="176"/>
                    </a:cxn>
                    <a:cxn ang="0">
                      <a:pos x="192" y="244"/>
                    </a:cxn>
                    <a:cxn ang="0">
                      <a:pos x="154" y="150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uk-UA" dirty="0"/>
                </a:p>
              </p:txBody>
            </p:sp>
          </p:grpSp>
          <p:sp>
            <p:nvSpPr>
              <p:cNvPr id="36003" name="Freeform 163"/>
              <p:cNvSpPr>
                <a:spLocks/>
              </p:cNvSpPr>
              <p:nvPr/>
            </p:nvSpPr>
            <p:spPr bwMode="hidden">
              <a:xfrm>
                <a:off x="4906" y="3552"/>
                <a:ext cx="354" cy="426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36004" name="Freeform 164"/>
              <p:cNvSpPr>
                <a:spLocks/>
              </p:cNvSpPr>
              <p:nvPr/>
            </p:nvSpPr>
            <p:spPr bwMode="hidden">
              <a:xfrm rot="17783459">
                <a:off x="5372" y="3889"/>
                <a:ext cx="354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36005" name="Freeform 165"/>
              <p:cNvSpPr>
                <a:spLocks/>
              </p:cNvSpPr>
              <p:nvPr/>
            </p:nvSpPr>
            <p:spPr bwMode="hidden">
              <a:xfrm>
                <a:off x="4880" y="3979"/>
                <a:ext cx="349" cy="362"/>
              </a:xfrm>
              <a:custGeom>
                <a:avLst/>
                <a:gdLst/>
                <a:ahLst/>
                <a:cxnLst>
                  <a:cxn ang="0">
                    <a:pos x="178" y="62"/>
                  </a:cxn>
                  <a:cxn ang="0">
                    <a:pos x="7" y="149"/>
                  </a:cxn>
                  <a:cxn ang="0">
                    <a:pos x="276" y="279"/>
                  </a:cxn>
                  <a:cxn ang="0">
                    <a:pos x="176" y="76"/>
                  </a:cxn>
                  <a:cxn ang="0">
                    <a:pos x="194" y="272"/>
                  </a:cxn>
                  <a:cxn ang="0">
                    <a:pos x="264" y="142"/>
                  </a:cxn>
                  <a:cxn ang="0">
                    <a:pos x="160" y="154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36006" name="Freeform 166"/>
              <p:cNvSpPr>
                <a:spLocks/>
              </p:cNvSpPr>
              <p:nvPr/>
            </p:nvSpPr>
            <p:spPr bwMode="hidden">
              <a:xfrm>
                <a:off x="5345" y="3548"/>
                <a:ext cx="323" cy="327"/>
              </a:xfrm>
              <a:custGeom>
                <a:avLst/>
                <a:gdLst/>
                <a:ahLst/>
                <a:cxnLst>
                  <a:cxn ang="0">
                    <a:pos x="281" y="137"/>
                  </a:cxn>
                  <a:cxn ang="0">
                    <a:pos x="203" y="7"/>
                  </a:cxn>
                  <a:cxn ang="0">
                    <a:pos x="61" y="256"/>
                  </a:cxn>
                  <a:cxn ang="0">
                    <a:pos x="273" y="159"/>
                  </a:cxn>
                  <a:cxn ang="0">
                    <a:pos x="73" y="176"/>
                  </a:cxn>
                  <a:cxn ang="0">
                    <a:pos x="192" y="244"/>
                  </a:cxn>
                  <a:cxn ang="0">
                    <a:pos x="154" y="150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</p:grpSp>
        <p:grpSp>
          <p:nvGrpSpPr>
            <p:cNvPr id="36012" name="Group 172"/>
            <p:cNvGrpSpPr>
              <a:grpSpLocks/>
            </p:cNvGrpSpPr>
            <p:nvPr/>
          </p:nvGrpSpPr>
          <p:grpSpPr bwMode="auto">
            <a:xfrm>
              <a:off x="240" y="1200"/>
              <a:ext cx="1145" cy="512"/>
              <a:chOff x="108" y="129"/>
              <a:chExt cx="1145" cy="512"/>
            </a:xfrm>
          </p:grpSpPr>
          <p:sp>
            <p:nvSpPr>
              <p:cNvPr id="36013" name="Freeform 173"/>
              <p:cNvSpPr>
                <a:spLocks/>
              </p:cNvSpPr>
              <p:nvPr/>
            </p:nvSpPr>
            <p:spPr bwMode="auto">
              <a:xfrm>
                <a:off x="108" y="188"/>
                <a:ext cx="75" cy="453"/>
              </a:xfrm>
              <a:custGeom>
                <a:avLst/>
                <a:gdLst/>
                <a:ahLst/>
                <a:cxnLst>
                  <a:cxn ang="0">
                    <a:pos x="47" y="0"/>
                  </a:cxn>
                  <a:cxn ang="0">
                    <a:pos x="23" y="12"/>
                  </a:cxn>
                  <a:cxn ang="0">
                    <a:pos x="8" y="53"/>
                  </a:cxn>
                  <a:cxn ang="0">
                    <a:pos x="8" y="80"/>
                  </a:cxn>
                  <a:cxn ang="0">
                    <a:pos x="0" y="108"/>
                  </a:cxn>
                  <a:cxn ang="0">
                    <a:pos x="9" y="140"/>
                  </a:cxn>
                  <a:cxn ang="0">
                    <a:pos x="15" y="179"/>
                  </a:cxn>
                  <a:cxn ang="0">
                    <a:pos x="15" y="230"/>
                  </a:cxn>
                  <a:cxn ang="0">
                    <a:pos x="9" y="269"/>
                  </a:cxn>
                  <a:cxn ang="0">
                    <a:pos x="12" y="293"/>
                  </a:cxn>
                  <a:cxn ang="0">
                    <a:pos x="24" y="324"/>
                  </a:cxn>
                  <a:cxn ang="0">
                    <a:pos x="41" y="383"/>
                  </a:cxn>
                  <a:cxn ang="0">
                    <a:pos x="51" y="401"/>
                  </a:cxn>
                  <a:cxn ang="0">
                    <a:pos x="63" y="401"/>
                  </a:cxn>
                  <a:cxn ang="0">
                    <a:pos x="66" y="381"/>
                  </a:cxn>
                  <a:cxn ang="0">
                    <a:pos x="54" y="347"/>
                  </a:cxn>
                  <a:cxn ang="0">
                    <a:pos x="38" y="306"/>
                  </a:cxn>
                  <a:cxn ang="0">
                    <a:pos x="32" y="272"/>
                  </a:cxn>
                  <a:cxn ang="0">
                    <a:pos x="38" y="240"/>
                  </a:cxn>
                  <a:cxn ang="0">
                    <a:pos x="42" y="204"/>
                  </a:cxn>
                  <a:cxn ang="0">
                    <a:pos x="39" y="161"/>
                  </a:cxn>
                  <a:cxn ang="0">
                    <a:pos x="32" y="125"/>
                  </a:cxn>
                  <a:cxn ang="0">
                    <a:pos x="26" y="101"/>
                  </a:cxn>
                  <a:cxn ang="0">
                    <a:pos x="32" y="80"/>
                  </a:cxn>
                  <a:cxn ang="0">
                    <a:pos x="32" y="59"/>
                  </a:cxn>
                  <a:cxn ang="0">
                    <a:pos x="36" y="38"/>
                  </a:cxn>
                  <a:cxn ang="0">
                    <a:pos x="48" y="17"/>
                  </a:cxn>
                  <a:cxn ang="0">
                    <a:pos x="47" y="0"/>
                  </a:cxn>
                </a:cxnLst>
                <a:rect l="0" t="0" r="r" b="b"/>
                <a:pathLst>
                  <a:path w="66" h="401">
                    <a:moveTo>
                      <a:pt x="47" y="0"/>
                    </a:moveTo>
                    <a:lnTo>
                      <a:pt x="23" y="12"/>
                    </a:lnTo>
                    <a:lnTo>
                      <a:pt x="8" y="53"/>
                    </a:lnTo>
                    <a:lnTo>
                      <a:pt x="8" y="80"/>
                    </a:lnTo>
                    <a:lnTo>
                      <a:pt x="0" y="108"/>
                    </a:lnTo>
                    <a:lnTo>
                      <a:pt x="9" y="140"/>
                    </a:lnTo>
                    <a:lnTo>
                      <a:pt x="15" y="179"/>
                    </a:lnTo>
                    <a:lnTo>
                      <a:pt x="15" y="230"/>
                    </a:lnTo>
                    <a:lnTo>
                      <a:pt x="9" y="269"/>
                    </a:lnTo>
                    <a:lnTo>
                      <a:pt x="12" y="293"/>
                    </a:lnTo>
                    <a:lnTo>
                      <a:pt x="24" y="324"/>
                    </a:lnTo>
                    <a:lnTo>
                      <a:pt x="41" y="383"/>
                    </a:lnTo>
                    <a:lnTo>
                      <a:pt x="51" y="401"/>
                    </a:lnTo>
                    <a:lnTo>
                      <a:pt x="63" y="401"/>
                    </a:lnTo>
                    <a:lnTo>
                      <a:pt x="66" y="381"/>
                    </a:lnTo>
                    <a:lnTo>
                      <a:pt x="54" y="347"/>
                    </a:lnTo>
                    <a:lnTo>
                      <a:pt x="38" y="306"/>
                    </a:lnTo>
                    <a:lnTo>
                      <a:pt x="32" y="272"/>
                    </a:lnTo>
                    <a:lnTo>
                      <a:pt x="38" y="240"/>
                    </a:lnTo>
                    <a:lnTo>
                      <a:pt x="42" y="204"/>
                    </a:lnTo>
                    <a:lnTo>
                      <a:pt x="39" y="161"/>
                    </a:lnTo>
                    <a:lnTo>
                      <a:pt x="32" y="125"/>
                    </a:lnTo>
                    <a:lnTo>
                      <a:pt x="26" y="101"/>
                    </a:lnTo>
                    <a:lnTo>
                      <a:pt x="32" y="80"/>
                    </a:lnTo>
                    <a:lnTo>
                      <a:pt x="32" y="59"/>
                    </a:lnTo>
                    <a:lnTo>
                      <a:pt x="36" y="38"/>
                    </a:lnTo>
                    <a:lnTo>
                      <a:pt x="48" y="17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36014" name="Freeform 174"/>
              <p:cNvSpPr>
                <a:spLocks/>
              </p:cNvSpPr>
              <p:nvPr/>
            </p:nvSpPr>
            <p:spPr bwMode="auto">
              <a:xfrm>
                <a:off x="249" y="129"/>
                <a:ext cx="1004" cy="49"/>
              </a:xfrm>
              <a:custGeom>
                <a:avLst/>
                <a:gdLst/>
                <a:ahLst/>
                <a:cxnLst>
                  <a:cxn ang="0">
                    <a:pos x="7" y="24"/>
                  </a:cxn>
                  <a:cxn ang="0">
                    <a:pos x="46" y="16"/>
                  </a:cxn>
                  <a:cxn ang="0">
                    <a:pos x="91" y="9"/>
                  </a:cxn>
                  <a:cxn ang="0">
                    <a:pos x="124" y="7"/>
                  </a:cxn>
                  <a:cxn ang="0">
                    <a:pos x="195" y="9"/>
                  </a:cxn>
                  <a:cxn ang="0">
                    <a:pos x="259" y="12"/>
                  </a:cxn>
                  <a:cxn ang="0">
                    <a:pos x="304" y="12"/>
                  </a:cxn>
                  <a:cxn ang="0">
                    <a:pos x="340" y="7"/>
                  </a:cxn>
                  <a:cxn ang="0">
                    <a:pos x="355" y="3"/>
                  </a:cxn>
                  <a:cxn ang="0">
                    <a:pos x="384" y="4"/>
                  </a:cxn>
                  <a:cxn ang="0">
                    <a:pos x="436" y="10"/>
                  </a:cxn>
                  <a:cxn ang="0">
                    <a:pos x="475" y="19"/>
                  </a:cxn>
                  <a:cxn ang="0">
                    <a:pos x="523" y="22"/>
                  </a:cxn>
                  <a:cxn ang="0">
                    <a:pos x="574" y="18"/>
                  </a:cxn>
                  <a:cxn ang="0">
                    <a:pos x="621" y="15"/>
                  </a:cxn>
                  <a:cxn ang="0">
                    <a:pos x="655" y="18"/>
                  </a:cxn>
                  <a:cxn ang="0">
                    <a:pos x="696" y="19"/>
                  </a:cxn>
                  <a:cxn ang="0">
                    <a:pos x="729" y="22"/>
                  </a:cxn>
                  <a:cxn ang="0">
                    <a:pos x="766" y="15"/>
                  </a:cxn>
                  <a:cxn ang="0">
                    <a:pos x="795" y="10"/>
                  </a:cxn>
                  <a:cxn ang="0">
                    <a:pos x="820" y="1"/>
                  </a:cxn>
                  <a:cxn ang="0">
                    <a:pos x="852" y="0"/>
                  </a:cxn>
                  <a:cxn ang="0">
                    <a:pos x="882" y="4"/>
                  </a:cxn>
                  <a:cxn ang="0">
                    <a:pos x="888" y="13"/>
                  </a:cxn>
                  <a:cxn ang="0">
                    <a:pos x="879" y="21"/>
                  </a:cxn>
                  <a:cxn ang="0">
                    <a:pos x="864" y="22"/>
                  </a:cxn>
                  <a:cxn ang="0">
                    <a:pos x="847" y="21"/>
                  </a:cxn>
                  <a:cxn ang="0">
                    <a:pos x="804" y="28"/>
                  </a:cxn>
                  <a:cxn ang="0">
                    <a:pos x="774" y="42"/>
                  </a:cxn>
                  <a:cxn ang="0">
                    <a:pos x="759" y="43"/>
                  </a:cxn>
                  <a:cxn ang="0">
                    <a:pos x="726" y="40"/>
                  </a:cxn>
                  <a:cxn ang="0">
                    <a:pos x="699" y="39"/>
                  </a:cxn>
                  <a:cxn ang="0">
                    <a:pos x="619" y="40"/>
                  </a:cxn>
                  <a:cxn ang="0">
                    <a:pos x="582" y="43"/>
                  </a:cxn>
                  <a:cxn ang="0">
                    <a:pos x="531" y="43"/>
                  </a:cxn>
                  <a:cxn ang="0">
                    <a:pos x="492" y="39"/>
                  </a:cxn>
                  <a:cxn ang="0">
                    <a:pos x="459" y="36"/>
                  </a:cxn>
                  <a:cxn ang="0">
                    <a:pos x="432" y="37"/>
                  </a:cxn>
                  <a:cxn ang="0">
                    <a:pos x="417" y="37"/>
                  </a:cxn>
                  <a:cxn ang="0">
                    <a:pos x="397" y="33"/>
                  </a:cxn>
                  <a:cxn ang="0">
                    <a:pos x="373" y="25"/>
                  </a:cxn>
                  <a:cxn ang="0">
                    <a:pos x="361" y="27"/>
                  </a:cxn>
                  <a:cxn ang="0">
                    <a:pos x="328" y="31"/>
                  </a:cxn>
                  <a:cxn ang="0">
                    <a:pos x="304" y="36"/>
                  </a:cxn>
                  <a:cxn ang="0">
                    <a:pos x="285" y="31"/>
                  </a:cxn>
                  <a:cxn ang="0">
                    <a:pos x="267" y="31"/>
                  </a:cxn>
                  <a:cxn ang="0">
                    <a:pos x="241" y="33"/>
                  </a:cxn>
                  <a:cxn ang="0">
                    <a:pos x="205" y="33"/>
                  </a:cxn>
                  <a:cxn ang="0">
                    <a:pos x="157" y="28"/>
                  </a:cxn>
                  <a:cxn ang="0">
                    <a:pos x="102" y="27"/>
                  </a:cxn>
                  <a:cxn ang="0">
                    <a:pos x="51" y="33"/>
                  </a:cxn>
                  <a:cxn ang="0">
                    <a:pos x="24" y="42"/>
                  </a:cxn>
                  <a:cxn ang="0">
                    <a:pos x="9" y="40"/>
                  </a:cxn>
                  <a:cxn ang="0">
                    <a:pos x="0" y="34"/>
                  </a:cxn>
                  <a:cxn ang="0">
                    <a:pos x="7" y="24"/>
                  </a:cxn>
                </a:cxnLst>
                <a:rect l="0" t="0" r="r" b="b"/>
                <a:pathLst>
                  <a:path w="888" h="43">
                    <a:moveTo>
                      <a:pt x="7" y="24"/>
                    </a:moveTo>
                    <a:lnTo>
                      <a:pt x="46" y="16"/>
                    </a:lnTo>
                    <a:lnTo>
                      <a:pt x="91" y="9"/>
                    </a:lnTo>
                    <a:lnTo>
                      <a:pt x="124" y="7"/>
                    </a:lnTo>
                    <a:lnTo>
                      <a:pt x="195" y="9"/>
                    </a:lnTo>
                    <a:lnTo>
                      <a:pt x="259" y="12"/>
                    </a:lnTo>
                    <a:lnTo>
                      <a:pt x="304" y="12"/>
                    </a:lnTo>
                    <a:lnTo>
                      <a:pt x="340" y="7"/>
                    </a:lnTo>
                    <a:lnTo>
                      <a:pt x="355" y="3"/>
                    </a:lnTo>
                    <a:lnTo>
                      <a:pt x="384" y="4"/>
                    </a:lnTo>
                    <a:lnTo>
                      <a:pt x="436" y="10"/>
                    </a:lnTo>
                    <a:lnTo>
                      <a:pt x="475" y="19"/>
                    </a:lnTo>
                    <a:lnTo>
                      <a:pt x="523" y="22"/>
                    </a:lnTo>
                    <a:lnTo>
                      <a:pt x="574" y="18"/>
                    </a:lnTo>
                    <a:lnTo>
                      <a:pt x="621" y="15"/>
                    </a:lnTo>
                    <a:lnTo>
                      <a:pt x="655" y="18"/>
                    </a:lnTo>
                    <a:lnTo>
                      <a:pt x="696" y="19"/>
                    </a:lnTo>
                    <a:lnTo>
                      <a:pt x="729" y="22"/>
                    </a:lnTo>
                    <a:lnTo>
                      <a:pt x="766" y="15"/>
                    </a:lnTo>
                    <a:lnTo>
                      <a:pt x="795" y="10"/>
                    </a:lnTo>
                    <a:lnTo>
                      <a:pt x="820" y="1"/>
                    </a:lnTo>
                    <a:lnTo>
                      <a:pt x="852" y="0"/>
                    </a:lnTo>
                    <a:lnTo>
                      <a:pt x="882" y="4"/>
                    </a:lnTo>
                    <a:lnTo>
                      <a:pt x="888" y="13"/>
                    </a:lnTo>
                    <a:lnTo>
                      <a:pt x="879" y="21"/>
                    </a:lnTo>
                    <a:lnTo>
                      <a:pt x="864" y="22"/>
                    </a:lnTo>
                    <a:lnTo>
                      <a:pt x="847" y="21"/>
                    </a:lnTo>
                    <a:lnTo>
                      <a:pt x="804" y="28"/>
                    </a:lnTo>
                    <a:lnTo>
                      <a:pt x="774" y="42"/>
                    </a:lnTo>
                    <a:lnTo>
                      <a:pt x="759" y="43"/>
                    </a:lnTo>
                    <a:lnTo>
                      <a:pt x="726" y="40"/>
                    </a:lnTo>
                    <a:lnTo>
                      <a:pt x="699" y="39"/>
                    </a:lnTo>
                    <a:lnTo>
                      <a:pt x="619" y="40"/>
                    </a:lnTo>
                    <a:lnTo>
                      <a:pt x="582" y="43"/>
                    </a:lnTo>
                    <a:lnTo>
                      <a:pt x="531" y="43"/>
                    </a:lnTo>
                    <a:lnTo>
                      <a:pt x="492" y="39"/>
                    </a:lnTo>
                    <a:lnTo>
                      <a:pt x="459" y="36"/>
                    </a:lnTo>
                    <a:lnTo>
                      <a:pt x="432" y="37"/>
                    </a:lnTo>
                    <a:lnTo>
                      <a:pt x="417" y="37"/>
                    </a:lnTo>
                    <a:lnTo>
                      <a:pt x="397" y="33"/>
                    </a:lnTo>
                    <a:lnTo>
                      <a:pt x="373" y="25"/>
                    </a:lnTo>
                    <a:lnTo>
                      <a:pt x="361" y="27"/>
                    </a:lnTo>
                    <a:lnTo>
                      <a:pt x="328" y="31"/>
                    </a:lnTo>
                    <a:lnTo>
                      <a:pt x="304" y="36"/>
                    </a:lnTo>
                    <a:lnTo>
                      <a:pt x="285" y="31"/>
                    </a:lnTo>
                    <a:lnTo>
                      <a:pt x="267" y="31"/>
                    </a:lnTo>
                    <a:lnTo>
                      <a:pt x="241" y="33"/>
                    </a:lnTo>
                    <a:lnTo>
                      <a:pt x="205" y="33"/>
                    </a:lnTo>
                    <a:lnTo>
                      <a:pt x="157" y="28"/>
                    </a:lnTo>
                    <a:lnTo>
                      <a:pt x="102" y="27"/>
                    </a:lnTo>
                    <a:lnTo>
                      <a:pt x="51" y="33"/>
                    </a:lnTo>
                    <a:lnTo>
                      <a:pt x="24" y="42"/>
                    </a:lnTo>
                    <a:lnTo>
                      <a:pt x="9" y="40"/>
                    </a:lnTo>
                    <a:lnTo>
                      <a:pt x="0" y="34"/>
                    </a:lnTo>
                    <a:lnTo>
                      <a:pt x="7" y="2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</p:grpSp>
        <p:grpSp>
          <p:nvGrpSpPr>
            <p:cNvPr id="36015" name="Group 175"/>
            <p:cNvGrpSpPr>
              <a:grpSpLocks/>
            </p:cNvGrpSpPr>
            <p:nvPr userDrawn="1"/>
          </p:nvGrpSpPr>
          <p:grpSpPr bwMode="auto">
            <a:xfrm flipV="1">
              <a:off x="0" y="4063"/>
              <a:ext cx="5760" cy="257"/>
              <a:chOff x="0" y="0"/>
              <a:chExt cx="5762" cy="305"/>
            </a:xfrm>
          </p:grpSpPr>
          <p:sp>
            <p:nvSpPr>
              <p:cNvPr id="36016" name="Freeform 176"/>
              <p:cNvSpPr>
                <a:spLocks/>
              </p:cNvSpPr>
              <p:nvPr/>
            </p:nvSpPr>
            <p:spPr bwMode="ltGray">
              <a:xfrm>
                <a:off x="1" y="0"/>
                <a:ext cx="5761" cy="305"/>
              </a:xfrm>
              <a:custGeom>
                <a:avLst/>
                <a:gdLst/>
                <a:ahLst/>
                <a:cxnLst>
                  <a:cxn ang="0">
                    <a:pos x="5126" y="2"/>
                  </a:cxn>
                  <a:cxn ang="0">
                    <a:pos x="5126" y="276"/>
                  </a:cxn>
                  <a:cxn ang="0">
                    <a:pos x="5037" y="278"/>
                  </a:cxn>
                  <a:cxn ang="0">
                    <a:pos x="4914" y="300"/>
                  </a:cxn>
                  <a:cxn ang="0">
                    <a:pos x="4847" y="296"/>
                  </a:cxn>
                  <a:cxn ang="0">
                    <a:pos x="4648" y="273"/>
                  </a:cxn>
                  <a:cxn ang="0">
                    <a:pos x="4508" y="264"/>
                  </a:cxn>
                  <a:cxn ang="0">
                    <a:pos x="4245" y="287"/>
                  </a:cxn>
                  <a:cxn ang="0">
                    <a:pos x="3983" y="291"/>
                  </a:cxn>
                  <a:cxn ang="0">
                    <a:pos x="3640" y="282"/>
                  </a:cxn>
                  <a:cxn ang="0">
                    <a:pos x="3346" y="287"/>
                  </a:cxn>
                  <a:cxn ang="0">
                    <a:pos x="3165" y="305"/>
                  </a:cxn>
                  <a:cxn ang="0">
                    <a:pos x="2848" y="269"/>
                  </a:cxn>
                  <a:cxn ang="0">
                    <a:pos x="2618" y="260"/>
                  </a:cxn>
                  <a:cxn ang="0">
                    <a:pos x="2360" y="273"/>
                  </a:cxn>
                  <a:cxn ang="0">
                    <a:pos x="2007" y="282"/>
                  </a:cxn>
                  <a:cxn ang="0">
                    <a:pos x="1786" y="287"/>
                  </a:cxn>
                  <a:cxn ang="0">
                    <a:pos x="1686" y="296"/>
                  </a:cxn>
                  <a:cxn ang="0">
                    <a:pos x="1528" y="273"/>
                  </a:cxn>
                  <a:cxn ang="0">
                    <a:pos x="1334" y="287"/>
                  </a:cxn>
                  <a:cxn ang="0">
                    <a:pos x="1185" y="282"/>
                  </a:cxn>
                  <a:cxn ang="0">
                    <a:pos x="1081" y="291"/>
                  </a:cxn>
                  <a:cxn ang="0">
                    <a:pos x="968" y="282"/>
                  </a:cxn>
                  <a:cxn ang="0">
                    <a:pos x="827" y="273"/>
                  </a:cxn>
                  <a:cxn ang="0">
                    <a:pos x="701" y="273"/>
                  </a:cxn>
                  <a:cxn ang="0">
                    <a:pos x="583" y="291"/>
                  </a:cxn>
                  <a:cxn ang="0">
                    <a:pos x="484" y="278"/>
                  </a:cxn>
                  <a:cxn ang="0">
                    <a:pos x="335" y="251"/>
                  </a:cxn>
                  <a:cxn ang="0">
                    <a:pos x="172" y="260"/>
                  </a:cxn>
                  <a:cxn ang="0">
                    <a:pos x="77" y="251"/>
                  </a:cxn>
                  <a:cxn ang="0">
                    <a:pos x="0" y="237"/>
                  </a:cxn>
                  <a:cxn ang="0">
                    <a:pos x="0" y="0"/>
                  </a:cxn>
                  <a:cxn ang="0">
                    <a:pos x="5126" y="2"/>
                  </a:cxn>
                </a:cxnLst>
                <a:rect l="0" t="0" r="r" b="b"/>
                <a:pathLst>
                  <a:path w="5126" h="305">
                    <a:moveTo>
                      <a:pt x="5126" y="2"/>
                    </a:moveTo>
                    <a:lnTo>
                      <a:pt x="5126" y="276"/>
                    </a:lnTo>
                    <a:lnTo>
                      <a:pt x="5037" y="278"/>
                    </a:lnTo>
                    <a:lnTo>
                      <a:pt x="4914" y="300"/>
                    </a:lnTo>
                    <a:lnTo>
                      <a:pt x="4847" y="296"/>
                    </a:lnTo>
                    <a:lnTo>
                      <a:pt x="4648" y="273"/>
                    </a:lnTo>
                    <a:lnTo>
                      <a:pt x="4508" y="264"/>
                    </a:lnTo>
                    <a:lnTo>
                      <a:pt x="4245" y="287"/>
                    </a:lnTo>
                    <a:lnTo>
                      <a:pt x="3983" y="291"/>
                    </a:lnTo>
                    <a:lnTo>
                      <a:pt x="3640" y="282"/>
                    </a:lnTo>
                    <a:lnTo>
                      <a:pt x="3346" y="287"/>
                    </a:lnTo>
                    <a:lnTo>
                      <a:pt x="3165" y="305"/>
                    </a:lnTo>
                    <a:lnTo>
                      <a:pt x="2848" y="269"/>
                    </a:lnTo>
                    <a:lnTo>
                      <a:pt x="2618" y="260"/>
                    </a:lnTo>
                    <a:lnTo>
                      <a:pt x="2360" y="273"/>
                    </a:lnTo>
                    <a:lnTo>
                      <a:pt x="2007" y="282"/>
                    </a:lnTo>
                    <a:lnTo>
                      <a:pt x="1786" y="287"/>
                    </a:lnTo>
                    <a:lnTo>
                      <a:pt x="1686" y="296"/>
                    </a:lnTo>
                    <a:lnTo>
                      <a:pt x="1528" y="273"/>
                    </a:lnTo>
                    <a:lnTo>
                      <a:pt x="1334" y="287"/>
                    </a:lnTo>
                    <a:lnTo>
                      <a:pt x="1185" y="282"/>
                    </a:lnTo>
                    <a:lnTo>
                      <a:pt x="1081" y="291"/>
                    </a:lnTo>
                    <a:lnTo>
                      <a:pt x="968" y="282"/>
                    </a:lnTo>
                    <a:lnTo>
                      <a:pt x="827" y="273"/>
                    </a:lnTo>
                    <a:lnTo>
                      <a:pt x="701" y="273"/>
                    </a:lnTo>
                    <a:lnTo>
                      <a:pt x="583" y="291"/>
                    </a:lnTo>
                    <a:lnTo>
                      <a:pt x="484" y="278"/>
                    </a:lnTo>
                    <a:lnTo>
                      <a:pt x="335" y="251"/>
                    </a:lnTo>
                    <a:lnTo>
                      <a:pt x="172" y="260"/>
                    </a:lnTo>
                    <a:lnTo>
                      <a:pt x="77" y="251"/>
                    </a:lnTo>
                    <a:lnTo>
                      <a:pt x="0" y="237"/>
                    </a:lnTo>
                    <a:lnTo>
                      <a:pt x="0" y="0"/>
                    </a:lnTo>
                    <a:lnTo>
                      <a:pt x="5126" y="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36017" name="Freeform 177"/>
              <p:cNvSpPr>
                <a:spLocks/>
              </p:cNvSpPr>
              <p:nvPr/>
            </p:nvSpPr>
            <p:spPr bwMode="ltGray">
              <a:xfrm>
                <a:off x="0" y="154"/>
                <a:ext cx="212" cy="107"/>
              </a:xfrm>
              <a:custGeom>
                <a:avLst/>
                <a:gdLst/>
                <a:ahLst/>
                <a:cxnLst>
                  <a:cxn ang="0">
                    <a:pos x="0" y="74"/>
                  </a:cxn>
                  <a:cxn ang="0">
                    <a:pos x="2" y="30"/>
                  </a:cxn>
                  <a:cxn ang="0">
                    <a:pos x="23" y="12"/>
                  </a:cxn>
                  <a:cxn ang="0">
                    <a:pos x="53" y="2"/>
                  </a:cxn>
                  <a:cxn ang="0">
                    <a:pos x="81" y="0"/>
                  </a:cxn>
                  <a:cxn ang="0">
                    <a:pos x="123" y="11"/>
                  </a:cxn>
                  <a:cxn ang="0">
                    <a:pos x="147" y="30"/>
                  </a:cxn>
                  <a:cxn ang="0">
                    <a:pos x="162" y="59"/>
                  </a:cxn>
                  <a:cxn ang="0">
                    <a:pos x="165" y="80"/>
                  </a:cxn>
                  <a:cxn ang="0">
                    <a:pos x="167" y="92"/>
                  </a:cxn>
                  <a:cxn ang="0">
                    <a:pos x="156" y="95"/>
                  </a:cxn>
                  <a:cxn ang="0">
                    <a:pos x="77" y="87"/>
                  </a:cxn>
                  <a:cxn ang="0">
                    <a:pos x="0" y="74"/>
                  </a:cxn>
                </a:cxnLst>
                <a:rect l="0" t="0" r="r" b="b"/>
                <a:pathLst>
                  <a:path w="167" h="95">
                    <a:moveTo>
                      <a:pt x="0" y="74"/>
                    </a:moveTo>
                    <a:lnTo>
                      <a:pt x="2" y="30"/>
                    </a:lnTo>
                    <a:lnTo>
                      <a:pt x="23" y="12"/>
                    </a:lnTo>
                    <a:lnTo>
                      <a:pt x="53" y="2"/>
                    </a:lnTo>
                    <a:lnTo>
                      <a:pt x="81" y="0"/>
                    </a:lnTo>
                    <a:lnTo>
                      <a:pt x="123" y="11"/>
                    </a:lnTo>
                    <a:lnTo>
                      <a:pt x="147" y="30"/>
                    </a:lnTo>
                    <a:lnTo>
                      <a:pt x="162" y="59"/>
                    </a:lnTo>
                    <a:lnTo>
                      <a:pt x="165" y="80"/>
                    </a:lnTo>
                    <a:lnTo>
                      <a:pt x="167" y="92"/>
                    </a:lnTo>
                    <a:lnTo>
                      <a:pt x="156" y="95"/>
                    </a:lnTo>
                    <a:lnTo>
                      <a:pt x="77" y="87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36018" name="Freeform 178"/>
              <p:cNvSpPr>
                <a:spLocks/>
              </p:cNvSpPr>
              <p:nvPr/>
            </p:nvSpPr>
            <p:spPr bwMode="ltGray">
              <a:xfrm>
                <a:off x="312" y="1"/>
                <a:ext cx="1036" cy="141"/>
              </a:xfrm>
              <a:custGeom>
                <a:avLst/>
                <a:gdLst/>
                <a:ahLst/>
                <a:cxnLst>
                  <a:cxn ang="0">
                    <a:pos x="0" y="141"/>
                  </a:cxn>
                  <a:cxn ang="0">
                    <a:pos x="41" y="88"/>
                  </a:cxn>
                  <a:cxn ang="0">
                    <a:pos x="70" y="68"/>
                  </a:cxn>
                  <a:cxn ang="0">
                    <a:pos x="135" y="44"/>
                  </a:cxn>
                  <a:cxn ang="0">
                    <a:pos x="207" y="33"/>
                  </a:cxn>
                  <a:cxn ang="0">
                    <a:pos x="299" y="34"/>
                  </a:cxn>
                  <a:cxn ang="0">
                    <a:pos x="397" y="46"/>
                  </a:cxn>
                  <a:cxn ang="0">
                    <a:pos x="494" y="60"/>
                  </a:cxn>
                  <a:cxn ang="0">
                    <a:pos x="550" y="63"/>
                  </a:cxn>
                  <a:cxn ang="0">
                    <a:pos x="613" y="61"/>
                  </a:cxn>
                  <a:cxn ang="0">
                    <a:pos x="662" y="51"/>
                  </a:cxn>
                  <a:cxn ang="0">
                    <a:pos x="708" y="33"/>
                  </a:cxn>
                  <a:cxn ang="0">
                    <a:pos x="753" y="0"/>
                  </a:cxn>
                  <a:cxn ang="0">
                    <a:pos x="921" y="1"/>
                  </a:cxn>
                  <a:cxn ang="0">
                    <a:pos x="899" y="39"/>
                  </a:cxn>
                  <a:cxn ang="0">
                    <a:pos x="874" y="67"/>
                  </a:cxn>
                  <a:cxn ang="0">
                    <a:pos x="850" y="81"/>
                  </a:cxn>
                  <a:cxn ang="0">
                    <a:pos x="824" y="95"/>
                  </a:cxn>
                  <a:cxn ang="0">
                    <a:pos x="789" y="107"/>
                  </a:cxn>
                  <a:cxn ang="0">
                    <a:pos x="749" y="114"/>
                  </a:cxn>
                  <a:cxn ang="0">
                    <a:pos x="689" y="121"/>
                  </a:cxn>
                  <a:cxn ang="0">
                    <a:pos x="631" y="121"/>
                  </a:cxn>
                  <a:cxn ang="0">
                    <a:pos x="529" y="114"/>
                  </a:cxn>
                  <a:cxn ang="0">
                    <a:pos x="448" y="102"/>
                  </a:cxn>
                  <a:cxn ang="0">
                    <a:pos x="377" y="91"/>
                  </a:cxn>
                  <a:cxn ang="0">
                    <a:pos x="299" y="87"/>
                  </a:cxn>
                  <a:cxn ang="0">
                    <a:pos x="210" y="94"/>
                  </a:cxn>
                  <a:cxn ang="0">
                    <a:pos x="152" y="105"/>
                  </a:cxn>
                  <a:cxn ang="0">
                    <a:pos x="122" y="107"/>
                  </a:cxn>
                  <a:cxn ang="0">
                    <a:pos x="67" y="114"/>
                  </a:cxn>
                  <a:cxn ang="0">
                    <a:pos x="24" y="127"/>
                  </a:cxn>
                  <a:cxn ang="0">
                    <a:pos x="0" y="141"/>
                  </a:cxn>
                </a:cxnLst>
                <a:rect l="0" t="0" r="r" b="b"/>
                <a:pathLst>
                  <a:path w="921" h="141">
                    <a:moveTo>
                      <a:pt x="0" y="141"/>
                    </a:moveTo>
                    <a:lnTo>
                      <a:pt x="41" y="88"/>
                    </a:lnTo>
                    <a:lnTo>
                      <a:pt x="70" y="68"/>
                    </a:lnTo>
                    <a:lnTo>
                      <a:pt x="135" y="44"/>
                    </a:lnTo>
                    <a:lnTo>
                      <a:pt x="207" y="33"/>
                    </a:lnTo>
                    <a:lnTo>
                      <a:pt x="299" y="34"/>
                    </a:lnTo>
                    <a:lnTo>
                      <a:pt x="397" y="46"/>
                    </a:lnTo>
                    <a:lnTo>
                      <a:pt x="494" y="60"/>
                    </a:lnTo>
                    <a:lnTo>
                      <a:pt x="550" y="63"/>
                    </a:lnTo>
                    <a:lnTo>
                      <a:pt x="613" y="61"/>
                    </a:lnTo>
                    <a:lnTo>
                      <a:pt x="662" y="51"/>
                    </a:lnTo>
                    <a:lnTo>
                      <a:pt x="708" y="33"/>
                    </a:lnTo>
                    <a:lnTo>
                      <a:pt x="753" y="0"/>
                    </a:lnTo>
                    <a:lnTo>
                      <a:pt x="921" y="1"/>
                    </a:lnTo>
                    <a:lnTo>
                      <a:pt x="899" y="39"/>
                    </a:lnTo>
                    <a:lnTo>
                      <a:pt x="874" y="67"/>
                    </a:lnTo>
                    <a:lnTo>
                      <a:pt x="850" y="81"/>
                    </a:lnTo>
                    <a:lnTo>
                      <a:pt x="824" y="95"/>
                    </a:lnTo>
                    <a:lnTo>
                      <a:pt x="789" y="107"/>
                    </a:lnTo>
                    <a:lnTo>
                      <a:pt x="749" y="114"/>
                    </a:lnTo>
                    <a:lnTo>
                      <a:pt x="689" y="121"/>
                    </a:lnTo>
                    <a:lnTo>
                      <a:pt x="631" y="121"/>
                    </a:lnTo>
                    <a:lnTo>
                      <a:pt x="529" y="114"/>
                    </a:lnTo>
                    <a:lnTo>
                      <a:pt x="448" y="102"/>
                    </a:lnTo>
                    <a:lnTo>
                      <a:pt x="377" y="91"/>
                    </a:lnTo>
                    <a:lnTo>
                      <a:pt x="299" y="87"/>
                    </a:lnTo>
                    <a:lnTo>
                      <a:pt x="210" y="94"/>
                    </a:lnTo>
                    <a:lnTo>
                      <a:pt x="152" y="105"/>
                    </a:lnTo>
                    <a:lnTo>
                      <a:pt x="122" y="107"/>
                    </a:lnTo>
                    <a:lnTo>
                      <a:pt x="67" y="114"/>
                    </a:lnTo>
                    <a:lnTo>
                      <a:pt x="24" y="127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36019" name="Freeform 179"/>
              <p:cNvSpPr>
                <a:spLocks/>
              </p:cNvSpPr>
              <p:nvPr/>
            </p:nvSpPr>
            <p:spPr bwMode="ltGray">
              <a:xfrm>
                <a:off x="1069" y="186"/>
                <a:ext cx="242" cy="102"/>
              </a:xfrm>
              <a:custGeom>
                <a:avLst/>
                <a:gdLst/>
                <a:ahLst/>
                <a:cxnLst>
                  <a:cxn ang="0">
                    <a:pos x="6" y="73"/>
                  </a:cxn>
                  <a:cxn ang="0">
                    <a:pos x="30" y="52"/>
                  </a:cxn>
                  <a:cxn ang="0">
                    <a:pos x="64" y="30"/>
                  </a:cxn>
                  <a:cxn ang="0">
                    <a:pos x="103" y="12"/>
                  </a:cxn>
                  <a:cxn ang="0">
                    <a:pos x="157" y="0"/>
                  </a:cxn>
                  <a:cxn ang="0">
                    <a:pos x="190" y="0"/>
                  </a:cxn>
                  <a:cxn ang="0">
                    <a:pos x="163" y="13"/>
                  </a:cxn>
                  <a:cxn ang="0">
                    <a:pos x="129" y="33"/>
                  </a:cxn>
                  <a:cxn ang="0">
                    <a:pos x="103" y="55"/>
                  </a:cxn>
                  <a:cxn ang="0">
                    <a:pos x="93" y="75"/>
                  </a:cxn>
                  <a:cxn ang="0">
                    <a:pos x="88" y="90"/>
                  </a:cxn>
                  <a:cxn ang="0">
                    <a:pos x="34" y="87"/>
                  </a:cxn>
                  <a:cxn ang="0">
                    <a:pos x="0" y="84"/>
                  </a:cxn>
                  <a:cxn ang="0">
                    <a:pos x="6" y="73"/>
                  </a:cxn>
                </a:cxnLst>
                <a:rect l="0" t="0" r="r" b="b"/>
                <a:pathLst>
                  <a:path w="190" h="90">
                    <a:moveTo>
                      <a:pt x="6" y="73"/>
                    </a:moveTo>
                    <a:lnTo>
                      <a:pt x="30" y="52"/>
                    </a:lnTo>
                    <a:lnTo>
                      <a:pt x="64" y="30"/>
                    </a:lnTo>
                    <a:lnTo>
                      <a:pt x="103" y="12"/>
                    </a:lnTo>
                    <a:lnTo>
                      <a:pt x="157" y="0"/>
                    </a:lnTo>
                    <a:lnTo>
                      <a:pt x="190" y="0"/>
                    </a:lnTo>
                    <a:lnTo>
                      <a:pt x="163" y="13"/>
                    </a:lnTo>
                    <a:lnTo>
                      <a:pt x="129" y="33"/>
                    </a:lnTo>
                    <a:lnTo>
                      <a:pt x="103" y="55"/>
                    </a:lnTo>
                    <a:lnTo>
                      <a:pt x="93" y="75"/>
                    </a:lnTo>
                    <a:lnTo>
                      <a:pt x="88" y="90"/>
                    </a:lnTo>
                    <a:lnTo>
                      <a:pt x="34" y="87"/>
                    </a:lnTo>
                    <a:lnTo>
                      <a:pt x="0" y="84"/>
                    </a:lnTo>
                    <a:lnTo>
                      <a:pt x="6" y="73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36020" name="Freeform 180"/>
              <p:cNvSpPr>
                <a:spLocks/>
              </p:cNvSpPr>
              <p:nvPr/>
            </p:nvSpPr>
            <p:spPr bwMode="ltGray">
              <a:xfrm>
                <a:off x="1595" y="2"/>
                <a:ext cx="214" cy="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" y="15"/>
                  </a:cxn>
                  <a:cxn ang="0">
                    <a:pos x="45" y="42"/>
                  </a:cxn>
                  <a:cxn ang="0">
                    <a:pos x="82" y="60"/>
                  </a:cxn>
                  <a:cxn ang="0">
                    <a:pos x="136" y="80"/>
                  </a:cxn>
                  <a:cxn ang="0">
                    <a:pos x="190" y="86"/>
                  </a:cxn>
                  <a:cxn ang="0">
                    <a:pos x="136" y="63"/>
                  </a:cxn>
                  <a:cxn ang="0">
                    <a:pos x="113" y="45"/>
                  </a:cxn>
                  <a:cxn ang="0">
                    <a:pos x="93" y="19"/>
                  </a:cxn>
                  <a:cxn ang="0">
                    <a:pos x="86" y="0"/>
                  </a:cxn>
                  <a:cxn ang="0">
                    <a:pos x="0" y="0"/>
                  </a:cxn>
                </a:cxnLst>
                <a:rect l="0" t="0" r="r" b="b"/>
                <a:pathLst>
                  <a:path w="190" h="86">
                    <a:moveTo>
                      <a:pt x="0" y="0"/>
                    </a:moveTo>
                    <a:lnTo>
                      <a:pt x="11" y="15"/>
                    </a:lnTo>
                    <a:lnTo>
                      <a:pt x="45" y="42"/>
                    </a:lnTo>
                    <a:lnTo>
                      <a:pt x="82" y="60"/>
                    </a:lnTo>
                    <a:lnTo>
                      <a:pt x="136" y="80"/>
                    </a:lnTo>
                    <a:lnTo>
                      <a:pt x="190" y="86"/>
                    </a:lnTo>
                    <a:lnTo>
                      <a:pt x="136" y="63"/>
                    </a:lnTo>
                    <a:lnTo>
                      <a:pt x="113" y="45"/>
                    </a:lnTo>
                    <a:lnTo>
                      <a:pt x="93" y="19"/>
                    </a:lnTo>
                    <a:lnTo>
                      <a:pt x="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36021" name="Freeform 181"/>
              <p:cNvSpPr>
                <a:spLocks/>
              </p:cNvSpPr>
              <p:nvPr/>
            </p:nvSpPr>
            <p:spPr bwMode="ltGray">
              <a:xfrm>
                <a:off x="1646" y="153"/>
                <a:ext cx="492" cy="140"/>
              </a:xfrm>
              <a:custGeom>
                <a:avLst/>
                <a:gdLst/>
                <a:ahLst/>
                <a:cxnLst>
                  <a:cxn ang="0">
                    <a:pos x="387" y="115"/>
                  </a:cxn>
                  <a:cxn ang="0">
                    <a:pos x="372" y="96"/>
                  </a:cxn>
                  <a:cxn ang="0">
                    <a:pos x="353" y="82"/>
                  </a:cxn>
                  <a:cxn ang="0">
                    <a:pos x="327" y="69"/>
                  </a:cxn>
                  <a:cxn ang="0">
                    <a:pos x="297" y="58"/>
                  </a:cxn>
                  <a:cxn ang="0">
                    <a:pos x="258" y="49"/>
                  </a:cxn>
                  <a:cxn ang="0">
                    <a:pos x="210" y="43"/>
                  </a:cxn>
                  <a:cxn ang="0">
                    <a:pos x="155" y="39"/>
                  </a:cxn>
                  <a:cxn ang="0">
                    <a:pos x="110" y="34"/>
                  </a:cxn>
                  <a:cxn ang="0">
                    <a:pos x="68" y="28"/>
                  </a:cxn>
                  <a:cxn ang="0">
                    <a:pos x="35" y="19"/>
                  </a:cxn>
                  <a:cxn ang="0">
                    <a:pos x="11" y="9"/>
                  </a:cxn>
                  <a:cxn ang="0">
                    <a:pos x="0" y="0"/>
                  </a:cxn>
                  <a:cxn ang="0">
                    <a:pos x="15" y="40"/>
                  </a:cxn>
                  <a:cxn ang="0">
                    <a:pos x="33" y="57"/>
                  </a:cxn>
                  <a:cxn ang="0">
                    <a:pos x="74" y="75"/>
                  </a:cxn>
                  <a:cxn ang="0">
                    <a:pos x="120" y="84"/>
                  </a:cxn>
                  <a:cxn ang="0">
                    <a:pos x="170" y="94"/>
                  </a:cxn>
                  <a:cxn ang="0">
                    <a:pos x="195" y="103"/>
                  </a:cxn>
                  <a:cxn ang="0">
                    <a:pos x="209" y="115"/>
                  </a:cxn>
                  <a:cxn ang="0">
                    <a:pos x="216" y="124"/>
                  </a:cxn>
                  <a:cxn ang="0">
                    <a:pos x="282" y="120"/>
                  </a:cxn>
                  <a:cxn ang="0">
                    <a:pos x="356" y="118"/>
                  </a:cxn>
                  <a:cxn ang="0">
                    <a:pos x="387" y="115"/>
                  </a:cxn>
                </a:cxnLst>
                <a:rect l="0" t="0" r="r" b="b"/>
                <a:pathLst>
                  <a:path w="387" h="124">
                    <a:moveTo>
                      <a:pt x="387" y="115"/>
                    </a:moveTo>
                    <a:lnTo>
                      <a:pt x="372" y="96"/>
                    </a:lnTo>
                    <a:lnTo>
                      <a:pt x="353" y="82"/>
                    </a:lnTo>
                    <a:lnTo>
                      <a:pt x="327" y="69"/>
                    </a:lnTo>
                    <a:lnTo>
                      <a:pt x="297" y="58"/>
                    </a:lnTo>
                    <a:lnTo>
                      <a:pt x="258" y="49"/>
                    </a:lnTo>
                    <a:lnTo>
                      <a:pt x="210" y="43"/>
                    </a:lnTo>
                    <a:lnTo>
                      <a:pt x="155" y="39"/>
                    </a:lnTo>
                    <a:lnTo>
                      <a:pt x="110" y="34"/>
                    </a:lnTo>
                    <a:lnTo>
                      <a:pt x="68" y="28"/>
                    </a:lnTo>
                    <a:lnTo>
                      <a:pt x="35" y="19"/>
                    </a:lnTo>
                    <a:lnTo>
                      <a:pt x="11" y="9"/>
                    </a:lnTo>
                    <a:lnTo>
                      <a:pt x="0" y="0"/>
                    </a:lnTo>
                    <a:lnTo>
                      <a:pt x="15" y="40"/>
                    </a:lnTo>
                    <a:lnTo>
                      <a:pt x="33" y="57"/>
                    </a:lnTo>
                    <a:lnTo>
                      <a:pt x="74" y="75"/>
                    </a:lnTo>
                    <a:lnTo>
                      <a:pt x="120" y="84"/>
                    </a:lnTo>
                    <a:lnTo>
                      <a:pt x="170" y="94"/>
                    </a:lnTo>
                    <a:lnTo>
                      <a:pt x="195" y="103"/>
                    </a:lnTo>
                    <a:lnTo>
                      <a:pt x="209" y="115"/>
                    </a:lnTo>
                    <a:lnTo>
                      <a:pt x="216" y="124"/>
                    </a:lnTo>
                    <a:lnTo>
                      <a:pt x="282" y="120"/>
                    </a:lnTo>
                    <a:lnTo>
                      <a:pt x="356" y="118"/>
                    </a:lnTo>
                    <a:lnTo>
                      <a:pt x="387" y="115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36022" name="Freeform 182"/>
              <p:cNvSpPr>
                <a:spLocks/>
              </p:cNvSpPr>
              <p:nvPr/>
            </p:nvSpPr>
            <p:spPr bwMode="ltGray">
              <a:xfrm>
                <a:off x="1964" y="2"/>
                <a:ext cx="175" cy="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5" y="21"/>
                  </a:cxn>
                  <a:cxn ang="0">
                    <a:pos x="52" y="28"/>
                  </a:cxn>
                  <a:cxn ang="0">
                    <a:pos x="90" y="29"/>
                  </a:cxn>
                  <a:cxn ang="0">
                    <a:pos x="128" y="21"/>
                  </a:cxn>
                  <a:cxn ang="0">
                    <a:pos x="156" y="0"/>
                  </a:cxn>
                  <a:cxn ang="0">
                    <a:pos x="0" y="0"/>
                  </a:cxn>
                </a:cxnLst>
                <a:rect l="0" t="0" r="r" b="b"/>
                <a:pathLst>
                  <a:path w="156" h="29">
                    <a:moveTo>
                      <a:pt x="0" y="0"/>
                    </a:moveTo>
                    <a:lnTo>
                      <a:pt x="25" y="21"/>
                    </a:lnTo>
                    <a:lnTo>
                      <a:pt x="52" y="28"/>
                    </a:lnTo>
                    <a:lnTo>
                      <a:pt x="90" y="29"/>
                    </a:lnTo>
                    <a:lnTo>
                      <a:pt x="128" y="21"/>
                    </a:lnTo>
                    <a:lnTo>
                      <a:pt x="15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36023" name="Freeform 183"/>
              <p:cNvSpPr>
                <a:spLocks/>
              </p:cNvSpPr>
              <p:nvPr/>
            </p:nvSpPr>
            <p:spPr bwMode="ltGray">
              <a:xfrm>
                <a:off x="2233" y="2"/>
                <a:ext cx="1080" cy="172"/>
              </a:xfrm>
              <a:custGeom>
                <a:avLst/>
                <a:gdLst/>
                <a:ahLst/>
                <a:cxnLst>
                  <a:cxn ang="0">
                    <a:pos x="770" y="0"/>
                  </a:cxn>
                  <a:cxn ang="0">
                    <a:pos x="750" y="16"/>
                  </a:cxn>
                  <a:cxn ang="0">
                    <a:pos x="712" y="40"/>
                  </a:cxn>
                  <a:cxn ang="0">
                    <a:pos x="661" y="59"/>
                  </a:cxn>
                  <a:cxn ang="0">
                    <a:pos x="603" y="74"/>
                  </a:cxn>
                  <a:cxn ang="0">
                    <a:pos x="545" y="84"/>
                  </a:cxn>
                  <a:cxn ang="0">
                    <a:pos x="485" y="91"/>
                  </a:cxn>
                  <a:cxn ang="0">
                    <a:pos x="414" y="94"/>
                  </a:cxn>
                  <a:cxn ang="0">
                    <a:pos x="341" y="91"/>
                  </a:cxn>
                  <a:cxn ang="0">
                    <a:pos x="274" y="83"/>
                  </a:cxn>
                  <a:cxn ang="0">
                    <a:pos x="216" y="74"/>
                  </a:cxn>
                  <a:cxn ang="0">
                    <a:pos x="168" y="76"/>
                  </a:cxn>
                  <a:cxn ang="0">
                    <a:pos x="115" y="79"/>
                  </a:cxn>
                  <a:cxn ang="0">
                    <a:pos x="68" y="87"/>
                  </a:cxn>
                  <a:cxn ang="0">
                    <a:pos x="24" y="110"/>
                  </a:cxn>
                  <a:cxn ang="0">
                    <a:pos x="0" y="135"/>
                  </a:cxn>
                  <a:cxn ang="0">
                    <a:pos x="41" y="117"/>
                  </a:cxn>
                  <a:cxn ang="0">
                    <a:pos x="84" y="104"/>
                  </a:cxn>
                  <a:cxn ang="0">
                    <a:pos x="124" y="100"/>
                  </a:cxn>
                  <a:cxn ang="0">
                    <a:pos x="176" y="100"/>
                  </a:cxn>
                  <a:cxn ang="0">
                    <a:pos x="226" y="106"/>
                  </a:cxn>
                  <a:cxn ang="0">
                    <a:pos x="278" y="121"/>
                  </a:cxn>
                  <a:cxn ang="0">
                    <a:pos x="339" y="140"/>
                  </a:cxn>
                  <a:cxn ang="0">
                    <a:pos x="396" y="154"/>
                  </a:cxn>
                  <a:cxn ang="0">
                    <a:pos x="447" y="161"/>
                  </a:cxn>
                  <a:cxn ang="0">
                    <a:pos x="514" y="167"/>
                  </a:cxn>
                  <a:cxn ang="0">
                    <a:pos x="597" y="171"/>
                  </a:cxn>
                  <a:cxn ang="0">
                    <a:pos x="665" y="172"/>
                  </a:cxn>
                  <a:cxn ang="0">
                    <a:pos x="735" y="164"/>
                  </a:cxn>
                  <a:cxn ang="0">
                    <a:pos x="783" y="147"/>
                  </a:cxn>
                  <a:cxn ang="0">
                    <a:pos x="845" y="118"/>
                  </a:cxn>
                  <a:cxn ang="0">
                    <a:pos x="891" y="80"/>
                  </a:cxn>
                  <a:cxn ang="0">
                    <a:pos x="928" y="43"/>
                  </a:cxn>
                  <a:cxn ang="0">
                    <a:pos x="960" y="2"/>
                  </a:cxn>
                  <a:cxn ang="0">
                    <a:pos x="770" y="0"/>
                  </a:cxn>
                </a:cxnLst>
                <a:rect l="0" t="0" r="r" b="b"/>
                <a:pathLst>
                  <a:path w="960" h="172">
                    <a:moveTo>
                      <a:pt x="770" y="0"/>
                    </a:moveTo>
                    <a:lnTo>
                      <a:pt x="750" y="16"/>
                    </a:lnTo>
                    <a:lnTo>
                      <a:pt x="712" y="40"/>
                    </a:lnTo>
                    <a:lnTo>
                      <a:pt x="661" y="59"/>
                    </a:lnTo>
                    <a:lnTo>
                      <a:pt x="603" y="74"/>
                    </a:lnTo>
                    <a:lnTo>
                      <a:pt x="545" y="84"/>
                    </a:lnTo>
                    <a:lnTo>
                      <a:pt x="485" y="91"/>
                    </a:lnTo>
                    <a:lnTo>
                      <a:pt x="414" y="94"/>
                    </a:lnTo>
                    <a:lnTo>
                      <a:pt x="341" y="91"/>
                    </a:lnTo>
                    <a:lnTo>
                      <a:pt x="274" y="83"/>
                    </a:lnTo>
                    <a:lnTo>
                      <a:pt x="216" y="74"/>
                    </a:lnTo>
                    <a:lnTo>
                      <a:pt x="168" y="76"/>
                    </a:lnTo>
                    <a:lnTo>
                      <a:pt x="115" y="79"/>
                    </a:lnTo>
                    <a:lnTo>
                      <a:pt x="68" y="87"/>
                    </a:lnTo>
                    <a:lnTo>
                      <a:pt x="24" y="110"/>
                    </a:lnTo>
                    <a:lnTo>
                      <a:pt x="0" y="135"/>
                    </a:lnTo>
                    <a:lnTo>
                      <a:pt x="41" y="117"/>
                    </a:lnTo>
                    <a:lnTo>
                      <a:pt x="84" y="104"/>
                    </a:lnTo>
                    <a:lnTo>
                      <a:pt x="124" y="100"/>
                    </a:lnTo>
                    <a:lnTo>
                      <a:pt x="176" y="100"/>
                    </a:lnTo>
                    <a:lnTo>
                      <a:pt x="226" y="106"/>
                    </a:lnTo>
                    <a:lnTo>
                      <a:pt x="278" y="121"/>
                    </a:lnTo>
                    <a:lnTo>
                      <a:pt x="339" y="140"/>
                    </a:lnTo>
                    <a:lnTo>
                      <a:pt x="396" y="154"/>
                    </a:lnTo>
                    <a:lnTo>
                      <a:pt x="447" y="161"/>
                    </a:lnTo>
                    <a:lnTo>
                      <a:pt x="514" y="167"/>
                    </a:lnTo>
                    <a:lnTo>
                      <a:pt x="597" y="171"/>
                    </a:lnTo>
                    <a:lnTo>
                      <a:pt x="665" y="172"/>
                    </a:lnTo>
                    <a:lnTo>
                      <a:pt x="735" y="164"/>
                    </a:lnTo>
                    <a:lnTo>
                      <a:pt x="783" y="147"/>
                    </a:lnTo>
                    <a:lnTo>
                      <a:pt x="845" y="118"/>
                    </a:lnTo>
                    <a:lnTo>
                      <a:pt x="891" y="80"/>
                    </a:lnTo>
                    <a:lnTo>
                      <a:pt x="928" y="43"/>
                    </a:lnTo>
                    <a:lnTo>
                      <a:pt x="960" y="2"/>
                    </a:lnTo>
                    <a:lnTo>
                      <a:pt x="770" y="0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36024" name="Freeform 184"/>
              <p:cNvSpPr>
                <a:spLocks/>
              </p:cNvSpPr>
              <p:nvPr/>
            </p:nvSpPr>
            <p:spPr bwMode="ltGray">
              <a:xfrm>
                <a:off x="3592" y="174"/>
                <a:ext cx="287" cy="125"/>
              </a:xfrm>
              <a:custGeom>
                <a:avLst/>
                <a:gdLst/>
                <a:ahLst/>
                <a:cxnLst>
                  <a:cxn ang="0">
                    <a:pos x="0" y="111"/>
                  </a:cxn>
                  <a:cxn ang="0">
                    <a:pos x="1" y="86"/>
                  </a:cxn>
                  <a:cxn ang="0">
                    <a:pos x="12" y="54"/>
                  </a:cxn>
                  <a:cxn ang="0">
                    <a:pos x="28" y="33"/>
                  </a:cxn>
                  <a:cxn ang="0">
                    <a:pos x="55" y="12"/>
                  </a:cxn>
                  <a:cxn ang="0">
                    <a:pos x="93" y="2"/>
                  </a:cxn>
                  <a:cxn ang="0">
                    <a:pos x="121" y="0"/>
                  </a:cxn>
                  <a:cxn ang="0">
                    <a:pos x="157" y="6"/>
                  </a:cxn>
                  <a:cxn ang="0">
                    <a:pos x="181" y="20"/>
                  </a:cxn>
                  <a:cxn ang="0">
                    <a:pos x="202" y="41"/>
                  </a:cxn>
                  <a:cxn ang="0">
                    <a:pos x="214" y="66"/>
                  </a:cxn>
                  <a:cxn ang="0">
                    <a:pos x="220" y="83"/>
                  </a:cxn>
                  <a:cxn ang="0">
                    <a:pos x="226" y="98"/>
                  </a:cxn>
                  <a:cxn ang="0">
                    <a:pos x="120" y="102"/>
                  </a:cxn>
                  <a:cxn ang="0">
                    <a:pos x="0" y="111"/>
                  </a:cxn>
                </a:cxnLst>
                <a:rect l="0" t="0" r="r" b="b"/>
                <a:pathLst>
                  <a:path w="226" h="111">
                    <a:moveTo>
                      <a:pt x="0" y="111"/>
                    </a:moveTo>
                    <a:lnTo>
                      <a:pt x="1" y="86"/>
                    </a:lnTo>
                    <a:lnTo>
                      <a:pt x="12" y="54"/>
                    </a:lnTo>
                    <a:lnTo>
                      <a:pt x="28" y="33"/>
                    </a:lnTo>
                    <a:lnTo>
                      <a:pt x="55" y="12"/>
                    </a:lnTo>
                    <a:lnTo>
                      <a:pt x="93" y="2"/>
                    </a:lnTo>
                    <a:lnTo>
                      <a:pt x="121" y="0"/>
                    </a:lnTo>
                    <a:lnTo>
                      <a:pt x="157" y="6"/>
                    </a:lnTo>
                    <a:lnTo>
                      <a:pt x="181" y="20"/>
                    </a:lnTo>
                    <a:lnTo>
                      <a:pt x="202" y="41"/>
                    </a:lnTo>
                    <a:lnTo>
                      <a:pt x="214" y="66"/>
                    </a:lnTo>
                    <a:lnTo>
                      <a:pt x="220" y="83"/>
                    </a:lnTo>
                    <a:lnTo>
                      <a:pt x="226" y="98"/>
                    </a:lnTo>
                    <a:lnTo>
                      <a:pt x="120" y="102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36025" name="Freeform 185"/>
              <p:cNvSpPr>
                <a:spLocks/>
              </p:cNvSpPr>
              <p:nvPr/>
            </p:nvSpPr>
            <p:spPr bwMode="ltGray">
              <a:xfrm>
                <a:off x="3479" y="2"/>
                <a:ext cx="157" cy="45"/>
              </a:xfrm>
              <a:custGeom>
                <a:avLst/>
                <a:gdLst/>
                <a:ahLst/>
                <a:cxnLst>
                  <a:cxn ang="0">
                    <a:pos x="86" y="0"/>
                  </a:cxn>
                  <a:cxn ang="0">
                    <a:pos x="57" y="19"/>
                  </a:cxn>
                  <a:cxn ang="0">
                    <a:pos x="32" y="29"/>
                  </a:cxn>
                  <a:cxn ang="0">
                    <a:pos x="0" y="33"/>
                  </a:cxn>
                  <a:cxn ang="0">
                    <a:pos x="52" y="45"/>
                  </a:cxn>
                  <a:cxn ang="0">
                    <a:pos x="85" y="38"/>
                  </a:cxn>
                  <a:cxn ang="0">
                    <a:pos x="140" y="2"/>
                  </a:cxn>
                  <a:cxn ang="0">
                    <a:pos x="86" y="0"/>
                  </a:cxn>
                </a:cxnLst>
                <a:rect l="0" t="0" r="r" b="b"/>
                <a:pathLst>
                  <a:path w="140" h="45">
                    <a:moveTo>
                      <a:pt x="86" y="0"/>
                    </a:moveTo>
                    <a:lnTo>
                      <a:pt x="57" y="19"/>
                    </a:lnTo>
                    <a:lnTo>
                      <a:pt x="32" y="29"/>
                    </a:lnTo>
                    <a:lnTo>
                      <a:pt x="0" y="33"/>
                    </a:lnTo>
                    <a:lnTo>
                      <a:pt x="52" y="45"/>
                    </a:lnTo>
                    <a:lnTo>
                      <a:pt x="85" y="38"/>
                    </a:lnTo>
                    <a:lnTo>
                      <a:pt x="140" y="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36026" name="Freeform 186"/>
              <p:cNvSpPr>
                <a:spLocks/>
              </p:cNvSpPr>
              <p:nvPr/>
            </p:nvSpPr>
            <p:spPr bwMode="ltGray">
              <a:xfrm>
                <a:off x="3680" y="71"/>
                <a:ext cx="729" cy="112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28" y="4"/>
                  </a:cxn>
                  <a:cxn ang="0">
                    <a:pos x="66" y="0"/>
                  </a:cxn>
                  <a:cxn ang="0">
                    <a:pos x="111" y="0"/>
                  </a:cxn>
                  <a:cxn ang="0">
                    <a:pos x="154" y="1"/>
                  </a:cxn>
                  <a:cxn ang="0">
                    <a:pos x="207" y="18"/>
                  </a:cxn>
                  <a:cxn ang="0">
                    <a:pos x="261" y="43"/>
                  </a:cxn>
                  <a:cxn ang="0">
                    <a:pos x="300" y="48"/>
                  </a:cxn>
                  <a:cxn ang="0">
                    <a:pos x="351" y="43"/>
                  </a:cxn>
                  <a:cxn ang="0">
                    <a:pos x="391" y="31"/>
                  </a:cxn>
                  <a:cxn ang="0">
                    <a:pos x="430" y="21"/>
                  </a:cxn>
                  <a:cxn ang="0">
                    <a:pos x="474" y="12"/>
                  </a:cxn>
                  <a:cxn ang="0">
                    <a:pos x="517" y="13"/>
                  </a:cxn>
                  <a:cxn ang="0">
                    <a:pos x="546" y="21"/>
                  </a:cxn>
                  <a:cxn ang="0">
                    <a:pos x="574" y="39"/>
                  </a:cxn>
                  <a:cxn ang="0">
                    <a:pos x="525" y="36"/>
                  </a:cxn>
                  <a:cxn ang="0">
                    <a:pos x="489" y="42"/>
                  </a:cxn>
                  <a:cxn ang="0">
                    <a:pos x="450" y="55"/>
                  </a:cxn>
                  <a:cxn ang="0">
                    <a:pos x="412" y="73"/>
                  </a:cxn>
                  <a:cxn ang="0">
                    <a:pos x="381" y="87"/>
                  </a:cxn>
                  <a:cxn ang="0">
                    <a:pos x="340" y="96"/>
                  </a:cxn>
                  <a:cxn ang="0">
                    <a:pos x="291" y="99"/>
                  </a:cxn>
                  <a:cxn ang="0">
                    <a:pos x="234" y="91"/>
                  </a:cxn>
                  <a:cxn ang="0">
                    <a:pos x="178" y="76"/>
                  </a:cxn>
                  <a:cxn ang="0">
                    <a:pos x="139" y="57"/>
                  </a:cxn>
                  <a:cxn ang="0">
                    <a:pos x="102" y="33"/>
                  </a:cxn>
                  <a:cxn ang="0">
                    <a:pos x="66" y="18"/>
                  </a:cxn>
                  <a:cxn ang="0">
                    <a:pos x="30" y="13"/>
                  </a:cxn>
                  <a:cxn ang="0">
                    <a:pos x="0" y="15"/>
                  </a:cxn>
                </a:cxnLst>
                <a:rect l="0" t="0" r="r" b="b"/>
                <a:pathLst>
                  <a:path w="574" h="99">
                    <a:moveTo>
                      <a:pt x="0" y="15"/>
                    </a:moveTo>
                    <a:lnTo>
                      <a:pt x="28" y="4"/>
                    </a:lnTo>
                    <a:lnTo>
                      <a:pt x="66" y="0"/>
                    </a:lnTo>
                    <a:lnTo>
                      <a:pt x="111" y="0"/>
                    </a:lnTo>
                    <a:lnTo>
                      <a:pt x="154" y="1"/>
                    </a:lnTo>
                    <a:lnTo>
                      <a:pt x="207" y="18"/>
                    </a:lnTo>
                    <a:lnTo>
                      <a:pt x="261" y="43"/>
                    </a:lnTo>
                    <a:lnTo>
                      <a:pt x="300" y="48"/>
                    </a:lnTo>
                    <a:lnTo>
                      <a:pt x="351" y="43"/>
                    </a:lnTo>
                    <a:lnTo>
                      <a:pt x="391" y="31"/>
                    </a:lnTo>
                    <a:lnTo>
                      <a:pt x="430" y="21"/>
                    </a:lnTo>
                    <a:lnTo>
                      <a:pt x="474" y="12"/>
                    </a:lnTo>
                    <a:lnTo>
                      <a:pt x="517" y="13"/>
                    </a:lnTo>
                    <a:lnTo>
                      <a:pt x="546" y="21"/>
                    </a:lnTo>
                    <a:lnTo>
                      <a:pt x="574" y="39"/>
                    </a:lnTo>
                    <a:lnTo>
                      <a:pt x="525" y="36"/>
                    </a:lnTo>
                    <a:lnTo>
                      <a:pt x="489" y="42"/>
                    </a:lnTo>
                    <a:lnTo>
                      <a:pt x="450" y="55"/>
                    </a:lnTo>
                    <a:lnTo>
                      <a:pt x="412" y="73"/>
                    </a:lnTo>
                    <a:lnTo>
                      <a:pt x="381" y="87"/>
                    </a:lnTo>
                    <a:lnTo>
                      <a:pt x="340" y="96"/>
                    </a:lnTo>
                    <a:lnTo>
                      <a:pt x="291" y="99"/>
                    </a:lnTo>
                    <a:lnTo>
                      <a:pt x="234" y="91"/>
                    </a:lnTo>
                    <a:lnTo>
                      <a:pt x="178" y="76"/>
                    </a:lnTo>
                    <a:lnTo>
                      <a:pt x="139" y="57"/>
                    </a:lnTo>
                    <a:lnTo>
                      <a:pt x="102" y="33"/>
                    </a:lnTo>
                    <a:lnTo>
                      <a:pt x="66" y="18"/>
                    </a:lnTo>
                    <a:lnTo>
                      <a:pt x="30" y="13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36027" name="Freeform 187"/>
              <p:cNvSpPr>
                <a:spLocks/>
              </p:cNvSpPr>
              <p:nvPr/>
            </p:nvSpPr>
            <p:spPr bwMode="ltGray">
              <a:xfrm>
                <a:off x="4375" y="211"/>
                <a:ext cx="109" cy="77"/>
              </a:xfrm>
              <a:custGeom>
                <a:avLst/>
                <a:gdLst/>
                <a:ahLst/>
                <a:cxnLst>
                  <a:cxn ang="0">
                    <a:pos x="0" y="66"/>
                  </a:cxn>
                  <a:cxn ang="0">
                    <a:pos x="14" y="39"/>
                  </a:cxn>
                  <a:cxn ang="0">
                    <a:pos x="39" y="17"/>
                  </a:cxn>
                  <a:cxn ang="0">
                    <a:pos x="62" y="6"/>
                  </a:cxn>
                  <a:cxn ang="0">
                    <a:pos x="86" y="0"/>
                  </a:cxn>
                  <a:cxn ang="0">
                    <a:pos x="59" y="33"/>
                  </a:cxn>
                  <a:cxn ang="0">
                    <a:pos x="50" y="54"/>
                  </a:cxn>
                  <a:cxn ang="0">
                    <a:pos x="47" y="68"/>
                  </a:cxn>
                  <a:cxn ang="0">
                    <a:pos x="0" y="66"/>
                  </a:cxn>
                </a:cxnLst>
                <a:rect l="0" t="0" r="r" b="b"/>
                <a:pathLst>
                  <a:path w="86" h="68">
                    <a:moveTo>
                      <a:pt x="0" y="66"/>
                    </a:moveTo>
                    <a:lnTo>
                      <a:pt x="14" y="39"/>
                    </a:lnTo>
                    <a:lnTo>
                      <a:pt x="39" y="17"/>
                    </a:lnTo>
                    <a:lnTo>
                      <a:pt x="62" y="6"/>
                    </a:lnTo>
                    <a:lnTo>
                      <a:pt x="86" y="0"/>
                    </a:lnTo>
                    <a:lnTo>
                      <a:pt x="59" y="33"/>
                    </a:lnTo>
                    <a:lnTo>
                      <a:pt x="50" y="54"/>
                    </a:lnTo>
                    <a:lnTo>
                      <a:pt x="47" y="68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36028" name="Freeform 188"/>
              <p:cNvSpPr>
                <a:spLocks/>
              </p:cNvSpPr>
              <p:nvPr/>
            </p:nvSpPr>
            <p:spPr bwMode="ltGray">
              <a:xfrm>
                <a:off x="4602" y="2"/>
                <a:ext cx="264" cy="117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96" y="33"/>
                  </a:cxn>
                  <a:cxn ang="0">
                    <a:pos x="78" y="63"/>
                  </a:cxn>
                  <a:cxn ang="0">
                    <a:pos x="48" y="91"/>
                  </a:cxn>
                  <a:cxn ang="0">
                    <a:pos x="0" y="117"/>
                  </a:cxn>
                  <a:cxn ang="0">
                    <a:pos x="48" y="115"/>
                  </a:cxn>
                  <a:cxn ang="0">
                    <a:pos x="100" y="103"/>
                  </a:cxn>
                  <a:cxn ang="0">
                    <a:pos x="151" y="83"/>
                  </a:cxn>
                  <a:cxn ang="0">
                    <a:pos x="195" y="50"/>
                  </a:cxn>
                  <a:cxn ang="0">
                    <a:pos x="234" y="0"/>
                  </a:cxn>
                  <a:cxn ang="0">
                    <a:pos x="114" y="0"/>
                  </a:cxn>
                </a:cxnLst>
                <a:rect l="0" t="0" r="r" b="b"/>
                <a:pathLst>
                  <a:path w="234" h="117">
                    <a:moveTo>
                      <a:pt x="114" y="0"/>
                    </a:moveTo>
                    <a:lnTo>
                      <a:pt x="96" y="33"/>
                    </a:lnTo>
                    <a:lnTo>
                      <a:pt x="78" y="63"/>
                    </a:lnTo>
                    <a:lnTo>
                      <a:pt x="48" y="91"/>
                    </a:lnTo>
                    <a:lnTo>
                      <a:pt x="0" y="117"/>
                    </a:lnTo>
                    <a:lnTo>
                      <a:pt x="48" y="115"/>
                    </a:lnTo>
                    <a:lnTo>
                      <a:pt x="100" y="103"/>
                    </a:lnTo>
                    <a:lnTo>
                      <a:pt x="151" y="83"/>
                    </a:lnTo>
                    <a:lnTo>
                      <a:pt x="195" y="50"/>
                    </a:lnTo>
                    <a:lnTo>
                      <a:pt x="23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36029" name="Freeform 189"/>
              <p:cNvSpPr>
                <a:spLocks/>
              </p:cNvSpPr>
              <p:nvPr/>
            </p:nvSpPr>
            <p:spPr bwMode="ltGray">
              <a:xfrm>
                <a:off x="4767" y="171"/>
                <a:ext cx="521" cy="115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16" y="83"/>
                  </a:cxn>
                  <a:cxn ang="0">
                    <a:pos x="42" y="68"/>
                  </a:cxn>
                  <a:cxn ang="0">
                    <a:pos x="82" y="50"/>
                  </a:cxn>
                  <a:cxn ang="0">
                    <a:pos x="126" y="41"/>
                  </a:cxn>
                  <a:cxn ang="0">
                    <a:pos x="195" y="39"/>
                  </a:cxn>
                  <a:cxn ang="0">
                    <a:pos x="247" y="38"/>
                  </a:cxn>
                  <a:cxn ang="0">
                    <a:pos x="301" y="35"/>
                  </a:cxn>
                  <a:cxn ang="0">
                    <a:pos x="340" y="27"/>
                  </a:cxn>
                  <a:cxn ang="0">
                    <a:pos x="381" y="12"/>
                  </a:cxn>
                  <a:cxn ang="0">
                    <a:pos x="406" y="0"/>
                  </a:cxn>
                  <a:cxn ang="0">
                    <a:pos x="411" y="12"/>
                  </a:cxn>
                  <a:cxn ang="0">
                    <a:pos x="373" y="36"/>
                  </a:cxn>
                  <a:cxn ang="0">
                    <a:pos x="324" y="57"/>
                  </a:cxn>
                  <a:cxn ang="0">
                    <a:pos x="261" y="71"/>
                  </a:cxn>
                  <a:cxn ang="0">
                    <a:pos x="238" y="83"/>
                  </a:cxn>
                  <a:cxn ang="0">
                    <a:pos x="177" y="87"/>
                  </a:cxn>
                  <a:cxn ang="0">
                    <a:pos x="76" y="98"/>
                  </a:cxn>
                  <a:cxn ang="0">
                    <a:pos x="0" y="102"/>
                  </a:cxn>
                </a:cxnLst>
                <a:rect l="0" t="0" r="r" b="b"/>
                <a:pathLst>
                  <a:path w="411" h="102">
                    <a:moveTo>
                      <a:pt x="0" y="102"/>
                    </a:moveTo>
                    <a:lnTo>
                      <a:pt x="16" y="83"/>
                    </a:lnTo>
                    <a:lnTo>
                      <a:pt x="42" y="68"/>
                    </a:lnTo>
                    <a:lnTo>
                      <a:pt x="82" y="50"/>
                    </a:lnTo>
                    <a:lnTo>
                      <a:pt x="126" y="41"/>
                    </a:lnTo>
                    <a:lnTo>
                      <a:pt x="195" y="39"/>
                    </a:lnTo>
                    <a:lnTo>
                      <a:pt x="247" y="38"/>
                    </a:lnTo>
                    <a:lnTo>
                      <a:pt x="301" y="35"/>
                    </a:lnTo>
                    <a:lnTo>
                      <a:pt x="340" y="27"/>
                    </a:lnTo>
                    <a:lnTo>
                      <a:pt x="381" y="12"/>
                    </a:lnTo>
                    <a:lnTo>
                      <a:pt x="406" y="0"/>
                    </a:lnTo>
                    <a:lnTo>
                      <a:pt x="411" y="12"/>
                    </a:lnTo>
                    <a:lnTo>
                      <a:pt x="373" y="36"/>
                    </a:lnTo>
                    <a:lnTo>
                      <a:pt x="324" y="57"/>
                    </a:lnTo>
                    <a:lnTo>
                      <a:pt x="261" y="71"/>
                    </a:lnTo>
                    <a:lnTo>
                      <a:pt x="238" y="83"/>
                    </a:lnTo>
                    <a:lnTo>
                      <a:pt x="177" y="87"/>
                    </a:lnTo>
                    <a:lnTo>
                      <a:pt x="76" y="98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36030" name="Freeform 190"/>
              <p:cNvSpPr>
                <a:spLocks/>
              </p:cNvSpPr>
              <p:nvPr/>
            </p:nvSpPr>
            <p:spPr bwMode="ltGray">
              <a:xfrm>
                <a:off x="5074" y="2"/>
                <a:ext cx="203" cy="84"/>
              </a:xfrm>
              <a:custGeom>
                <a:avLst/>
                <a:gdLst/>
                <a:ahLst/>
                <a:cxnLst>
                  <a:cxn ang="0">
                    <a:pos x="1" y="23"/>
                  </a:cxn>
                  <a:cxn ang="0">
                    <a:pos x="18" y="56"/>
                  </a:cxn>
                  <a:cxn ang="0">
                    <a:pos x="52" y="77"/>
                  </a:cxn>
                  <a:cxn ang="0">
                    <a:pos x="85" y="84"/>
                  </a:cxn>
                  <a:cxn ang="0">
                    <a:pos x="120" y="81"/>
                  </a:cxn>
                  <a:cxn ang="0">
                    <a:pos x="151" y="64"/>
                  </a:cxn>
                  <a:cxn ang="0">
                    <a:pos x="168" y="39"/>
                  </a:cxn>
                  <a:cxn ang="0">
                    <a:pos x="180" y="0"/>
                  </a:cxn>
                  <a:cxn ang="0">
                    <a:pos x="0" y="0"/>
                  </a:cxn>
                  <a:cxn ang="0">
                    <a:pos x="1" y="23"/>
                  </a:cxn>
                </a:cxnLst>
                <a:rect l="0" t="0" r="r" b="b"/>
                <a:pathLst>
                  <a:path w="180" h="84">
                    <a:moveTo>
                      <a:pt x="1" y="23"/>
                    </a:moveTo>
                    <a:lnTo>
                      <a:pt x="18" y="56"/>
                    </a:lnTo>
                    <a:lnTo>
                      <a:pt x="52" y="77"/>
                    </a:lnTo>
                    <a:lnTo>
                      <a:pt x="85" y="84"/>
                    </a:lnTo>
                    <a:lnTo>
                      <a:pt x="120" y="81"/>
                    </a:lnTo>
                    <a:lnTo>
                      <a:pt x="151" y="64"/>
                    </a:lnTo>
                    <a:lnTo>
                      <a:pt x="168" y="39"/>
                    </a:lnTo>
                    <a:lnTo>
                      <a:pt x="180" y="0"/>
                    </a:lnTo>
                    <a:lnTo>
                      <a:pt x="0" y="0"/>
                    </a:lnTo>
                    <a:lnTo>
                      <a:pt x="1" y="23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36031" name="Freeform 191"/>
              <p:cNvSpPr>
                <a:spLocks/>
              </p:cNvSpPr>
              <p:nvPr/>
            </p:nvSpPr>
            <p:spPr bwMode="ltGray">
              <a:xfrm>
                <a:off x="5366" y="37"/>
                <a:ext cx="396" cy="83"/>
              </a:xfrm>
              <a:custGeom>
                <a:avLst/>
                <a:gdLst/>
                <a:ahLst/>
                <a:cxnLst>
                  <a:cxn ang="0">
                    <a:pos x="312" y="0"/>
                  </a:cxn>
                  <a:cxn ang="0">
                    <a:pos x="249" y="19"/>
                  </a:cxn>
                  <a:cxn ang="0">
                    <a:pos x="192" y="30"/>
                  </a:cxn>
                  <a:cxn ang="0">
                    <a:pos x="150" y="33"/>
                  </a:cxn>
                  <a:cxn ang="0">
                    <a:pos x="100" y="33"/>
                  </a:cxn>
                  <a:cxn ang="0">
                    <a:pos x="34" y="24"/>
                  </a:cxn>
                  <a:cxn ang="0">
                    <a:pos x="0" y="15"/>
                  </a:cxn>
                  <a:cxn ang="0">
                    <a:pos x="88" y="52"/>
                  </a:cxn>
                  <a:cxn ang="0">
                    <a:pos x="130" y="63"/>
                  </a:cxn>
                  <a:cxn ang="0">
                    <a:pos x="178" y="70"/>
                  </a:cxn>
                  <a:cxn ang="0">
                    <a:pos x="238" y="73"/>
                  </a:cxn>
                  <a:cxn ang="0">
                    <a:pos x="274" y="70"/>
                  </a:cxn>
                  <a:cxn ang="0">
                    <a:pos x="309" y="67"/>
                  </a:cxn>
                  <a:cxn ang="0">
                    <a:pos x="312" y="0"/>
                  </a:cxn>
                </a:cxnLst>
                <a:rect l="0" t="0" r="r" b="b"/>
                <a:pathLst>
                  <a:path w="312" h="73">
                    <a:moveTo>
                      <a:pt x="312" y="0"/>
                    </a:moveTo>
                    <a:lnTo>
                      <a:pt x="249" y="19"/>
                    </a:lnTo>
                    <a:lnTo>
                      <a:pt x="192" y="30"/>
                    </a:lnTo>
                    <a:lnTo>
                      <a:pt x="150" y="33"/>
                    </a:lnTo>
                    <a:lnTo>
                      <a:pt x="100" y="33"/>
                    </a:lnTo>
                    <a:lnTo>
                      <a:pt x="34" y="24"/>
                    </a:lnTo>
                    <a:lnTo>
                      <a:pt x="0" y="15"/>
                    </a:lnTo>
                    <a:lnTo>
                      <a:pt x="88" y="52"/>
                    </a:lnTo>
                    <a:lnTo>
                      <a:pt x="130" y="63"/>
                    </a:lnTo>
                    <a:lnTo>
                      <a:pt x="178" y="70"/>
                    </a:lnTo>
                    <a:lnTo>
                      <a:pt x="238" y="73"/>
                    </a:lnTo>
                    <a:lnTo>
                      <a:pt x="274" y="70"/>
                    </a:lnTo>
                    <a:lnTo>
                      <a:pt x="309" y="67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36032" name="Freeform 192"/>
              <p:cNvSpPr>
                <a:spLocks/>
              </p:cNvSpPr>
              <p:nvPr/>
            </p:nvSpPr>
            <p:spPr bwMode="ltGray">
              <a:xfrm>
                <a:off x="5557" y="225"/>
                <a:ext cx="67" cy="70"/>
              </a:xfrm>
              <a:custGeom>
                <a:avLst/>
                <a:gdLst/>
                <a:ahLst/>
                <a:cxnLst>
                  <a:cxn ang="0">
                    <a:pos x="0" y="62"/>
                  </a:cxn>
                  <a:cxn ang="0">
                    <a:pos x="2" y="44"/>
                  </a:cxn>
                  <a:cxn ang="0">
                    <a:pos x="12" y="23"/>
                  </a:cxn>
                  <a:cxn ang="0">
                    <a:pos x="27" y="8"/>
                  </a:cxn>
                  <a:cxn ang="0">
                    <a:pos x="44" y="0"/>
                  </a:cxn>
                  <a:cxn ang="0">
                    <a:pos x="41" y="18"/>
                  </a:cxn>
                  <a:cxn ang="0">
                    <a:pos x="44" y="41"/>
                  </a:cxn>
                  <a:cxn ang="0">
                    <a:pos x="53" y="53"/>
                  </a:cxn>
                  <a:cxn ang="0">
                    <a:pos x="0" y="62"/>
                  </a:cxn>
                </a:cxnLst>
                <a:rect l="0" t="0" r="r" b="b"/>
                <a:pathLst>
                  <a:path w="53" h="62">
                    <a:moveTo>
                      <a:pt x="0" y="62"/>
                    </a:moveTo>
                    <a:lnTo>
                      <a:pt x="2" y="44"/>
                    </a:lnTo>
                    <a:lnTo>
                      <a:pt x="12" y="23"/>
                    </a:lnTo>
                    <a:lnTo>
                      <a:pt x="27" y="8"/>
                    </a:lnTo>
                    <a:lnTo>
                      <a:pt x="44" y="0"/>
                    </a:lnTo>
                    <a:lnTo>
                      <a:pt x="41" y="18"/>
                    </a:lnTo>
                    <a:lnTo>
                      <a:pt x="44" y="41"/>
                    </a:lnTo>
                    <a:lnTo>
                      <a:pt x="53" y="53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</p:grpSp>
        <p:grpSp>
          <p:nvGrpSpPr>
            <p:cNvPr id="36033" name="Group 193"/>
            <p:cNvGrpSpPr>
              <a:grpSpLocks/>
            </p:cNvGrpSpPr>
            <p:nvPr/>
          </p:nvGrpSpPr>
          <p:grpSpPr bwMode="auto">
            <a:xfrm flipH="1" flipV="1">
              <a:off x="4368" y="1872"/>
              <a:ext cx="1145" cy="512"/>
              <a:chOff x="204" y="225"/>
              <a:chExt cx="1145" cy="512"/>
            </a:xfrm>
          </p:grpSpPr>
          <p:sp>
            <p:nvSpPr>
              <p:cNvPr id="36034" name="Freeform 194"/>
              <p:cNvSpPr>
                <a:spLocks/>
              </p:cNvSpPr>
              <p:nvPr/>
            </p:nvSpPr>
            <p:spPr bwMode="gray">
              <a:xfrm>
                <a:off x="204" y="284"/>
                <a:ext cx="75" cy="453"/>
              </a:xfrm>
              <a:custGeom>
                <a:avLst/>
                <a:gdLst/>
                <a:ahLst/>
                <a:cxnLst>
                  <a:cxn ang="0">
                    <a:pos x="47" y="0"/>
                  </a:cxn>
                  <a:cxn ang="0">
                    <a:pos x="23" y="12"/>
                  </a:cxn>
                  <a:cxn ang="0">
                    <a:pos x="8" y="53"/>
                  </a:cxn>
                  <a:cxn ang="0">
                    <a:pos x="8" y="80"/>
                  </a:cxn>
                  <a:cxn ang="0">
                    <a:pos x="0" y="108"/>
                  </a:cxn>
                  <a:cxn ang="0">
                    <a:pos x="9" y="140"/>
                  </a:cxn>
                  <a:cxn ang="0">
                    <a:pos x="15" y="179"/>
                  </a:cxn>
                  <a:cxn ang="0">
                    <a:pos x="15" y="230"/>
                  </a:cxn>
                  <a:cxn ang="0">
                    <a:pos x="9" y="269"/>
                  </a:cxn>
                  <a:cxn ang="0">
                    <a:pos x="12" y="293"/>
                  </a:cxn>
                  <a:cxn ang="0">
                    <a:pos x="24" y="324"/>
                  </a:cxn>
                  <a:cxn ang="0">
                    <a:pos x="41" y="383"/>
                  </a:cxn>
                  <a:cxn ang="0">
                    <a:pos x="51" y="401"/>
                  </a:cxn>
                  <a:cxn ang="0">
                    <a:pos x="63" y="401"/>
                  </a:cxn>
                  <a:cxn ang="0">
                    <a:pos x="66" y="381"/>
                  </a:cxn>
                  <a:cxn ang="0">
                    <a:pos x="54" y="347"/>
                  </a:cxn>
                  <a:cxn ang="0">
                    <a:pos x="38" y="306"/>
                  </a:cxn>
                  <a:cxn ang="0">
                    <a:pos x="32" y="272"/>
                  </a:cxn>
                  <a:cxn ang="0">
                    <a:pos x="38" y="240"/>
                  </a:cxn>
                  <a:cxn ang="0">
                    <a:pos x="42" y="204"/>
                  </a:cxn>
                  <a:cxn ang="0">
                    <a:pos x="39" y="161"/>
                  </a:cxn>
                  <a:cxn ang="0">
                    <a:pos x="32" y="125"/>
                  </a:cxn>
                  <a:cxn ang="0">
                    <a:pos x="26" y="101"/>
                  </a:cxn>
                  <a:cxn ang="0">
                    <a:pos x="32" y="80"/>
                  </a:cxn>
                  <a:cxn ang="0">
                    <a:pos x="32" y="59"/>
                  </a:cxn>
                  <a:cxn ang="0">
                    <a:pos x="36" y="38"/>
                  </a:cxn>
                  <a:cxn ang="0">
                    <a:pos x="48" y="17"/>
                  </a:cxn>
                  <a:cxn ang="0">
                    <a:pos x="47" y="0"/>
                  </a:cxn>
                </a:cxnLst>
                <a:rect l="0" t="0" r="r" b="b"/>
                <a:pathLst>
                  <a:path w="66" h="401">
                    <a:moveTo>
                      <a:pt x="47" y="0"/>
                    </a:moveTo>
                    <a:lnTo>
                      <a:pt x="23" y="12"/>
                    </a:lnTo>
                    <a:lnTo>
                      <a:pt x="8" y="53"/>
                    </a:lnTo>
                    <a:lnTo>
                      <a:pt x="8" y="80"/>
                    </a:lnTo>
                    <a:lnTo>
                      <a:pt x="0" y="108"/>
                    </a:lnTo>
                    <a:lnTo>
                      <a:pt x="9" y="140"/>
                    </a:lnTo>
                    <a:lnTo>
                      <a:pt x="15" y="179"/>
                    </a:lnTo>
                    <a:lnTo>
                      <a:pt x="15" y="230"/>
                    </a:lnTo>
                    <a:lnTo>
                      <a:pt x="9" y="269"/>
                    </a:lnTo>
                    <a:lnTo>
                      <a:pt x="12" y="293"/>
                    </a:lnTo>
                    <a:lnTo>
                      <a:pt x="24" y="324"/>
                    </a:lnTo>
                    <a:lnTo>
                      <a:pt x="41" y="383"/>
                    </a:lnTo>
                    <a:lnTo>
                      <a:pt x="51" y="401"/>
                    </a:lnTo>
                    <a:lnTo>
                      <a:pt x="63" y="401"/>
                    </a:lnTo>
                    <a:lnTo>
                      <a:pt x="66" y="381"/>
                    </a:lnTo>
                    <a:lnTo>
                      <a:pt x="54" y="347"/>
                    </a:lnTo>
                    <a:lnTo>
                      <a:pt x="38" y="306"/>
                    </a:lnTo>
                    <a:lnTo>
                      <a:pt x="32" y="272"/>
                    </a:lnTo>
                    <a:lnTo>
                      <a:pt x="38" y="240"/>
                    </a:lnTo>
                    <a:lnTo>
                      <a:pt x="42" y="204"/>
                    </a:lnTo>
                    <a:lnTo>
                      <a:pt x="39" y="161"/>
                    </a:lnTo>
                    <a:lnTo>
                      <a:pt x="32" y="125"/>
                    </a:lnTo>
                    <a:lnTo>
                      <a:pt x="26" y="101"/>
                    </a:lnTo>
                    <a:lnTo>
                      <a:pt x="32" y="80"/>
                    </a:lnTo>
                    <a:lnTo>
                      <a:pt x="32" y="59"/>
                    </a:lnTo>
                    <a:lnTo>
                      <a:pt x="36" y="38"/>
                    </a:lnTo>
                    <a:lnTo>
                      <a:pt x="48" y="17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36035" name="Freeform 195"/>
              <p:cNvSpPr>
                <a:spLocks/>
              </p:cNvSpPr>
              <p:nvPr/>
            </p:nvSpPr>
            <p:spPr bwMode="gray">
              <a:xfrm>
                <a:off x="345" y="225"/>
                <a:ext cx="1004" cy="49"/>
              </a:xfrm>
              <a:custGeom>
                <a:avLst/>
                <a:gdLst/>
                <a:ahLst/>
                <a:cxnLst>
                  <a:cxn ang="0">
                    <a:pos x="7" y="24"/>
                  </a:cxn>
                  <a:cxn ang="0">
                    <a:pos x="46" y="16"/>
                  </a:cxn>
                  <a:cxn ang="0">
                    <a:pos x="91" y="9"/>
                  </a:cxn>
                  <a:cxn ang="0">
                    <a:pos x="124" y="7"/>
                  </a:cxn>
                  <a:cxn ang="0">
                    <a:pos x="195" y="9"/>
                  </a:cxn>
                  <a:cxn ang="0">
                    <a:pos x="259" y="12"/>
                  </a:cxn>
                  <a:cxn ang="0">
                    <a:pos x="304" y="12"/>
                  </a:cxn>
                  <a:cxn ang="0">
                    <a:pos x="340" y="7"/>
                  </a:cxn>
                  <a:cxn ang="0">
                    <a:pos x="355" y="3"/>
                  </a:cxn>
                  <a:cxn ang="0">
                    <a:pos x="384" y="4"/>
                  </a:cxn>
                  <a:cxn ang="0">
                    <a:pos x="436" y="10"/>
                  </a:cxn>
                  <a:cxn ang="0">
                    <a:pos x="475" y="19"/>
                  </a:cxn>
                  <a:cxn ang="0">
                    <a:pos x="523" y="22"/>
                  </a:cxn>
                  <a:cxn ang="0">
                    <a:pos x="574" y="18"/>
                  </a:cxn>
                  <a:cxn ang="0">
                    <a:pos x="621" y="15"/>
                  </a:cxn>
                  <a:cxn ang="0">
                    <a:pos x="655" y="18"/>
                  </a:cxn>
                  <a:cxn ang="0">
                    <a:pos x="696" y="19"/>
                  </a:cxn>
                  <a:cxn ang="0">
                    <a:pos x="729" y="22"/>
                  </a:cxn>
                  <a:cxn ang="0">
                    <a:pos x="766" y="15"/>
                  </a:cxn>
                  <a:cxn ang="0">
                    <a:pos x="795" y="10"/>
                  </a:cxn>
                  <a:cxn ang="0">
                    <a:pos x="820" y="1"/>
                  </a:cxn>
                  <a:cxn ang="0">
                    <a:pos x="852" y="0"/>
                  </a:cxn>
                  <a:cxn ang="0">
                    <a:pos x="882" y="4"/>
                  </a:cxn>
                  <a:cxn ang="0">
                    <a:pos x="888" y="13"/>
                  </a:cxn>
                  <a:cxn ang="0">
                    <a:pos x="879" y="21"/>
                  </a:cxn>
                  <a:cxn ang="0">
                    <a:pos x="864" y="22"/>
                  </a:cxn>
                  <a:cxn ang="0">
                    <a:pos x="847" y="21"/>
                  </a:cxn>
                  <a:cxn ang="0">
                    <a:pos x="804" y="28"/>
                  </a:cxn>
                  <a:cxn ang="0">
                    <a:pos x="774" y="42"/>
                  </a:cxn>
                  <a:cxn ang="0">
                    <a:pos x="759" y="43"/>
                  </a:cxn>
                  <a:cxn ang="0">
                    <a:pos x="726" y="40"/>
                  </a:cxn>
                  <a:cxn ang="0">
                    <a:pos x="699" y="39"/>
                  </a:cxn>
                  <a:cxn ang="0">
                    <a:pos x="619" y="40"/>
                  </a:cxn>
                  <a:cxn ang="0">
                    <a:pos x="582" y="43"/>
                  </a:cxn>
                  <a:cxn ang="0">
                    <a:pos x="531" y="43"/>
                  </a:cxn>
                  <a:cxn ang="0">
                    <a:pos x="492" y="39"/>
                  </a:cxn>
                  <a:cxn ang="0">
                    <a:pos x="459" y="36"/>
                  </a:cxn>
                  <a:cxn ang="0">
                    <a:pos x="432" y="37"/>
                  </a:cxn>
                  <a:cxn ang="0">
                    <a:pos x="417" y="37"/>
                  </a:cxn>
                  <a:cxn ang="0">
                    <a:pos x="397" y="33"/>
                  </a:cxn>
                  <a:cxn ang="0">
                    <a:pos x="373" y="25"/>
                  </a:cxn>
                  <a:cxn ang="0">
                    <a:pos x="361" y="27"/>
                  </a:cxn>
                  <a:cxn ang="0">
                    <a:pos x="328" y="31"/>
                  </a:cxn>
                  <a:cxn ang="0">
                    <a:pos x="304" y="36"/>
                  </a:cxn>
                  <a:cxn ang="0">
                    <a:pos x="285" y="31"/>
                  </a:cxn>
                  <a:cxn ang="0">
                    <a:pos x="267" y="31"/>
                  </a:cxn>
                  <a:cxn ang="0">
                    <a:pos x="241" y="33"/>
                  </a:cxn>
                  <a:cxn ang="0">
                    <a:pos x="205" y="33"/>
                  </a:cxn>
                  <a:cxn ang="0">
                    <a:pos x="157" y="28"/>
                  </a:cxn>
                  <a:cxn ang="0">
                    <a:pos x="102" y="27"/>
                  </a:cxn>
                  <a:cxn ang="0">
                    <a:pos x="51" y="33"/>
                  </a:cxn>
                  <a:cxn ang="0">
                    <a:pos x="24" y="42"/>
                  </a:cxn>
                  <a:cxn ang="0">
                    <a:pos x="9" y="40"/>
                  </a:cxn>
                  <a:cxn ang="0">
                    <a:pos x="0" y="34"/>
                  </a:cxn>
                  <a:cxn ang="0">
                    <a:pos x="7" y="24"/>
                  </a:cxn>
                </a:cxnLst>
                <a:rect l="0" t="0" r="r" b="b"/>
                <a:pathLst>
                  <a:path w="888" h="43">
                    <a:moveTo>
                      <a:pt x="7" y="24"/>
                    </a:moveTo>
                    <a:lnTo>
                      <a:pt x="46" y="16"/>
                    </a:lnTo>
                    <a:lnTo>
                      <a:pt x="91" y="9"/>
                    </a:lnTo>
                    <a:lnTo>
                      <a:pt x="124" y="7"/>
                    </a:lnTo>
                    <a:lnTo>
                      <a:pt x="195" y="9"/>
                    </a:lnTo>
                    <a:lnTo>
                      <a:pt x="259" y="12"/>
                    </a:lnTo>
                    <a:lnTo>
                      <a:pt x="304" y="12"/>
                    </a:lnTo>
                    <a:lnTo>
                      <a:pt x="340" y="7"/>
                    </a:lnTo>
                    <a:lnTo>
                      <a:pt x="355" y="3"/>
                    </a:lnTo>
                    <a:lnTo>
                      <a:pt x="384" y="4"/>
                    </a:lnTo>
                    <a:lnTo>
                      <a:pt x="436" y="10"/>
                    </a:lnTo>
                    <a:lnTo>
                      <a:pt x="475" y="19"/>
                    </a:lnTo>
                    <a:lnTo>
                      <a:pt x="523" y="22"/>
                    </a:lnTo>
                    <a:lnTo>
                      <a:pt x="574" y="18"/>
                    </a:lnTo>
                    <a:lnTo>
                      <a:pt x="621" y="15"/>
                    </a:lnTo>
                    <a:lnTo>
                      <a:pt x="655" y="18"/>
                    </a:lnTo>
                    <a:lnTo>
                      <a:pt x="696" y="19"/>
                    </a:lnTo>
                    <a:lnTo>
                      <a:pt x="729" y="22"/>
                    </a:lnTo>
                    <a:lnTo>
                      <a:pt x="766" y="15"/>
                    </a:lnTo>
                    <a:lnTo>
                      <a:pt x="795" y="10"/>
                    </a:lnTo>
                    <a:lnTo>
                      <a:pt x="820" y="1"/>
                    </a:lnTo>
                    <a:lnTo>
                      <a:pt x="852" y="0"/>
                    </a:lnTo>
                    <a:lnTo>
                      <a:pt x="882" y="4"/>
                    </a:lnTo>
                    <a:lnTo>
                      <a:pt x="888" y="13"/>
                    </a:lnTo>
                    <a:lnTo>
                      <a:pt x="879" y="21"/>
                    </a:lnTo>
                    <a:lnTo>
                      <a:pt x="864" y="22"/>
                    </a:lnTo>
                    <a:lnTo>
                      <a:pt x="847" y="21"/>
                    </a:lnTo>
                    <a:lnTo>
                      <a:pt x="804" y="28"/>
                    </a:lnTo>
                    <a:lnTo>
                      <a:pt x="774" y="42"/>
                    </a:lnTo>
                    <a:lnTo>
                      <a:pt x="759" y="43"/>
                    </a:lnTo>
                    <a:lnTo>
                      <a:pt x="726" y="40"/>
                    </a:lnTo>
                    <a:lnTo>
                      <a:pt x="699" y="39"/>
                    </a:lnTo>
                    <a:lnTo>
                      <a:pt x="619" y="40"/>
                    </a:lnTo>
                    <a:lnTo>
                      <a:pt x="582" y="43"/>
                    </a:lnTo>
                    <a:lnTo>
                      <a:pt x="531" y="43"/>
                    </a:lnTo>
                    <a:lnTo>
                      <a:pt x="492" y="39"/>
                    </a:lnTo>
                    <a:lnTo>
                      <a:pt x="459" y="36"/>
                    </a:lnTo>
                    <a:lnTo>
                      <a:pt x="432" y="37"/>
                    </a:lnTo>
                    <a:lnTo>
                      <a:pt x="417" y="37"/>
                    </a:lnTo>
                    <a:lnTo>
                      <a:pt x="397" y="33"/>
                    </a:lnTo>
                    <a:lnTo>
                      <a:pt x="373" y="25"/>
                    </a:lnTo>
                    <a:lnTo>
                      <a:pt x="361" y="27"/>
                    </a:lnTo>
                    <a:lnTo>
                      <a:pt x="328" y="31"/>
                    </a:lnTo>
                    <a:lnTo>
                      <a:pt x="304" y="36"/>
                    </a:lnTo>
                    <a:lnTo>
                      <a:pt x="285" y="31"/>
                    </a:lnTo>
                    <a:lnTo>
                      <a:pt x="267" y="31"/>
                    </a:lnTo>
                    <a:lnTo>
                      <a:pt x="241" y="33"/>
                    </a:lnTo>
                    <a:lnTo>
                      <a:pt x="205" y="33"/>
                    </a:lnTo>
                    <a:lnTo>
                      <a:pt x="157" y="28"/>
                    </a:lnTo>
                    <a:lnTo>
                      <a:pt x="102" y="27"/>
                    </a:lnTo>
                    <a:lnTo>
                      <a:pt x="51" y="33"/>
                    </a:lnTo>
                    <a:lnTo>
                      <a:pt x="24" y="42"/>
                    </a:lnTo>
                    <a:lnTo>
                      <a:pt x="9" y="40"/>
                    </a:lnTo>
                    <a:lnTo>
                      <a:pt x="0" y="34"/>
                    </a:lnTo>
                    <a:lnTo>
                      <a:pt x="7" y="2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</p:grpSp>
      </p:grpSp>
      <p:sp>
        <p:nvSpPr>
          <p:cNvPr id="36007" name="Rectangle 167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6008" name="Rectangle 16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196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36009" name="Rectangle 169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uk-UA" dirty="0"/>
          </a:p>
        </p:txBody>
      </p:sp>
      <p:sp>
        <p:nvSpPr>
          <p:cNvPr id="36010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uk-UA" dirty="0"/>
          </a:p>
        </p:txBody>
      </p:sp>
      <p:sp>
        <p:nvSpPr>
          <p:cNvPr id="36011" name="Rectangle 17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A3E36CC-1D13-44FD-8BCE-7DA1F5067B79}" type="slidenum">
              <a:rPr lang="uk-UA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75D58F-FA38-4DAE-B590-54A55270F6EA}" type="slidenum">
              <a:rPr lang="uk-UA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542925"/>
            <a:ext cx="1943100" cy="56530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542925"/>
            <a:ext cx="5676900" cy="56530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E106AD-B8C3-4FD7-B3C4-437005E5E82F}" type="slidenum">
              <a:rPr lang="uk-UA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A5F177-213B-425E-A790-A502640EA35D}" type="slidenum">
              <a:rPr lang="uk-UA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177FD5-5E79-47E9-96B5-BB49E62967DB}" type="slidenum">
              <a:rPr lang="uk-UA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20812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0812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0ABE52-859B-4F28-B231-E704A0768F8B}" type="slidenum">
              <a:rPr lang="uk-UA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AD6C42-8F87-437A-91F9-D0E2FA6706E4}" type="slidenum">
              <a:rPr lang="uk-UA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043781-A2E4-4F87-AA8B-74AE29DE00B6}" type="slidenum">
              <a:rPr lang="uk-UA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40516B-2283-48EB-993C-5D9F9AAB23F1}" type="slidenum">
              <a:rPr lang="uk-UA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823526-5375-44B1-9AD8-D88EF164D604}" type="slidenum">
              <a:rPr lang="uk-UA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FD5E84-C279-4A9A-B0AF-69C4937D3AA8}" type="slidenum">
              <a:rPr lang="uk-UA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24" name="Group 196"/>
          <p:cNvGrpSpPr>
            <a:grpSpLocks/>
          </p:cNvGrpSpPr>
          <p:nvPr/>
        </p:nvGrpSpPr>
        <p:grpSpPr bwMode="auto">
          <a:xfrm>
            <a:off x="-119063" y="-104775"/>
            <a:ext cx="9394826" cy="7042150"/>
            <a:chOff x="-75" y="-66"/>
            <a:chExt cx="5918" cy="4436"/>
          </a:xfrm>
        </p:grpSpPr>
        <p:grpSp>
          <p:nvGrpSpPr>
            <p:cNvPr id="22530" name="Group 2"/>
            <p:cNvGrpSpPr>
              <a:grpSpLocks/>
            </p:cNvGrpSpPr>
            <p:nvPr/>
          </p:nvGrpSpPr>
          <p:grpSpPr bwMode="auto">
            <a:xfrm>
              <a:off x="-75" y="-66"/>
              <a:ext cx="5918" cy="4436"/>
              <a:chOff x="-78" y="-70"/>
              <a:chExt cx="5918" cy="4436"/>
            </a:xfrm>
          </p:grpSpPr>
          <p:grpSp>
            <p:nvGrpSpPr>
              <p:cNvPr id="22531" name="Group 3"/>
              <p:cNvGrpSpPr>
                <a:grpSpLocks/>
              </p:cNvGrpSpPr>
              <p:nvPr/>
            </p:nvGrpSpPr>
            <p:grpSpPr bwMode="auto">
              <a:xfrm>
                <a:off x="1373" y="2671"/>
                <a:ext cx="910" cy="818"/>
                <a:chOff x="1373" y="2671"/>
                <a:chExt cx="910" cy="818"/>
              </a:xfrm>
            </p:grpSpPr>
            <p:sp>
              <p:nvSpPr>
                <p:cNvPr id="22532" name="Freeform 4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uk-UA" dirty="0"/>
                </a:p>
              </p:txBody>
            </p:sp>
            <p:sp>
              <p:nvSpPr>
                <p:cNvPr id="22533" name="Freeform 5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uk-UA" dirty="0"/>
                </a:p>
              </p:txBody>
            </p:sp>
            <p:sp>
              <p:nvSpPr>
                <p:cNvPr id="22534" name="Freeform 6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/>
                  <a:ahLst/>
                  <a:cxnLst>
                    <a:cxn ang="0">
                      <a:pos x="178" y="62"/>
                    </a:cxn>
                    <a:cxn ang="0">
                      <a:pos x="7" y="149"/>
                    </a:cxn>
                    <a:cxn ang="0">
                      <a:pos x="276" y="279"/>
                    </a:cxn>
                    <a:cxn ang="0">
                      <a:pos x="176" y="76"/>
                    </a:cxn>
                    <a:cxn ang="0">
                      <a:pos x="194" y="272"/>
                    </a:cxn>
                    <a:cxn ang="0">
                      <a:pos x="264" y="142"/>
                    </a:cxn>
                    <a:cxn ang="0">
                      <a:pos x="160" y="154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uk-UA" dirty="0"/>
                </a:p>
              </p:txBody>
            </p:sp>
            <p:sp>
              <p:nvSpPr>
                <p:cNvPr id="22535" name="Freeform 7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/>
                  <a:ahLst/>
                  <a:cxnLst>
                    <a:cxn ang="0">
                      <a:pos x="281" y="137"/>
                    </a:cxn>
                    <a:cxn ang="0">
                      <a:pos x="203" y="7"/>
                    </a:cxn>
                    <a:cxn ang="0">
                      <a:pos x="61" y="256"/>
                    </a:cxn>
                    <a:cxn ang="0">
                      <a:pos x="273" y="159"/>
                    </a:cxn>
                    <a:cxn ang="0">
                      <a:pos x="73" y="176"/>
                    </a:cxn>
                    <a:cxn ang="0">
                      <a:pos x="192" y="244"/>
                    </a:cxn>
                    <a:cxn ang="0">
                      <a:pos x="154" y="150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uk-UA" dirty="0"/>
                </a:p>
              </p:txBody>
            </p:sp>
          </p:grpSp>
          <p:grpSp>
            <p:nvGrpSpPr>
              <p:cNvPr id="22536" name="Group 8"/>
              <p:cNvGrpSpPr>
                <a:grpSpLocks/>
              </p:cNvGrpSpPr>
              <p:nvPr/>
            </p:nvGrpSpPr>
            <p:grpSpPr bwMode="auto">
              <a:xfrm>
                <a:off x="2100" y="2253"/>
                <a:ext cx="910" cy="818"/>
                <a:chOff x="1373" y="2671"/>
                <a:chExt cx="910" cy="818"/>
              </a:xfrm>
            </p:grpSpPr>
            <p:sp>
              <p:nvSpPr>
                <p:cNvPr id="22537" name="Freeform 9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uk-UA" dirty="0"/>
                </a:p>
              </p:txBody>
            </p:sp>
            <p:sp>
              <p:nvSpPr>
                <p:cNvPr id="22538" name="Freeform 10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uk-UA" dirty="0"/>
                </a:p>
              </p:txBody>
            </p:sp>
            <p:sp>
              <p:nvSpPr>
                <p:cNvPr id="22539" name="Freeform 11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/>
                  <a:ahLst/>
                  <a:cxnLst>
                    <a:cxn ang="0">
                      <a:pos x="178" y="62"/>
                    </a:cxn>
                    <a:cxn ang="0">
                      <a:pos x="7" y="149"/>
                    </a:cxn>
                    <a:cxn ang="0">
                      <a:pos x="276" y="279"/>
                    </a:cxn>
                    <a:cxn ang="0">
                      <a:pos x="176" y="76"/>
                    </a:cxn>
                    <a:cxn ang="0">
                      <a:pos x="194" y="272"/>
                    </a:cxn>
                    <a:cxn ang="0">
                      <a:pos x="264" y="142"/>
                    </a:cxn>
                    <a:cxn ang="0">
                      <a:pos x="160" y="154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uk-UA" dirty="0"/>
                </a:p>
              </p:txBody>
            </p:sp>
            <p:sp>
              <p:nvSpPr>
                <p:cNvPr id="22540" name="Freeform 12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/>
                  <a:ahLst/>
                  <a:cxnLst>
                    <a:cxn ang="0">
                      <a:pos x="281" y="137"/>
                    </a:cxn>
                    <a:cxn ang="0">
                      <a:pos x="203" y="7"/>
                    </a:cxn>
                    <a:cxn ang="0">
                      <a:pos x="61" y="256"/>
                    </a:cxn>
                    <a:cxn ang="0">
                      <a:pos x="273" y="159"/>
                    </a:cxn>
                    <a:cxn ang="0">
                      <a:pos x="73" y="176"/>
                    </a:cxn>
                    <a:cxn ang="0">
                      <a:pos x="192" y="244"/>
                    </a:cxn>
                    <a:cxn ang="0">
                      <a:pos x="154" y="150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uk-UA" dirty="0"/>
                </a:p>
              </p:txBody>
            </p:sp>
          </p:grpSp>
          <p:sp>
            <p:nvSpPr>
              <p:cNvPr id="22541" name="Freeform 13"/>
              <p:cNvSpPr>
                <a:spLocks/>
              </p:cNvSpPr>
              <p:nvPr/>
            </p:nvSpPr>
            <p:spPr bwMode="hidden">
              <a:xfrm>
                <a:off x="672" y="3126"/>
                <a:ext cx="354" cy="426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22542" name="Freeform 14"/>
              <p:cNvSpPr>
                <a:spLocks/>
              </p:cNvSpPr>
              <p:nvPr/>
            </p:nvSpPr>
            <p:spPr bwMode="hidden">
              <a:xfrm rot="17783459">
                <a:off x="1204" y="3404"/>
                <a:ext cx="354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22543" name="Freeform 15"/>
              <p:cNvSpPr>
                <a:spLocks/>
              </p:cNvSpPr>
              <p:nvPr/>
            </p:nvSpPr>
            <p:spPr bwMode="hidden">
              <a:xfrm>
                <a:off x="771" y="3511"/>
                <a:ext cx="349" cy="362"/>
              </a:xfrm>
              <a:custGeom>
                <a:avLst/>
                <a:gdLst/>
                <a:ahLst/>
                <a:cxnLst>
                  <a:cxn ang="0">
                    <a:pos x="178" y="62"/>
                  </a:cxn>
                  <a:cxn ang="0">
                    <a:pos x="7" y="149"/>
                  </a:cxn>
                  <a:cxn ang="0">
                    <a:pos x="276" y="279"/>
                  </a:cxn>
                  <a:cxn ang="0">
                    <a:pos x="176" y="76"/>
                  </a:cxn>
                  <a:cxn ang="0">
                    <a:pos x="194" y="272"/>
                  </a:cxn>
                  <a:cxn ang="0">
                    <a:pos x="264" y="142"/>
                  </a:cxn>
                  <a:cxn ang="0">
                    <a:pos x="160" y="154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22544" name="Freeform 16"/>
              <p:cNvSpPr>
                <a:spLocks/>
              </p:cNvSpPr>
              <p:nvPr/>
            </p:nvSpPr>
            <p:spPr bwMode="hidden">
              <a:xfrm>
                <a:off x="1060" y="3055"/>
                <a:ext cx="323" cy="327"/>
              </a:xfrm>
              <a:custGeom>
                <a:avLst/>
                <a:gdLst/>
                <a:ahLst/>
                <a:cxnLst>
                  <a:cxn ang="0">
                    <a:pos x="281" y="137"/>
                  </a:cxn>
                  <a:cxn ang="0">
                    <a:pos x="203" y="7"/>
                  </a:cxn>
                  <a:cxn ang="0">
                    <a:pos x="61" y="256"/>
                  </a:cxn>
                  <a:cxn ang="0">
                    <a:pos x="273" y="159"/>
                  </a:cxn>
                  <a:cxn ang="0">
                    <a:pos x="73" y="176"/>
                  </a:cxn>
                  <a:cxn ang="0">
                    <a:pos x="192" y="244"/>
                  </a:cxn>
                  <a:cxn ang="0">
                    <a:pos x="154" y="150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grpSp>
            <p:nvGrpSpPr>
              <p:cNvPr id="22545" name="Group 17"/>
              <p:cNvGrpSpPr>
                <a:grpSpLocks/>
              </p:cNvGrpSpPr>
              <p:nvPr/>
            </p:nvGrpSpPr>
            <p:grpSpPr bwMode="auto">
              <a:xfrm>
                <a:off x="-29" y="3464"/>
                <a:ext cx="910" cy="818"/>
                <a:chOff x="1373" y="2671"/>
                <a:chExt cx="910" cy="818"/>
              </a:xfrm>
            </p:grpSpPr>
            <p:sp>
              <p:nvSpPr>
                <p:cNvPr id="22546" name="Freeform 18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uk-UA" dirty="0"/>
                </a:p>
              </p:txBody>
            </p:sp>
            <p:sp>
              <p:nvSpPr>
                <p:cNvPr id="22547" name="Freeform 19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uk-UA" dirty="0"/>
                </a:p>
              </p:txBody>
            </p:sp>
            <p:sp>
              <p:nvSpPr>
                <p:cNvPr id="22548" name="Freeform 20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/>
                  <a:ahLst/>
                  <a:cxnLst>
                    <a:cxn ang="0">
                      <a:pos x="178" y="62"/>
                    </a:cxn>
                    <a:cxn ang="0">
                      <a:pos x="7" y="149"/>
                    </a:cxn>
                    <a:cxn ang="0">
                      <a:pos x="276" y="279"/>
                    </a:cxn>
                    <a:cxn ang="0">
                      <a:pos x="176" y="76"/>
                    </a:cxn>
                    <a:cxn ang="0">
                      <a:pos x="194" y="272"/>
                    </a:cxn>
                    <a:cxn ang="0">
                      <a:pos x="264" y="142"/>
                    </a:cxn>
                    <a:cxn ang="0">
                      <a:pos x="160" y="154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uk-UA" dirty="0"/>
                </a:p>
              </p:txBody>
            </p:sp>
            <p:sp>
              <p:nvSpPr>
                <p:cNvPr id="22549" name="Freeform 21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/>
                  <a:ahLst/>
                  <a:cxnLst>
                    <a:cxn ang="0">
                      <a:pos x="281" y="137"/>
                    </a:cxn>
                    <a:cxn ang="0">
                      <a:pos x="203" y="7"/>
                    </a:cxn>
                    <a:cxn ang="0">
                      <a:pos x="61" y="256"/>
                    </a:cxn>
                    <a:cxn ang="0">
                      <a:pos x="273" y="159"/>
                    </a:cxn>
                    <a:cxn ang="0">
                      <a:pos x="73" y="176"/>
                    </a:cxn>
                    <a:cxn ang="0">
                      <a:pos x="192" y="244"/>
                    </a:cxn>
                    <a:cxn ang="0">
                      <a:pos x="154" y="150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uk-UA" dirty="0"/>
                </a:p>
              </p:txBody>
            </p:sp>
          </p:grpSp>
          <p:grpSp>
            <p:nvGrpSpPr>
              <p:cNvPr id="22550" name="Group 22"/>
              <p:cNvGrpSpPr>
                <a:grpSpLocks/>
              </p:cNvGrpSpPr>
              <p:nvPr/>
            </p:nvGrpSpPr>
            <p:grpSpPr bwMode="auto">
              <a:xfrm>
                <a:off x="2784" y="1836"/>
                <a:ext cx="910" cy="818"/>
                <a:chOff x="1373" y="2671"/>
                <a:chExt cx="910" cy="818"/>
              </a:xfrm>
            </p:grpSpPr>
            <p:sp>
              <p:nvSpPr>
                <p:cNvPr id="22551" name="Freeform 23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uk-UA" dirty="0"/>
                </a:p>
              </p:txBody>
            </p:sp>
            <p:sp>
              <p:nvSpPr>
                <p:cNvPr id="22552" name="Freeform 24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uk-UA" dirty="0"/>
                </a:p>
              </p:txBody>
            </p:sp>
            <p:sp>
              <p:nvSpPr>
                <p:cNvPr id="22553" name="Freeform 25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/>
                  <a:ahLst/>
                  <a:cxnLst>
                    <a:cxn ang="0">
                      <a:pos x="178" y="62"/>
                    </a:cxn>
                    <a:cxn ang="0">
                      <a:pos x="7" y="149"/>
                    </a:cxn>
                    <a:cxn ang="0">
                      <a:pos x="276" y="279"/>
                    </a:cxn>
                    <a:cxn ang="0">
                      <a:pos x="176" y="76"/>
                    </a:cxn>
                    <a:cxn ang="0">
                      <a:pos x="194" y="272"/>
                    </a:cxn>
                    <a:cxn ang="0">
                      <a:pos x="264" y="142"/>
                    </a:cxn>
                    <a:cxn ang="0">
                      <a:pos x="160" y="154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uk-UA" dirty="0"/>
                </a:p>
              </p:txBody>
            </p:sp>
            <p:sp>
              <p:nvSpPr>
                <p:cNvPr id="22554" name="Freeform 26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/>
                  <a:ahLst/>
                  <a:cxnLst>
                    <a:cxn ang="0">
                      <a:pos x="281" y="137"/>
                    </a:cxn>
                    <a:cxn ang="0">
                      <a:pos x="203" y="7"/>
                    </a:cxn>
                    <a:cxn ang="0">
                      <a:pos x="61" y="256"/>
                    </a:cxn>
                    <a:cxn ang="0">
                      <a:pos x="273" y="159"/>
                    </a:cxn>
                    <a:cxn ang="0">
                      <a:pos x="73" y="176"/>
                    </a:cxn>
                    <a:cxn ang="0">
                      <a:pos x="192" y="244"/>
                    </a:cxn>
                    <a:cxn ang="0">
                      <a:pos x="154" y="150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uk-UA" dirty="0"/>
                </a:p>
              </p:txBody>
            </p:sp>
          </p:grpSp>
          <p:sp>
            <p:nvSpPr>
              <p:cNvPr id="22555" name="Freeform 27"/>
              <p:cNvSpPr>
                <a:spLocks/>
              </p:cNvSpPr>
              <p:nvPr/>
            </p:nvSpPr>
            <p:spPr bwMode="hidden">
              <a:xfrm>
                <a:off x="931" y="2049"/>
                <a:ext cx="354" cy="426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22556" name="Freeform 28"/>
              <p:cNvSpPr>
                <a:spLocks/>
              </p:cNvSpPr>
              <p:nvPr/>
            </p:nvSpPr>
            <p:spPr bwMode="hidden">
              <a:xfrm rot="17783459">
                <a:off x="1430" y="2293"/>
                <a:ext cx="354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22557" name="Freeform 29"/>
              <p:cNvSpPr>
                <a:spLocks/>
              </p:cNvSpPr>
              <p:nvPr/>
            </p:nvSpPr>
            <p:spPr bwMode="hidden">
              <a:xfrm>
                <a:off x="1030" y="2434"/>
                <a:ext cx="349" cy="362"/>
              </a:xfrm>
              <a:custGeom>
                <a:avLst/>
                <a:gdLst/>
                <a:ahLst/>
                <a:cxnLst>
                  <a:cxn ang="0">
                    <a:pos x="178" y="62"/>
                  </a:cxn>
                  <a:cxn ang="0">
                    <a:pos x="7" y="149"/>
                  </a:cxn>
                  <a:cxn ang="0">
                    <a:pos x="276" y="279"/>
                  </a:cxn>
                  <a:cxn ang="0">
                    <a:pos x="176" y="76"/>
                  </a:cxn>
                  <a:cxn ang="0">
                    <a:pos x="194" y="272"/>
                  </a:cxn>
                  <a:cxn ang="0">
                    <a:pos x="264" y="142"/>
                  </a:cxn>
                  <a:cxn ang="0">
                    <a:pos x="160" y="154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22558" name="Freeform 30"/>
              <p:cNvSpPr>
                <a:spLocks/>
              </p:cNvSpPr>
              <p:nvPr/>
            </p:nvSpPr>
            <p:spPr bwMode="hidden">
              <a:xfrm>
                <a:off x="1302" y="1911"/>
                <a:ext cx="323" cy="327"/>
              </a:xfrm>
              <a:custGeom>
                <a:avLst/>
                <a:gdLst/>
                <a:ahLst/>
                <a:cxnLst>
                  <a:cxn ang="0">
                    <a:pos x="281" y="137"/>
                  </a:cxn>
                  <a:cxn ang="0">
                    <a:pos x="203" y="7"/>
                  </a:cxn>
                  <a:cxn ang="0">
                    <a:pos x="61" y="256"/>
                  </a:cxn>
                  <a:cxn ang="0">
                    <a:pos x="273" y="159"/>
                  </a:cxn>
                  <a:cxn ang="0">
                    <a:pos x="73" y="176"/>
                  </a:cxn>
                  <a:cxn ang="0">
                    <a:pos x="192" y="244"/>
                  </a:cxn>
                  <a:cxn ang="0">
                    <a:pos x="154" y="150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grpSp>
            <p:nvGrpSpPr>
              <p:cNvPr id="22559" name="Group 31"/>
              <p:cNvGrpSpPr>
                <a:grpSpLocks/>
              </p:cNvGrpSpPr>
              <p:nvPr/>
            </p:nvGrpSpPr>
            <p:grpSpPr bwMode="auto">
              <a:xfrm>
                <a:off x="1658" y="1560"/>
                <a:ext cx="910" cy="818"/>
                <a:chOff x="1373" y="2671"/>
                <a:chExt cx="910" cy="818"/>
              </a:xfrm>
            </p:grpSpPr>
            <p:sp>
              <p:nvSpPr>
                <p:cNvPr id="22560" name="Freeform 32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uk-UA" dirty="0"/>
                </a:p>
              </p:txBody>
            </p:sp>
            <p:sp>
              <p:nvSpPr>
                <p:cNvPr id="22561" name="Freeform 33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uk-UA" dirty="0"/>
                </a:p>
              </p:txBody>
            </p:sp>
            <p:sp>
              <p:nvSpPr>
                <p:cNvPr id="22562" name="Freeform 34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/>
                  <a:ahLst/>
                  <a:cxnLst>
                    <a:cxn ang="0">
                      <a:pos x="178" y="62"/>
                    </a:cxn>
                    <a:cxn ang="0">
                      <a:pos x="7" y="149"/>
                    </a:cxn>
                    <a:cxn ang="0">
                      <a:pos x="276" y="279"/>
                    </a:cxn>
                    <a:cxn ang="0">
                      <a:pos x="176" y="76"/>
                    </a:cxn>
                    <a:cxn ang="0">
                      <a:pos x="194" y="272"/>
                    </a:cxn>
                    <a:cxn ang="0">
                      <a:pos x="264" y="142"/>
                    </a:cxn>
                    <a:cxn ang="0">
                      <a:pos x="160" y="154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uk-UA" dirty="0"/>
                </a:p>
              </p:txBody>
            </p:sp>
            <p:sp>
              <p:nvSpPr>
                <p:cNvPr id="22563" name="Freeform 35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/>
                  <a:ahLst/>
                  <a:cxnLst>
                    <a:cxn ang="0">
                      <a:pos x="281" y="137"/>
                    </a:cxn>
                    <a:cxn ang="0">
                      <a:pos x="203" y="7"/>
                    </a:cxn>
                    <a:cxn ang="0">
                      <a:pos x="61" y="256"/>
                    </a:cxn>
                    <a:cxn ang="0">
                      <a:pos x="273" y="159"/>
                    </a:cxn>
                    <a:cxn ang="0">
                      <a:pos x="73" y="176"/>
                    </a:cxn>
                    <a:cxn ang="0">
                      <a:pos x="192" y="244"/>
                    </a:cxn>
                    <a:cxn ang="0">
                      <a:pos x="154" y="150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uk-UA" dirty="0"/>
                </a:p>
              </p:txBody>
            </p:sp>
          </p:grpSp>
          <p:sp>
            <p:nvSpPr>
              <p:cNvPr id="22564" name="Freeform 36"/>
              <p:cNvSpPr>
                <a:spLocks/>
              </p:cNvSpPr>
              <p:nvPr/>
            </p:nvSpPr>
            <p:spPr bwMode="hidden">
              <a:xfrm>
                <a:off x="230" y="2433"/>
                <a:ext cx="354" cy="426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22565" name="Freeform 37"/>
              <p:cNvSpPr>
                <a:spLocks/>
              </p:cNvSpPr>
              <p:nvPr/>
            </p:nvSpPr>
            <p:spPr bwMode="hidden">
              <a:xfrm rot="17783459">
                <a:off x="729" y="2677"/>
                <a:ext cx="354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22566" name="Freeform 38"/>
              <p:cNvSpPr>
                <a:spLocks/>
              </p:cNvSpPr>
              <p:nvPr/>
            </p:nvSpPr>
            <p:spPr bwMode="hidden">
              <a:xfrm>
                <a:off x="354" y="2860"/>
                <a:ext cx="349" cy="362"/>
              </a:xfrm>
              <a:custGeom>
                <a:avLst/>
                <a:gdLst/>
                <a:ahLst/>
                <a:cxnLst>
                  <a:cxn ang="0">
                    <a:pos x="178" y="62"/>
                  </a:cxn>
                  <a:cxn ang="0">
                    <a:pos x="7" y="149"/>
                  </a:cxn>
                  <a:cxn ang="0">
                    <a:pos x="276" y="279"/>
                  </a:cxn>
                  <a:cxn ang="0">
                    <a:pos x="176" y="76"/>
                  </a:cxn>
                  <a:cxn ang="0">
                    <a:pos x="194" y="272"/>
                  </a:cxn>
                  <a:cxn ang="0">
                    <a:pos x="264" y="142"/>
                  </a:cxn>
                  <a:cxn ang="0">
                    <a:pos x="160" y="154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22567" name="Freeform 39"/>
              <p:cNvSpPr>
                <a:spLocks/>
              </p:cNvSpPr>
              <p:nvPr/>
            </p:nvSpPr>
            <p:spPr bwMode="hidden">
              <a:xfrm>
                <a:off x="618" y="2362"/>
                <a:ext cx="323" cy="327"/>
              </a:xfrm>
              <a:custGeom>
                <a:avLst/>
                <a:gdLst/>
                <a:ahLst/>
                <a:cxnLst>
                  <a:cxn ang="0">
                    <a:pos x="281" y="137"/>
                  </a:cxn>
                  <a:cxn ang="0">
                    <a:pos x="203" y="7"/>
                  </a:cxn>
                  <a:cxn ang="0">
                    <a:pos x="61" y="256"/>
                  </a:cxn>
                  <a:cxn ang="0">
                    <a:pos x="273" y="159"/>
                  </a:cxn>
                  <a:cxn ang="0">
                    <a:pos x="73" y="176"/>
                  </a:cxn>
                  <a:cxn ang="0">
                    <a:pos x="192" y="244"/>
                  </a:cxn>
                  <a:cxn ang="0">
                    <a:pos x="154" y="150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22568" name="Freeform 40"/>
              <p:cNvSpPr>
                <a:spLocks/>
              </p:cNvSpPr>
              <p:nvPr/>
            </p:nvSpPr>
            <p:spPr bwMode="hidden">
              <a:xfrm>
                <a:off x="1257" y="3836"/>
                <a:ext cx="354" cy="426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22569" name="Freeform 41"/>
              <p:cNvSpPr>
                <a:spLocks/>
              </p:cNvSpPr>
              <p:nvPr/>
            </p:nvSpPr>
            <p:spPr bwMode="hidden">
              <a:xfrm rot="17783459">
                <a:off x="28" y="3086"/>
                <a:ext cx="354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22570" name="Freeform 42"/>
              <p:cNvSpPr>
                <a:spLocks/>
              </p:cNvSpPr>
              <p:nvPr/>
            </p:nvSpPr>
            <p:spPr bwMode="hidden">
              <a:xfrm>
                <a:off x="4129" y="2260"/>
                <a:ext cx="349" cy="362"/>
              </a:xfrm>
              <a:custGeom>
                <a:avLst/>
                <a:gdLst/>
                <a:ahLst/>
                <a:cxnLst>
                  <a:cxn ang="0">
                    <a:pos x="178" y="62"/>
                  </a:cxn>
                  <a:cxn ang="0">
                    <a:pos x="7" y="149"/>
                  </a:cxn>
                  <a:cxn ang="0">
                    <a:pos x="276" y="279"/>
                  </a:cxn>
                  <a:cxn ang="0">
                    <a:pos x="176" y="76"/>
                  </a:cxn>
                  <a:cxn ang="0">
                    <a:pos x="194" y="272"/>
                  </a:cxn>
                  <a:cxn ang="0">
                    <a:pos x="264" y="142"/>
                  </a:cxn>
                  <a:cxn ang="0">
                    <a:pos x="160" y="154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22571" name="Freeform 43"/>
              <p:cNvSpPr>
                <a:spLocks/>
              </p:cNvSpPr>
              <p:nvPr/>
            </p:nvSpPr>
            <p:spPr bwMode="hidden">
              <a:xfrm rot="18416349">
                <a:off x="2" y="2721"/>
                <a:ext cx="323" cy="327"/>
              </a:xfrm>
              <a:custGeom>
                <a:avLst/>
                <a:gdLst/>
                <a:ahLst/>
                <a:cxnLst>
                  <a:cxn ang="0">
                    <a:pos x="281" y="137"/>
                  </a:cxn>
                  <a:cxn ang="0">
                    <a:pos x="203" y="7"/>
                  </a:cxn>
                  <a:cxn ang="0">
                    <a:pos x="61" y="256"/>
                  </a:cxn>
                  <a:cxn ang="0">
                    <a:pos x="273" y="159"/>
                  </a:cxn>
                  <a:cxn ang="0">
                    <a:pos x="73" y="176"/>
                  </a:cxn>
                  <a:cxn ang="0">
                    <a:pos x="192" y="244"/>
                  </a:cxn>
                  <a:cxn ang="0">
                    <a:pos x="154" y="150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grpSp>
            <p:nvGrpSpPr>
              <p:cNvPr id="22572" name="Group 44"/>
              <p:cNvGrpSpPr>
                <a:grpSpLocks/>
              </p:cNvGrpSpPr>
              <p:nvPr/>
            </p:nvGrpSpPr>
            <p:grpSpPr bwMode="auto">
              <a:xfrm>
                <a:off x="2342" y="1143"/>
                <a:ext cx="910" cy="818"/>
                <a:chOff x="1373" y="2671"/>
                <a:chExt cx="910" cy="818"/>
              </a:xfrm>
            </p:grpSpPr>
            <p:sp>
              <p:nvSpPr>
                <p:cNvPr id="22573" name="Freeform 45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uk-UA" dirty="0"/>
                </a:p>
              </p:txBody>
            </p:sp>
            <p:sp>
              <p:nvSpPr>
                <p:cNvPr id="22574" name="Freeform 46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uk-UA" dirty="0"/>
                </a:p>
              </p:txBody>
            </p:sp>
            <p:sp>
              <p:nvSpPr>
                <p:cNvPr id="22575" name="Freeform 47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/>
                  <a:ahLst/>
                  <a:cxnLst>
                    <a:cxn ang="0">
                      <a:pos x="178" y="62"/>
                    </a:cxn>
                    <a:cxn ang="0">
                      <a:pos x="7" y="149"/>
                    </a:cxn>
                    <a:cxn ang="0">
                      <a:pos x="276" y="279"/>
                    </a:cxn>
                    <a:cxn ang="0">
                      <a:pos x="176" y="76"/>
                    </a:cxn>
                    <a:cxn ang="0">
                      <a:pos x="194" y="272"/>
                    </a:cxn>
                    <a:cxn ang="0">
                      <a:pos x="264" y="142"/>
                    </a:cxn>
                    <a:cxn ang="0">
                      <a:pos x="160" y="154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uk-UA" dirty="0"/>
                </a:p>
              </p:txBody>
            </p:sp>
            <p:sp>
              <p:nvSpPr>
                <p:cNvPr id="22576" name="Freeform 48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/>
                  <a:ahLst/>
                  <a:cxnLst>
                    <a:cxn ang="0">
                      <a:pos x="281" y="137"/>
                    </a:cxn>
                    <a:cxn ang="0">
                      <a:pos x="203" y="7"/>
                    </a:cxn>
                    <a:cxn ang="0">
                      <a:pos x="61" y="256"/>
                    </a:cxn>
                    <a:cxn ang="0">
                      <a:pos x="273" y="159"/>
                    </a:cxn>
                    <a:cxn ang="0">
                      <a:pos x="73" y="176"/>
                    </a:cxn>
                    <a:cxn ang="0">
                      <a:pos x="192" y="244"/>
                    </a:cxn>
                    <a:cxn ang="0">
                      <a:pos x="154" y="150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uk-UA" dirty="0"/>
                </a:p>
              </p:txBody>
            </p:sp>
          </p:grpSp>
          <p:grpSp>
            <p:nvGrpSpPr>
              <p:cNvPr id="22577" name="Group 49"/>
              <p:cNvGrpSpPr>
                <a:grpSpLocks/>
              </p:cNvGrpSpPr>
              <p:nvPr/>
            </p:nvGrpSpPr>
            <p:grpSpPr bwMode="auto">
              <a:xfrm>
                <a:off x="481" y="1235"/>
                <a:ext cx="910" cy="818"/>
                <a:chOff x="1373" y="2671"/>
                <a:chExt cx="910" cy="818"/>
              </a:xfrm>
            </p:grpSpPr>
            <p:sp>
              <p:nvSpPr>
                <p:cNvPr id="22578" name="Freeform 50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uk-UA" dirty="0"/>
                </a:p>
              </p:txBody>
            </p:sp>
            <p:sp>
              <p:nvSpPr>
                <p:cNvPr id="22579" name="Freeform 51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uk-UA" dirty="0"/>
                </a:p>
              </p:txBody>
            </p:sp>
            <p:sp>
              <p:nvSpPr>
                <p:cNvPr id="22580" name="Freeform 52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/>
                  <a:ahLst/>
                  <a:cxnLst>
                    <a:cxn ang="0">
                      <a:pos x="178" y="62"/>
                    </a:cxn>
                    <a:cxn ang="0">
                      <a:pos x="7" y="149"/>
                    </a:cxn>
                    <a:cxn ang="0">
                      <a:pos x="276" y="279"/>
                    </a:cxn>
                    <a:cxn ang="0">
                      <a:pos x="176" y="76"/>
                    </a:cxn>
                    <a:cxn ang="0">
                      <a:pos x="194" y="272"/>
                    </a:cxn>
                    <a:cxn ang="0">
                      <a:pos x="264" y="142"/>
                    </a:cxn>
                    <a:cxn ang="0">
                      <a:pos x="160" y="154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uk-UA" dirty="0"/>
                </a:p>
              </p:txBody>
            </p:sp>
            <p:sp>
              <p:nvSpPr>
                <p:cNvPr id="22581" name="Freeform 53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/>
                  <a:ahLst/>
                  <a:cxnLst>
                    <a:cxn ang="0">
                      <a:pos x="281" y="137"/>
                    </a:cxn>
                    <a:cxn ang="0">
                      <a:pos x="203" y="7"/>
                    </a:cxn>
                    <a:cxn ang="0">
                      <a:pos x="61" y="256"/>
                    </a:cxn>
                    <a:cxn ang="0">
                      <a:pos x="273" y="159"/>
                    </a:cxn>
                    <a:cxn ang="0">
                      <a:pos x="73" y="176"/>
                    </a:cxn>
                    <a:cxn ang="0">
                      <a:pos x="192" y="244"/>
                    </a:cxn>
                    <a:cxn ang="0">
                      <a:pos x="154" y="150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uk-UA" dirty="0"/>
                </a:p>
              </p:txBody>
            </p:sp>
          </p:grpSp>
          <p:grpSp>
            <p:nvGrpSpPr>
              <p:cNvPr id="22582" name="Group 54"/>
              <p:cNvGrpSpPr>
                <a:grpSpLocks/>
              </p:cNvGrpSpPr>
              <p:nvPr/>
            </p:nvGrpSpPr>
            <p:grpSpPr bwMode="auto">
              <a:xfrm>
                <a:off x="1208" y="817"/>
                <a:ext cx="910" cy="818"/>
                <a:chOff x="1373" y="2671"/>
                <a:chExt cx="910" cy="818"/>
              </a:xfrm>
            </p:grpSpPr>
            <p:sp>
              <p:nvSpPr>
                <p:cNvPr id="22583" name="Freeform 55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uk-UA" dirty="0"/>
                </a:p>
              </p:txBody>
            </p:sp>
            <p:sp>
              <p:nvSpPr>
                <p:cNvPr id="22584" name="Freeform 56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uk-UA" dirty="0"/>
                </a:p>
              </p:txBody>
            </p:sp>
            <p:sp>
              <p:nvSpPr>
                <p:cNvPr id="22585" name="Freeform 57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/>
                  <a:ahLst/>
                  <a:cxnLst>
                    <a:cxn ang="0">
                      <a:pos x="178" y="62"/>
                    </a:cxn>
                    <a:cxn ang="0">
                      <a:pos x="7" y="149"/>
                    </a:cxn>
                    <a:cxn ang="0">
                      <a:pos x="276" y="279"/>
                    </a:cxn>
                    <a:cxn ang="0">
                      <a:pos x="176" y="76"/>
                    </a:cxn>
                    <a:cxn ang="0">
                      <a:pos x="194" y="272"/>
                    </a:cxn>
                    <a:cxn ang="0">
                      <a:pos x="264" y="142"/>
                    </a:cxn>
                    <a:cxn ang="0">
                      <a:pos x="160" y="154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uk-UA" dirty="0"/>
                </a:p>
              </p:txBody>
            </p:sp>
            <p:sp>
              <p:nvSpPr>
                <p:cNvPr id="22586" name="Freeform 58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/>
                  <a:ahLst/>
                  <a:cxnLst>
                    <a:cxn ang="0">
                      <a:pos x="281" y="137"/>
                    </a:cxn>
                    <a:cxn ang="0">
                      <a:pos x="203" y="7"/>
                    </a:cxn>
                    <a:cxn ang="0">
                      <a:pos x="61" y="256"/>
                    </a:cxn>
                    <a:cxn ang="0">
                      <a:pos x="273" y="159"/>
                    </a:cxn>
                    <a:cxn ang="0">
                      <a:pos x="73" y="176"/>
                    </a:cxn>
                    <a:cxn ang="0">
                      <a:pos x="192" y="244"/>
                    </a:cxn>
                    <a:cxn ang="0">
                      <a:pos x="154" y="150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uk-UA" dirty="0"/>
                </a:p>
              </p:txBody>
            </p:sp>
          </p:grpSp>
          <p:sp>
            <p:nvSpPr>
              <p:cNvPr id="22587" name="Freeform 59"/>
              <p:cNvSpPr>
                <a:spLocks/>
              </p:cNvSpPr>
              <p:nvPr/>
            </p:nvSpPr>
            <p:spPr bwMode="hidden">
              <a:xfrm>
                <a:off x="5014" y="1657"/>
                <a:ext cx="354" cy="426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22588" name="Freeform 60"/>
              <p:cNvSpPr>
                <a:spLocks/>
              </p:cNvSpPr>
              <p:nvPr/>
            </p:nvSpPr>
            <p:spPr bwMode="hidden">
              <a:xfrm rot="17783459">
                <a:off x="362" y="1976"/>
                <a:ext cx="354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22589" name="Freeform 61"/>
              <p:cNvSpPr>
                <a:spLocks/>
              </p:cNvSpPr>
              <p:nvPr/>
            </p:nvSpPr>
            <p:spPr bwMode="hidden">
              <a:xfrm>
                <a:off x="4" y="2158"/>
                <a:ext cx="349" cy="362"/>
              </a:xfrm>
              <a:custGeom>
                <a:avLst/>
                <a:gdLst/>
                <a:ahLst/>
                <a:cxnLst>
                  <a:cxn ang="0">
                    <a:pos x="178" y="62"/>
                  </a:cxn>
                  <a:cxn ang="0">
                    <a:pos x="7" y="149"/>
                  </a:cxn>
                  <a:cxn ang="0">
                    <a:pos x="276" y="279"/>
                  </a:cxn>
                  <a:cxn ang="0">
                    <a:pos x="176" y="76"/>
                  </a:cxn>
                  <a:cxn ang="0">
                    <a:pos x="194" y="272"/>
                  </a:cxn>
                  <a:cxn ang="0">
                    <a:pos x="264" y="142"/>
                  </a:cxn>
                  <a:cxn ang="0">
                    <a:pos x="160" y="154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22590" name="Freeform 62"/>
              <p:cNvSpPr>
                <a:spLocks/>
              </p:cNvSpPr>
              <p:nvPr/>
            </p:nvSpPr>
            <p:spPr bwMode="hidden">
              <a:xfrm>
                <a:off x="68" y="1728"/>
                <a:ext cx="323" cy="327"/>
              </a:xfrm>
              <a:custGeom>
                <a:avLst/>
                <a:gdLst/>
                <a:ahLst/>
                <a:cxnLst>
                  <a:cxn ang="0">
                    <a:pos x="281" y="137"/>
                  </a:cxn>
                  <a:cxn ang="0">
                    <a:pos x="203" y="7"/>
                  </a:cxn>
                  <a:cxn ang="0">
                    <a:pos x="61" y="256"/>
                  </a:cxn>
                  <a:cxn ang="0">
                    <a:pos x="273" y="159"/>
                  </a:cxn>
                  <a:cxn ang="0">
                    <a:pos x="73" y="176"/>
                  </a:cxn>
                  <a:cxn ang="0">
                    <a:pos x="192" y="244"/>
                  </a:cxn>
                  <a:cxn ang="0">
                    <a:pos x="154" y="150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22591" name="Freeform 63"/>
              <p:cNvSpPr>
                <a:spLocks/>
              </p:cNvSpPr>
              <p:nvPr/>
            </p:nvSpPr>
            <p:spPr bwMode="hidden">
              <a:xfrm>
                <a:off x="4297" y="1915"/>
                <a:ext cx="354" cy="426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22592" name="Freeform 64"/>
              <p:cNvSpPr>
                <a:spLocks/>
              </p:cNvSpPr>
              <p:nvPr/>
            </p:nvSpPr>
            <p:spPr bwMode="hidden">
              <a:xfrm rot="17783459">
                <a:off x="855" y="3929"/>
                <a:ext cx="354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22593" name="Freeform 65"/>
              <p:cNvSpPr>
                <a:spLocks/>
              </p:cNvSpPr>
              <p:nvPr/>
            </p:nvSpPr>
            <p:spPr bwMode="hidden">
              <a:xfrm>
                <a:off x="3695" y="2217"/>
                <a:ext cx="349" cy="362"/>
              </a:xfrm>
              <a:custGeom>
                <a:avLst/>
                <a:gdLst/>
                <a:ahLst/>
                <a:cxnLst>
                  <a:cxn ang="0">
                    <a:pos x="178" y="62"/>
                  </a:cxn>
                  <a:cxn ang="0">
                    <a:pos x="7" y="149"/>
                  </a:cxn>
                  <a:cxn ang="0">
                    <a:pos x="276" y="279"/>
                  </a:cxn>
                  <a:cxn ang="0">
                    <a:pos x="176" y="76"/>
                  </a:cxn>
                  <a:cxn ang="0">
                    <a:pos x="194" y="272"/>
                  </a:cxn>
                  <a:cxn ang="0">
                    <a:pos x="264" y="142"/>
                  </a:cxn>
                  <a:cxn ang="0">
                    <a:pos x="160" y="154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22594" name="Freeform 66"/>
              <p:cNvSpPr>
                <a:spLocks/>
              </p:cNvSpPr>
              <p:nvPr/>
            </p:nvSpPr>
            <p:spPr bwMode="hidden">
              <a:xfrm>
                <a:off x="4659" y="1719"/>
                <a:ext cx="323" cy="327"/>
              </a:xfrm>
              <a:custGeom>
                <a:avLst/>
                <a:gdLst/>
                <a:ahLst/>
                <a:cxnLst>
                  <a:cxn ang="0">
                    <a:pos x="281" y="137"/>
                  </a:cxn>
                  <a:cxn ang="0">
                    <a:pos x="203" y="7"/>
                  </a:cxn>
                  <a:cxn ang="0">
                    <a:pos x="61" y="256"/>
                  </a:cxn>
                  <a:cxn ang="0">
                    <a:pos x="273" y="159"/>
                  </a:cxn>
                  <a:cxn ang="0">
                    <a:pos x="73" y="176"/>
                  </a:cxn>
                  <a:cxn ang="0">
                    <a:pos x="192" y="244"/>
                  </a:cxn>
                  <a:cxn ang="0">
                    <a:pos x="154" y="150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grpSp>
            <p:nvGrpSpPr>
              <p:cNvPr id="22595" name="Group 67"/>
              <p:cNvGrpSpPr>
                <a:grpSpLocks/>
              </p:cNvGrpSpPr>
              <p:nvPr/>
            </p:nvGrpSpPr>
            <p:grpSpPr bwMode="auto">
              <a:xfrm>
                <a:off x="1892" y="400"/>
                <a:ext cx="910" cy="818"/>
                <a:chOff x="1373" y="2671"/>
                <a:chExt cx="910" cy="818"/>
              </a:xfrm>
            </p:grpSpPr>
            <p:sp>
              <p:nvSpPr>
                <p:cNvPr id="22596" name="Freeform 68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uk-UA" dirty="0"/>
                </a:p>
              </p:txBody>
            </p:sp>
            <p:sp>
              <p:nvSpPr>
                <p:cNvPr id="22597" name="Freeform 69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uk-UA" dirty="0"/>
                </a:p>
              </p:txBody>
            </p:sp>
            <p:sp>
              <p:nvSpPr>
                <p:cNvPr id="22598" name="Freeform 70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/>
                  <a:ahLst/>
                  <a:cxnLst>
                    <a:cxn ang="0">
                      <a:pos x="178" y="62"/>
                    </a:cxn>
                    <a:cxn ang="0">
                      <a:pos x="7" y="149"/>
                    </a:cxn>
                    <a:cxn ang="0">
                      <a:pos x="276" y="279"/>
                    </a:cxn>
                    <a:cxn ang="0">
                      <a:pos x="176" y="76"/>
                    </a:cxn>
                    <a:cxn ang="0">
                      <a:pos x="194" y="272"/>
                    </a:cxn>
                    <a:cxn ang="0">
                      <a:pos x="264" y="142"/>
                    </a:cxn>
                    <a:cxn ang="0">
                      <a:pos x="160" y="154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uk-UA" dirty="0"/>
                </a:p>
              </p:txBody>
            </p:sp>
            <p:sp>
              <p:nvSpPr>
                <p:cNvPr id="22599" name="Freeform 71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/>
                  <a:ahLst/>
                  <a:cxnLst>
                    <a:cxn ang="0">
                      <a:pos x="281" y="137"/>
                    </a:cxn>
                    <a:cxn ang="0">
                      <a:pos x="203" y="7"/>
                    </a:cxn>
                    <a:cxn ang="0">
                      <a:pos x="61" y="256"/>
                    </a:cxn>
                    <a:cxn ang="0">
                      <a:pos x="273" y="159"/>
                    </a:cxn>
                    <a:cxn ang="0">
                      <a:pos x="73" y="176"/>
                    </a:cxn>
                    <a:cxn ang="0">
                      <a:pos x="192" y="244"/>
                    </a:cxn>
                    <a:cxn ang="0">
                      <a:pos x="154" y="150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uk-UA" dirty="0"/>
                </a:p>
              </p:txBody>
            </p:sp>
          </p:grpSp>
          <p:sp>
            <p:nvSpPr>
              <p:cNvPr id="22600" name="Freeform 72"/>
              <p:cNvSpPr>
                <a:spLocks/>
              </p:cNvSpPr>
              <p:nvPr/>
            </p:nvSpPr>
            <p:spPr bwMode="hidden">
              <a:xfrm>
                <a:off x="5431" y="1490"/>
                <a:ext cx="354" cy="426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22601" name="Freeform 73"/>
              <p:cNvSpPr>
                <a:spLocks/>
              </p:cNvSpPr>
              <p:nvPr/>
            </p:nvSpPr>
            <p:spPr bwMode="hidden">
              <a:xfrm rot="17783459">
                <a:off x="254" y="974"/>
                <a:ext cx="354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22602" name="Freeform 74"/>
              <p:cNvSpPr>
                <a:spLocks/>
              </p:cNvSpPr>
              <p:nvPr/>
            </p:nvSpPr>
            <p:spPr bwMode="hidden">
              <a:xfrm>
                <a:off x="-4" y="1282"/>
                <a:ext cx="349" cy="362"/>
              </a:xfrm>
              <a:custGeom>
                <a:avLst/>
                <a:gdLst/>
                <a:ahLst/>
                <a:cxnLst>
                  <a:cxn ang="0">
                    <a:pos x="178" y="62"/>
                  </a:cxn>
                  <a:cxn ang="0">
                    <a:pos x="7" y="149"/>
                  </a:cxn>
                  <a:cxn ang="0">
                    <a:pos x="276" y="279"/>
                  </a:cxn>
                  <a:cxn ang="0">
                    <a:pos x="176" y="76"/>
                  </a:cxn>
                  <a:cxn ang="0">
                    <a:pos x="194" y="272"/>
                  </a:cxn>
                  <a:cxn ang="0">
                    <a:pos x="264" y="142"/>
                  </a:cxn>
                  <a:cxn ang="0">
                    <a:pos x="160" y="154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22603" name="Freeform 75"/>
              <p:cNvSpPr>
                <a:spLocks/>
              </p:cNvSpPr>
              <p:nvPr/>
            </p:nvSpPr>
            <p:spPr bwMode="hidden">
              <a:xfrm>
                <a:off x="60" y="701"/>
                <a:ext cx="323" cy="327"/>
              </a:xfrm>
              <a:custGeom>
                <a:avLst/>
                <a:gdLst/>
                <a:ahLst/>
                <a:cxnLst>
                  <a:cxn ang="0">
                    <a:pos x="281" y="137"/>
                  </a:cxn>
                  <a:cxn ang="0">
                    <a:pos x="203" y="7"/>
                  </a:cxn>
                  <a:cxn ang="0">
                    <a:pos x="61" y="256"/>
                  </a:cxn>
                  <a:cxn ang="0">
                    <a:pos x="273" y="159"/>
                  </a:cxn>
                  <a:cxn ang="0">
                    <a:pos x="73" y="176"/>
                  </a:cxn>
                  <a:cxn ang="0">
                    <a:pos x="192" y="244"/>
                  </a:cxn>
                  <a:cxn ang="0">
                    <a:pos x="154" y="150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22604" name="Freeform 76"/>
              <p:cNvSpPr>
                <a:spLocks/>
              </p:cNvSpPr>
              <p:nvPr/>
            </p:nvSpPr>
            <p:spPr bwMode="hidden">
              <a:xfrm>
                <a:off x="407" y="346"/>
                <a:ext cx="354" cy="426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22605" name="Freeform 77"/>
              <p:cNvSpPr>
                <a:spLocks/>
              </p:cNvSpPr>
              <p:nvPr/>
            </p:nvSpPr>
            <p:spPr bwMode="hidden">
              <a:xfrm rot="17783459">
                <a:off x="956" y="589"/>
                <a:ext cx="354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22606" name="Freeform 78"/>
              <p:cNvSpPr>
                <a:spLocks/>
              </p:cNvSpPr>
              <p:nvPr/>
            </p:nvSpPr>
            <p:spPr bwMode="hidden">
              <a:xfrm>
                <a:off x="572" y="739"/>
                <a:ext cx="349" cy="362"/>
              </a:xfrm>
              <a:custGeom>
                <a:avLst/>
                <a:gdLst/>
                <a:ahLst/>
                <a:cxnLst>
                  <a:cxn ang="0">
                    <a:pos x="178" y="62"/>
                  </a:cxn>
                  <a:cxn ang="0">
                    <a:pos x="7" y="149"/>
                  </a:cxn>
                  <a:cxn ang="0">
                    <a:pos x="276" y="279"/>
                  </a:cxn>
                  <a:cxn ang="0">
                    <a:pos x="176" y="76"/>
                  </a:cxn>
                  <a:cxn ang="0">
                    <a:pos x="194" y="272"/>
                  </a:cxn>
                  <a:cxn ang="0">
                    <a:pos x="264" y="142"/>
                  </a:cxn>
                  <a:cxn ang="0">
                    <a:pos x="160" y="154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22607" name="Freeform 79"/>
              <p:cNvSpPr>
                <a:spLocks/>
              </p:cNvSpPr>
              <p:nvPr/>
            </p:nvSpPr>
            <p:spPr bwMode="hidden">
              <a:xfrm>
                <a:off x="895" y="257"/>
                <a:ext cx="323" cy="327"/>
              </a:xfrm>
              <a:custGeom>
                <a:avLst/>
                <a:gdLst/>
                <a:ahLst/>
                <a:cxnLst>
                  <a:cxn ang="0">
                    <a:pos x="281" y="137"/>
                  </a:cxn>
                  <a:cxn ang="0">
                    <a:pos x="203" y="7"/>
                  </a:cxn>
                  <a:cxn ang="0">
                    <a:pos x="61" y="256"/>
                  </a:cxn>
                  <a:cxn ang="0">
                    <a:pos x="273" y="159"/>
                  </a:cxn>
                  <a:cxn ang="0">
                    <a:pos x="73" y="176"/>
                  </a:cxn>
                  <a:cxn ang="0">
                    <a:pos x="192" y="244"/>
                  </a:cxn>
                  <a:cxn ang="0">
                    <a:pos x="154" y="150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22608" name="Freeform 80"/>
              <p:cNvSpPr>
                <a:spLocks/>
              </p:cNvSpPr>
              <p:nvPr/>
            </p:nvSpPr>
            <p:spPr bwMode="hidden">
              <a:xfrm>
                <a:off x="1182" y="-6"/>
                <a:ext cx="354" cy="426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22609" name="Freeform 81"/>
              <p:cNvSpPr>
                <a:spLocks/>
              </p:cNvSpPr>
              <p:nvPr/>
            </p:nvSpPr>
            <p:spPr bwMode="hidden">
              <a:xfrm rot="17783459">
                <a:off x="1606" y="71"/>
                <a:ext cx="354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22610" name="Freeform 82"/>
              <p:cNvSpPr>
                <a:spLocks/>
              </p:cNvSpPr>
              <p:nvPr/>
            </p:nvSpPr>
            <p:spPr bwMode="hidden">
              <a:xfrm>
                <a:off x="1381" y="454"/>
                <a:ext cx="349" cy="362"/>
              </a:xfrm>
              <a:custGeom>
                <a:avLst/>
                <a:gdLst/>
                <a:ahLst/>
                <a:cxnLst>
                  <a:cxn ang="0">
                    <a:pos x="178" y="62"/>
                  </a:cxn>
                  <a:cxn ang="0">
                    <a:pos x="7" y="149"/>
                  </a:cxn>
                  <a:cxn ang="0">
                    <a:pos x="276" y="279"/>
                  </a:cxn>
                  <a:cxn ang="0">
                    <a:pos x="176" y="76"/>
                  </a:cxn>
                  <a:cxn ang="0">
                    <a:pos x="194" y="272"/>
                  </a:cxn>
                  <a:cxn ang="0">
                    <a:pos x="264" y="142"/>
                  </a:cxn>
                  <a:cxn ang="0">
                    <a:pos x="160" y="154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22611" name="Freeform 83"/>
              <p:cNvSpPr>
                <a:spLocks/>
              </p:cNvSpPr>
              <p:nvPr/>
            </p:nvSpPr>
            <p:spPr bwMode="hidden">
              <a:xfrm>
                <a:off x="1987" y="-10"/>
                <a:ext cx="323" cy="327"/>
              </a:xfrm>
              <a:custGeom>
                <a:avLst/>
                <a:gdLst/>
                <a:ahLst/>
                <a:cxnLst>
                  <a:cxn ang="0">
                    <a:pos x="281" y="137"/>
                  </a:cxn>
                  <a:cxn ang="0">
                    <a:pos x="203" y="7"/>
                  </a:cxn>
                  <a:cxn ang="0">
                    <a:pos x="61" y="256"/>
                  </a:cxn>
                  <a:cxn ang="0">
                    <a:pos x="273" y="159"/>
                  </a:cxn>
                  <a:cxn ang="0">
                    <a:pos x="73" y="176"/>
                  </a:cxn>
                  <a:cxn ang="0">
                    <a:pos x="192" y="244"/>
                  </a:cxn>
                  <a:cxn ang="0">
                    <a:pos x="154" y="150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22612" name="Freeform 84"/>
              <p:cNvSpPr>
                <a:spLocks/>
              </p:cNvSpPr>
              <p:nvPr/>
            </p:nvSpPr>
            <p:spPr bwMode="hidden">
              <a:xfrm>
                <a:off x="585" y="-1"/>
                <a:ext cx="323" cy="327"/>
              </a:xfrm>
              <a:custGeom>
                <a:avLst/>
                <a:gdLst/>
                <a:ahLst/>
                <a:cxnLst>
                  <a:cxn ang="0">
                    <a:pos x="281" y="137"/>
                  </a:cxn>
                  <a:cxn ang="0">
                    <a:pos x="203" y="7"/>
                  </a:cxn>
                  <a:cxn ang="0">
                    <a:pos x="61" y="256"/>
                  </a:cxn>
                  <a:cxn ang="0">
                    <a:pos x="273" y="159"/>
                  </a:cxn>
                  <a:cxn ang="0">
                    <a:pos x="73" y="176"/>
                  </a:cxn>
                  <a:cxn ang="0">
                    <a:pos x="192" y="244"/>
                  </a:cxn>
                  <a:cxn ang="0">
                    <a:pos x="154" y="150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22613" name="Freeform 85"/>
              <p:cNvSpPr>
                <a:spLocks/>
              </p:cNvSpPr>
              <p:nvPr/>
            </p:nvSpPr>
            <p:spPr bwMode="hidden">
              <a:xfrm>
                <a:off x="2372" y="3989"/>
                <a:ext cx="323" cy="327"/>
              </a:xfrm>
              <a:custGeom>
                <a:avLst/>
                <a:gdLst/>
                <a:ahLst/>
                <a:cxnLst>
                  <a:cxn ang="0">
                    <a:pos x="281" y="137"/>
                  </a:cxn>
                  <a:cxn ang="0">
                    <a:pos x="203" y="7"/>
                  </a:cxn>
                  <a:cxn ang="0">
                    <a:pos x="61" y="256"/>
                  </a:cxn>
                  <a:cxn ang="0">
                    <a:pos x="273" y="159"/>
                  </a:cxn>
                  <a:cxn ang="0">
                    <a:pos x="73" y="176"/>
                  </a:cxn>
                  <a:cxn ang="0">
                    <a:pos x="192" y="244"/>
                  </a:cxn>
                  <a:cxn ang="0">
                    <a:pos x="154" y="150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22614" name="Freeform 86"/>
              <p:cNvSpPr>
                <a:spLocks/>
              </p:cNvSpPr>
              <p:nvPr/>
            </p:nvSpPr>
            <p:spPr bwMode="hidden">
              <a:xfrm rot="17783459">
                <a:off x="-21" y="240"/>
                <a:ext cx="354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22615" name="Freeform 87"/>
              <p:cNvSpPr>
                <a:spLocks/>
              </p:cNvSpPr>
              <p:nvPr/>
            </p:nvSpPr>
            <p:spPr bwMode="hidden">
              <a:xfrm>
                <a:off x="181" y="-38"/>
                <a:ext cx="354" cy="426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22616" name="Freeform 88"/>
              <p:cNvSpPr>
                <a:spLocks/>
              </p:cNvSpPr>
              <p:nvPr/>
            </p:nvSpPr>
            <p:spPr bwMode="hidden">
              <a:xfrm>
                <a:off x="2750" y="3869"/>
                <a:ext cx="354" cy="426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22617" name="Freeform 89"/>
              <p:cNvSpPr>
                <a:spLocks/>
              </p:cNvSpPr>
              <p:nvPr/>
            </p:nvSpPr>
            <p:spPr bwMode="hidden">
              <a:xfrm rot="17783459">
                <a:off x="4210" y="3321"/>
                <a:ext cx="354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22618" name="Freeform 90"/>
              <p:cNvSpPr>
                <a:spLocks/>
              </p:cNvSpPr>
              <p:nvPr/>
            </p:nvSpPr>
            <p:spPr bwMode="hidden">
              <a:xfrm>
                <a:off x="4528" y="3653"/>
                <a:ext cx="349" cy="362"/>
              </a:xfrm>
              <a:custGeom>
                <a:avLst/>
                <a:gdLst/>
                <a:ahLst/>
                <a:cxnLst>
                  <a:cxn ang="0">
                    <a:pos x="178" y="62"/>
                  </a:cxn>
                  <a:cxn ang="0">
                    <a:pos x="7" y="149"/>
                  </a:cxn>
                  <a:cxn ang="0">
                    <a:pos x="276" y="279"/>
                  </a:cxn>
                  <a:cxn ang="0">
                    <a:pos x="176" y="76"/>
                  </a:cxn>
                  <a:cxn ang="0">
                    <a:pos x="194" y="272"/>
                  </a:cxn>
                  <a:cxn ang="0">
                    <a:pos x="264" y="142"/>
                  </a:cxn>
                  <a:cxn ang="0">
                    <a:pos x="160" y="154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22619" name="Freeform 91"/>
              <p:cNvSpPr>
                <a:spLocks/>
              </p:cNvSpPr>
              <p:nvPr/>
            </p:nvSpPr>
            <p:spPr bwMode="hidden">
              <a:xfrm>
                <a:off x="3163" y="3665"/>
                <a:ext cx="323" cy="327"/>
              </a:xfrm>
              <a:custGeom>
                <a:avLst/>
                <a:gdLst/>
                <a:ahLst/>
                <a:cxnLst>
                  <a:cxn ang="0">
                    <a:pos x="281" y="137"/>
                  </a:cxn>
                  <a:cxn ang="0">
                    <a:pos x="203" y="7"/>
                  </a:cxn>
                  <a:cxn ang="0">
                    <a:pos x="61" y="256"/>
                  </a:cxn>
                  <a:cxn ang="0">
                    <a:pos x="273" y="159"/>
                  </a:cxn>
                  <a:cxn ang="0">
                    <a:pos x="73" y="176"/>
                  </a:cxn>
                  <a:cxn ang="0">
                    <a:pos x="192" y="244"/>
                  </a:cxn>
                  <a:cxn ang="0">
                    <a:pos x="154" y="150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22620" name="Freeform 92"/>
              <p:cNvSpPr>
                <a:spLocks/>
              </p:cNvSpPr>
              <p:nvPr/>
            </p:nvSpPr>
            <p:spPr bwMode="hidden">
              <a:xfrm>
                <a:off x="3502" y="3469"/>
                <a:ext cx="354" cy="426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22621" name="Freeform 93"/>
              <p:cNvSpPr>
                <a:spLocks/>
              </p:cNvSpPr>
              <p:nvPr/>
            </p:nvSpPr>
            <p:spPr bwMode="hidden">
              <a:xfrm rot="17783459">
                <a:off x="3967" y="3671"/>
                <a:ext cx="354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22622" name="Freeform 94"/>
              <p:cNvSpPr>
                <a:spLocks/>
              </p:cNvSpPr>
              <p:nvPr/>
            </p:nvSpPr>
            <p:spPr bwMode="hidden">
              <a:xfrm>
                <a:off x="3617" y="3929"/>
                <a:ext cx="349" cy="362"/>
              </a:xfrm>
              <a:custGeom>
                <a:avLst/>
                <a:gdLst/>
                <a:ahLst/>
                <a:cxnLst>
                  <a:cxn ang="0">
                    <a:pos x="178" y="62"/>
                  </a:cxn>
                  <a:cxn ang="0">
                    <a:pos x="7" y="149"/>
                  </a:cxn>
                  <a:cxn ang="0">
                    <a:pos x="276" y="279"/>
                  </a:cxn>
                  <a:cxn ang="0">
                    <a:pos x="176" y="76"/>
                  </a:cxn>
                  <a:cxn ang="0">
                    <a:pos x="194" y="272"/>
                  </a:cxn>
                  <a:cxn ang="0">
                    <a:pos x="264" y="142"/>
                  </a:cxn>
                  <a:cxn ang="0">
                    <a:pos x="160" y="154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22623" name="Freeform 95"/>
              <p:cNvSpPr>
                <a:spLocks/>
              </p:cNvSpPr>
              <p:nvPr/>
            </p:nvSpPr>
            <p:spPr bwMode="hidden">
              <a:xfrm>
                <a:off x="3840" y="3281"/>
                <a:ext cx="323" cy="327"/>
              </a:xfrm>
              <a:custGeom>
                <a:avLst/>
                <a:gdLst/>
                <a:ahLst/>
                <a:cxnLst>
                  <a:cxn ang="0">
                    <a:pos x="281" y="137"/>
                  </a:cxn>
                  <a:cxn ang="0">
                    <a:pos x="203" y="7"/>
                  </a:cxn>
                  <a:cxn ang="0">
                    <a:pos x="61" y="256"/>
                  </a:cxn>
                  <a:cxn ang="0">
                    <a:pos x="273" y="159"/>
                  </a:cxn>
                  <a:cxn ang="0">
                    <a:pos x="73" y="176"/>
                  </a:cxn>
                  <a:cxn ang="0">
                    <a:pos x="192" y="244"/>
                  </a:cxn>
                  <a:cxn ang="0">
                    <a:pos x="154" y="150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22624" name="Freeform 96"/>
              <p:cNvSpPr>
                <a:spLocks/>
              </p:cNvSpPr>
              <p:nvPr/>
            </p:nvSpPr>
            <p:spPr bwMode="hidden">
              <a:xfrm>
                <a:off x="2325" y="3101"/>
                <a:ext cx="354" cy="426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22625" name="Freeform 97"/>
              <p:cNvSpPr>
                <a:spLocks/>
              </p:cNvSpPr>
              <p:nvPr/>
            </p:nvSpPr>
            <p:spPr bwMode="hidden">
              <a:xfrm rot="17783459">
                <a:off x="2858" y="3353"/>
                <a:ext cx="354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22626" name="Freeform 98"/>
              <p:cNvSpPr>
                <a:spLocks/>
              </p:cNvSpPr>
              <p:nvPr/>
            </p:nvSpPr>
            <p:spPr bwMode="hidden">
              <a:xfrm>
                <a:off x="2458" y="3562"/>
                <a:ext cx="349" cy="362"/>
              </a:xfrm>
              <a:custGeom>
                <a:avLst/>
                <a:gdLst/>
                <a:ahLst/>
                <a:cxnLst>
                  <a:cxn ang="0">
                    <a:pos x="178" y="62"/>
                  </a:cxn>
                  <a:cxn ang="0">
                    <a:pos x="7" y="149"/>
                  </a:cxn>
                  <a:cxn ang="0">
                    <a:pos x="276" y="279"/>
                  </a:cxn>
                  <a:cxn ang="0">
                    <a:pos x="176" y="76"/>
                  </a:cxn>
                  <a:cxn ang="0">
                    <a:pos x="194" y="272"/>
                  </a:cxn>
                  <a:cxn ang="0">
                    <a:pos x="264" y="142"/>
                  </a:cxn>
                  <a:cxn ang="0">
                    <a:pos x="160" y="154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22627" name="Freeform 99"/>
              <p:cNvSpPr>
                <a:spLocks/>
              </p:cNvSpPr>
              <p:nvPr/>
            </p:nvSpPr>
            <p:spPr bwMode="hidden">
              <a:xfrm>
                <a:off x="2713" y="3030"/>
                <a:ext cx="323" cy="327"/>
              </a:xfrm>
              <a:custGeom>
                <a:avLst/>
                <a:gdLst/>
                <a:ahLst/>
                <a:cxnLst>
                  <a:cxn ang="0">
                    <a:pos x="281" y="137"/>
                  </a:cxn>
                  <a:cxn ang="0">
                    <a:pos x="203" y="7"/>
                  </a:cxn>
                  <a:cxn ang="0">
                    <a:pos x="61" y="256"/>
                  </a:cxn>
                  <a:cxn ang="0">
                    <a:pos x="273" y="159"/>
                  </a:cxn>
                  <a:cxn ang="0">
                    <a:pos x="73" y="176"/>
                  </a:cxn>
                  <a:cxn ang="0">
                    <a:pos x="192" y="244"/>
                  </a:cxn>
                  <a:cxn ang="0">
                    <a:pos x="154" y="150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grpSp>
            <p:nvGrpSpPr>
              <p:cNvPr id="22628" name="Group 100"/>
              <p:cNvGrpSpPr>
                <a:grpSpLocks/>
              </p:cNvGrpSpPr>
              <p:nvPr/>
            </p:nvGrpSpPr>
            <p:grpSpPr bwMode="auto">
              <a:xfrm>
                <a:off x="3026" y="2638"/>
                <a:ext cx="910" cy="818"/>
                <a:chOff x="1373" y="2671"/>
                <a:chExt cx="910" cy="818"/>
              </a:xfrm>
            </p:grpSpPr>
            <p:sp>
              <p:nvSpPr>
                <p:cNvPr id="22629" name="Freeform 101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uk-UA" dirty="0"/>
                </a:p>
              </p:txBody>
            </p:sp>
            <p:sp>
              <p:nvSpPr>
                <p:cNvPr id="22630" name="Freeform 102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uk-UA" dirty="0"/>
                </a:p>
              </p:txBody>
            </p:sp>
            <p:sp>
              <p:nvSpPr>
                <p:cNvPr id="22631" name="Freeform 103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/>
                  <a:ahLst/>
                  <a:cxnLst>
                    <a:cxn ang="0">
                      <a:pos x="178" y="62"/>
                    </a:cxn>
                    <a:cxn ang="0">
                      <a:pos x="7" y="149"/>
                    </a:cxn>
                    <a:cxn ang="0">
                      <a:pos x="276" y="279"/>
                    </a:cxn>
                    <a:cxn ang="0">
                      <a:pos x="176" y="76"/>
                    </a:cxn>
                    <a:cxn ang="0">
                      <a:pos x="194" y="272"/>
                    </a:cxn>
                    <a:cxn ang="0">
                      <a:pos x="264" y="142"/>
                    </a:cxn>
                    <a:cxn ang="0">
                      <a:pos x="160" y="154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uk-UA" dirty="0"/>
                </a:p>
              </p:txBody>
            </p:sp>
            <p:sp>
              <p:nvSpPr>
                <p:cNvPr id="22632" name="Freeform 104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/>
                  <a:ahLst/>
                  <a:cxnLst>
                    <a:cxn ang="0">
                      <a:pos x="281" y="137"/>
                    </a:cxn>
                    <a:cxn ang="0">
                      <a:pos x="203" y="7"/>
                    </a:cxn>
                    <a:cxn ang="0">
                      <a:pos x="61" y="256"/>
                    </a:cxn>
                    <a:cxn ang="0">
                      <a:pos x="273" y="159"/>
                    </a:cxn>
                    <a:cxn ang="0">
                      <a:pos x="73" y="176"/>
                    </a:cxn>
                    <a:cxn ang="0">
                      <a:pos x="192" y="244"/>
                    </a:cxn>
                    <a:cxn ang="0">
                      <a:pos x="154" y="150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uk-UA" dirty="0"/>
                </a:p>
              </p:txBody>
            </p:sp>
          </p:grpSp>
          <p:sp>
            <p:nvSpPr>
              <p:cNvPr id="22633" name="Freeform 105"/>
              <p:cNvSpPr>
                <a:spLocks/>
              </p:cNvSpPr>
              <p:nvPr/>
            </p:nvSpPr>
            <p:spPr bwMode="hidden">
              <a:xfrm>
                <a:off x="1624" y="3467"/>
                <a:ext cx="354" cy="426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22634" name="Freeform 106"/>
              <p:cNvSpPr>
                <a:spLocks/>
              </p:cNvSpPr>
              <p:nvPr/>
            </p:nvSpPr>
            <p:spPr bwMode="hidden">
              <a:xfrm rot="17783459">
                <a:off x="2039" y="3736"/>
                <a:ext cx="354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22635" name="Freeform 107"/>
              <p:cNvSpPr>
                <a:spLocks/>
              </p:cNvSpPr>
              <p:nvPr/>
            </p:nvSpPr>
            <p:spPr bwMode="hidden">
              <a:xfrm>
                <a:off x="1698" y="3936"/>
                <a:ext cx="349" cy="362"/>
              </a:xfrm>
              <a:custGeom>
                <a:avLst/>
                <a:gdLst/>
                <a:ahLst/>
                <a:cxnLst>
                  <a:cxn ang="0">
                    <a:pos x="178" y="62"/>
                  </a:cxn>
                  <a:cxn ang="0">
                    <a:pos x="7" y="149"/>
                  </a:cxn>
                  <a:cxn ang="0">
                    <a:pos x="276" y="279"/>
                  </a:cxn>
                  <a:cxn ang="0">
                    <a:pos x="176" y="76"/>
                  </a:cxn>
                  <a:cxn ang="0">
                    <a:pos x="194" y="272"/>
                  </a:cxn>
                  <a:cxn ang="0">
                    <a:pos x="264" y="142"/>
                  </a:cxn>
                  <a:cxn ang="0">
                    <a:pos x="160" y="154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22636" name="Freeform 108"/>
              <p:cNvSpPr>
                <a:spLocks/>
              </p:cNvSpPr>
              <p:nvPr/>
            </p:nvSpPr>
            <p:spPr bwMode="hidden">
              <a:xfrm>
                <a:off x="2037" y="3430"/>
                <a:ext cx="323" cy="327"/>
              </a:xfrm>
              <a:custGeom>
                <a:avLst/>
                <a:gdLst/>
                <a:ahLst/>
                <a:cxnLst>
                  <a:cxn ang="0">
                    <a:pos x="281" y="137"/>
                  </a:cxn>
                  <a:cxn ang="0">
                    <a:pos x="203" y="7"/>
                  </a:cxn>
                  <a:cxn ang="0">
                    <a:pos x="61" y="256"/>
                  </a:cxn>
                  <a:cxn ang="0">
                    <a:pos x="273" y="159"/>
                  </a:cxn>
                  <a:cxn ang="0">
                    <a:pos x="73" y="176"/>
                  </a:cxn>
                  <a:cxn ang="0">
                    <a:pos x="192" y="244"/>
                  </a:cxn>
                  <a:cxn ang="0">
                    <a:pos x="154" y="150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22637" name="Freeform 109"/>
              <p:cNvSpPr>
                <a:spLocks/>
              </p:cNvSpPr>
              <p:nvPr/>
            </p:nvSpPr>
            <p:spPr bwMode="hidden">
              <a:xfrm rot="17783459">
                <a:off x="4261" y="3921"/>
                <a:ext cx="354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22638" name="Freeform 110"/>
              <p:cNvSpPr>
                <a:spLocks/>
              </p:cNvSpPr>
              <p:nvPr/>
            </p:nvSpPr>
            <p:spPr bwMode="hidden">
              <a:xfrm>
                <a:off x="3191" y="4004"/>
                <a:ext cx="349" cy="362"/>
              </a:xfrm>
              <a:custGeom>
                <a:avLst/>
                <a:gdLst/>
                <a:ahLst/>
                <a:cxnLst>
                  <a:cxn ang="0">
                    <a:pos x="178" y="62"/>
                  </a:cxn>
                  <a:cxn ang="0">
                    <a:pos x="7" y="149"/>
                  </a:cxn>
                  <a:cxn ang="0">
                    <a:pos x="276" y="279"/>
                  </a:cxn>
                  <a:cxn ang="0">
                    <a:pos x="176" y="76"/>
                  </a:cxn>
                  <a:cxn ang="0">
                    <a:pos x="194" y="272"/>
                  </a:cxn>
                  <a:cxn ang="0">
                    <a:pos x="264" y="142"/>
                  </a:cxn>
                  <a:cxn ang="0">
                    <a:pos x="160" y="154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grpSp>
            <p:nvGrpSpPr>
              <p:cNvPr id="22639" name="Group 111"/>
              <p:cNvGrpSpPr>
                <a:grpSpLocks/>
              </p:cNvGrpSpPr>
              <p:nvPr/>
            </p:nvGrpSpPr>
            <p:grpSpPr bwMode="auto">
              <a:xfrm>
                <a:off x="2576" y="-9"/>
                <a:ext cx="910" cy="818"/>
                <a:chOff x="1373" y="2671"/>
                <a:chExt cx="910" cy="818"/>
              </a:xfrm>
            </p:grpSpPr>
            <p:sp>
              <p:nvSpPr>
                <p:cNvPr id="22640" name="Freeform 112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uk-UA" dirty="0"/>
                </a:p>
              </p:txBody>
            </p:sp>
            <p:sp>
              <p:nvSpPr>
                <p:cNvPr id="22641" name="Freeform 113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uk-UA" dirty="0"/>
                </a:p>
              </p:txBody>
            </p:sp>
            <p:sp>
              <p:nvSpPr>
                <p:cNvPr id="22642" name="Freeform 114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/>
                  <a:ahLst/>
                  <a:cxnLst>
                    <a:cxn ang="0">
                      <a:pos x="178" y="62"/>
                    </a:cxn>
                    <a:cxn ang="0">
                      <a:pos x="7" y="149"/>
                    </a:cxn>
                    <a:cxn ang="0">
                      <a:pos x="276" y="279"/>
                    </a:cxn>
                    <a:cxn ang="0">
                      <a:pos x="176" y="76"/>
                    </a:cxn>
                    <a:cxn ang="0">
                      <a:pos x="194" y="272"/>
                    </a:cxn>
                    <a:cxn ang="0">
                      <a:pos x="264" y="142"/>
                    </a:cxn>
                    <a:cxn ang="0">
                      <a:pos x="160" y="154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uk-UA" dirty="0"/>
                </a:p>
              </p:txBody>
            </p:sp>
            <p:sp>
              <p:nvSpPr>
                <p:cNvPr id="22643" name="Freeform 115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/>
                  <a:ahLst/>
                  <a:cxnLst>
                    <a:cxn ang="0">
                      <a:pos x="281" y="137"/>
                    </a:cxn>
                    <a:cxn ang="0">
                      <a:pos x="203" y="7"/>
                    </a:cxn>
                    <a:cxn ang="0">
                      <a:pos x="61" y="256"/>
                    </a:cxn>
                    <a:cxn ang="0">
                      <a:pos x="273" y="159"/>
                    </a:cxn>
                    <a:cxn ang="0">
                      <a:pos x="73" y="176"/>
                    </a:cxn>
                    <a:cxn ang="0">
                      <a:pos x="192" y="244"/>
                    </a:cxn>
                    <a:cxn ang="0">
                      <a:pos x="154" y="150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uk-UA" dirty="0"/>
                </a:p>
              </p:txBody>
            </p:sp>
          </p:grpSp>
          <p:grpSp>
            <p:nvGrpSpPr>
              <p:cNvPr id="22644" name="Group 116"/>
              <p:cNvGrpSpPr>
                <a:grpSpLocks/>
              </p:cNvGrpSpPr>
              <p:nvPr/>
            </p:nvGrpSpPr>
            <p:grpSpPr bwMode="auto">
              <a:xfrm>
                <a:off x="3010" y="684"/>
                <a:ext cx="910" cy="818"/>
                <a:chOff x="1373" y="2671"/>
                <a:chExt cx="910" cy="818"/>
              </a:xfrm>
            </p:grpSpPr>
            <p:sp>
              <p:nvSpPr>
                <p:cNvPr id="22645" name="Freeform 117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uk-UA" dirty="0"/>
                </a:p>
              </p:txBody>
            </p:sp>
            <p:sp>
              <p:nvSpPr>
                <p:cNvPr id="22646" name="Freeform 118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uk-UA" dirty="0"/>
                </a:p>
              </p:txBody>
            </p:sp>
            <p:sp>
              <p:nvSpPr>
                <p:cNvPr id="22647" name="Freeform 119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/>
                  <a:ahLst/>
                  <a:cxnLst>
                    <a:cxn ang="0">
                      <a:pos x="178" y="62"/>
                    </a:cxn>
                    <a:cxn ang="0">
                      <a:pos x="7" y="149"/>
                    </a:cxn>
                    <a:cxn ang="0">
                      <a:pos x="276" y="279"/>
                    </a:cxn>
                    <a:cxn ang="0">
                      <a:pos x="176" y="76"/>
                    </a:cxn>
                    <a:cxn ang="0">
                      <a:pos x="194" y="272"/>
                    </a:cxn>
                    <a:cxn ang="0">
                      <a:pos x="264" y="142"/>
                    </a:cxn>
                    <a:cxn ang="0">
                      <a:pos x="160" y="154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uk-UA" dirty="0"/>
                </a:p>
              </p:txBody>
            </p:sp>
            <p:sp>
              <p:nvSpPr>
                <p:cNvPr id="22648" name="Freeform 120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/>
                  <a:ahLst/>
                  <a:cxnLst>
                    <a:cxn ang="0">
                      <a:pos x="281" y="137"/>
                    </a:cxn>
                    <a:cxn ang="0">
                      <a:pos x="203" y="7"/>
                    </a:cxn>
                    <a:cxn ang="0">
                      <a:pos x="61" y="256"/>
                    </a:cxn>
                    <a:cxn ang="0">
                      <a:pos x="273" y="159"/>
                    </a:cxn>
                    <a:cxn ang="0">
                      <a:pos x="73" y="176"/>
                    </a:cxn>
                    <a:cxn ang="0">
                      <a:pos x="192" y="244"/>
                    </a:cxn>
                    <a:cxn ang="0">
                      <a:pos x="154" y="150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uk-UA" dirty="0"/>
                </a:p>
              </p:txBody>
            </p:sp>
          </p:grpSp>
          <p:grpSp>
            <p:nvGrpSpPr>
              <p:cNvPr id="22649" name="Group 121"/>
              <p:cNvGrpSpPr>
                <a:grpSpLocks/>
              </p:cNvGrpSpPr>
              <p:nvPr/>
            </p:nvGrpSpPr>
            <p:grpSpPr bwMode="auto">
              <a:xfrm>
                <a:off x="3477" y="1377"/>
                <a:ext cx="910" cy="818"/>
                <a:chOff x="1373" y="2671"/>
                <a:chExt cx="910" cy="818"/>
              </a:xfrm>
            </p:grpSpPr>
            <p:sp>
              <p:nvSpPr>
                <p:cNvPr id="22650" name="Freeform 122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uk-UA" dirty="0"/>
                </a:p>
              </p:txBody>
            </p:sp>
            <p:sp>
              <p:nvSpPr>
                <p:cNvPr id="22651" name="Freeform 123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uk-UA" dirty="0"/>
                </a:p>
              </p:txBody>
            </p:sp>
            <p:sp>
              <p:nvSpPr>
                <p:cNvPr id="22652" name="Freeform 124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/>
                  <a:ahLst/>
                  <a:cxnLst>
                    <a:cxn ang="0">
                      <a:pos x="178" y="62"/>
                    </a:cxn>
                    <a:cxn ang="0">
                      <a:pos x="7" y="149"/>
                    </a:cxn>
                    <a:cxn ang="0">
                      <a:pos x="276" y="279"/>
                    </a:cxn>
                    <a:cxn ang="0">
                      <a:pos x="176" y="76"/>
                    </a:cxn>
                    <a:cxn ang="0">
                      <a:pos x="194" y="272"/>
                    </a:cxn>
                    <a:cxn ang="0">
                      <a:pos x="264" y="142"/>
                    </a:cxn>
                    <a:cxn ang="0">
                      <a:pos x="160" y="154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uk-UA" dirty="0"/>
                </a:p>
              </p:txBody>
            </p:sp>
            <p:sp>
              <p:nvSpPr>
                <p:cNvPr id="22653" name="Freeform 125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/>
                  <a:ahLst/>
                  <a:cxnLst>
                    <a:cxn ang="0">
                      <a:pos x="281" y="137"/>
                    </a:cxn>
                    <a:cxn ang="0">
                      <a:pos x="203" y="7"/>
                    </a:cxn>
                    <a:cxn ang="0">
                      <a:pos x="61" y="256"/>
                    </a:cxn>
                    <a:cxn ang="0">
                      <a:pos x="273" y="159"/>
                    </a:cxn>
                    <a:cxn ang="0">
                      <a:pos x="73" y="176"/>
                    </a:cxn>
                    <a:cxn ang="0">
                      <a:pos x="192" y="244"/>
                    </a:cxn>
                    <a:cxn ang="0">
                      <a:pos x="154" y="150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uk-UA" dirty="0"/>
                </a:p>
              </p:txBody>
            </p:sp>
          </p:grpSp>
          <p:grpSp>
            <p:nvGrpSpPr>
              <p:cNvPr id="22654" name="Group 126"/>
              <p:cNvGrpSpPr>
                <a:grpSpLocks/>
              </p:cNvGrpSpPr>
              <p:nvPr/>
            </p:nvGrpSpPr>
            <p:grpSpPr bwMode="auto">
              <a:xfrm>
                <a:off x="4178" y="943"/>
                <a:ext cx="910" cy="818"/>
                <a:chOff x="1373" y="2671"/>
                <a:chExt cx="910" cy="818"/>
              </a:xfrm>
            </p:grpSpPr>
            <p:sp>
              <p:nvSpPr>
                <p:cNvPr id="22655" name="Freeform 127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uk-UA" dirty="0"/>
                </a:p>
              </p:txBody>
            </p:sp>
            <p:sp>
              <p:nvSpPr>
                <p:cNvPr id="22656" name="Freeform 128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uk-UA" dirty="0"/>
                </a:p>
              </p:txBody>
            </p:sp>
            <p:sp>
              <p:nvSpPr>
                <p:cNvPr id="22657" name="Freeform 129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/>
                  <a:ahLst/>
                  <a:cxnLst>
                    <a:cxn ang="0">
                      <a:pos x="178" y="62"/>
                    </a:cxn>
                    <a:cxn ang="0">
                      <a:pos x="7" y="149"/>
                    </a:cxn>
                    <a:cxn ang="0">
                      <a:pos x="276" y="279"/>
                    </a:cxn>
                    <a:cxn ang="0">
                      <a:pos x="176" y="76"/>
                    </a:cxn>
                    <a:cxn ang="0">
                      <a:pos x="194" y="272"/>
                    </a:cxn>
                    <a:cxn ang="0">
                      <a:pos x="264" y="142"/>
                    </a:cxn>
                    <a:cxn ang="0">
                      <a:pos x="160" y="154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uk-UA" dirty="0"/>
                </a:p>
              </p:txBody>
            </p:sp>
            <p:sp>
              <p:nvSpPr>
                <p:cNvPr id="22658" name="Freeform 130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/>
                  <a:ahLst/>
                  <a:cxnLst>
                    <a:cxn ang="0">
                      <a:pos x="281" y="137"/>
                    </a:cxn>
                    <a:cxn ang="0">
                      <a:pos x="203" y="7"/>
                    </a:cxn>
                    <a:cxn ang="0">
                      <a:pos x="61" y="256"/>
                    </a:cxn>
                    <a:cxn ang="0">
                      <a:pos x="273" y="159"/>
                    </a:cxn>
                    <a:cxn ang="0">
                      <a:pos x="73" y="176"/>
                    </a:cxn>
                    <a:cxn ang="0">
                      <a:pos x="192" y="244"/>
                    </a:cxn>
                    <a:cxn ang="0">
                      <a:pos x="154" y="150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uk-UA" dirty="0"/>
                </a:p>
              </p:txBody>
            </p:sp>
          </p:grpSp>
          <p:sp>
            <p:nvSpPr>
              <p:cNvPr id="22659" name="Freeform 131"/>
              <p:cNvSpPr>
                <a:spLocks/>
              </p:cNvSpPr>
              <p:nvPr/>
            </p:nvSpPr>
            <p:spPr bwMode="hidden">
              <a:xfrm>
                <a:off x="4954" y="847"/>
                <a:ext cx="354" cy="426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22660" name="Freeform 132"/>
              <p:cNvSpPr>
                <a:spLocks/>
              </p:cNvSpPr>
              <p:nvPr/>
            </p:nvSpPr>
            <p:spPr bwMode="hidden">
              <a:xfrm rot="17783459">
                <a:off x="5404" y="924"/>
                <a:ext cx="354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22661" name="Freeform 133"/>
              <p:cNvSpPr>
                <a:spLocks/>
              </p:cNvSpPr>
              <p:nvPr/>
            </p:nvSpPr>
            <p:spPr bwMode="hidden">
              <a:xfrm>
                <a:off x="5129" y="1299"/>
                <a:ext cx="349" cy="362"/>
              </a:xfrm>
              <a:custGeom>
                <a:avLst/>
                <a:gdLst/>
                <a:ahLst/>
                <a:cxnLst>
                  <a:cxn ang="0">
                    <a:pos x="178" y="62"/>
                  </a:cxn>
                  <a:cxn ang="0">
                    <a:pos x="7" y="149"/>
                  </a:cxn>
                  <a:cxn ang="0">
                    <a:pos x="276" y="279"/>
                  </a:cxn>
                  <a:cxn ang="0">
                    <a:pos x="176" y="76"/>
                  </a:cxn>
                  <a:cxn ang="0">
                    <a:pos x="194" y="272"/>
                  </a:cxn>
                  <a:cxn ang="0">
                    <a:pos x="264" y="142"/>
                  </a:cxn>
                  <a:cxn ang="0">
                    <a:pos x="160" y="154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22662" name="Freeform 134"/>
              <p:cNvSpPr>
                <a:spLocks/>
              </p:cNvSpPr>
              <p:nvPr/>
            </p:nvSpPr>
            <p:spPr bwMode="hidden">
              <a:xfrm>
                <a:off x="5301" y="568"/>
                <a:ext cx="323" cy="327"/>
              </a:xfrm>
              <a:custGeom>
                <a:avLst/>
                <a:gdLst/>
                <a:ahLst/>
                <a:cxnLst>
                  <a:cxn ang="0">
                    <a:pos x="281" y="137"/>
                  </a:cxn>
                  <a:cxn ang="0">
                    <a:pos x="203" y="7"/>
                  </a:cxn>
                  <a:cxn ang="0">
                    <a:pos x="61" y="256"/>
                  </a:cxn>
                  <a:cxn ang="0">
                    <a:pos x="273" y="159"/>
                  </a:cxn>
                  <a:cxn ang="0">
                    <a:pos x="73" y="176"/>
                  </a:cxn>
                  <a:cxn ang="0">
                    <a:pos x="192" y="244"/>
                  </a:cxn>
                  <a:cxn ang="0">
                    <a:pos x="154" y="150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22663" name="Freeform 135"/>
              <p:cNvSpPr>
                <a:spLocks/>
              </p:cNvSpPr>
              <p:nvPr/>
            </p:nvSpPr>
            <p:spPr bwMode="hidden">
              <a:xfrm>
                <a:off x="3678" y="389"/>
                <a:ext cx="354" cy="426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22664" name="Freeform 136"/>
              <p:cNvSpPr>
                <a:spLocks/>
              </p:cNvSpPr>
              <p:nvPr/>
            </p:nvSpPr>
            <p:spPr bwMode="hidden">
              <a:xfrm rot="17783459">
                <a:off x="4193" y="541"/>
                <a:ext cx="354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22665" name="Freeform 137"/>
              <p:cNvSpPr>
                <a:spLocks/>
              </p:cNvSpPr>
              <p:nvPr/>
            </p:nvSpPr>
            <p:spPr bwMode="hidden">
              <a:xfrm>
                <a:off x="3852" y="815"/>
                <a:ext cx="349" cy="362"/>
              </a:xfrm>
              <a:custGeom>
                <a:avLst/>
                <a:gdLst/>
                <a:ahLst/>
                <a:cxnLst>
                  <a:cxn ang="0">
                    <a:pos x="178" y="62"/>
                  </a:cxn>
                  <a:cxn ang="0">
                    <a:pos x="7" y="149"/>
                  </a:cxn>
                  <a:cxn ang="0">
                    <a:pos x="276" y="279"/>
                  </a:cxn>
                  <a:cxn ang="0">
                    <a:pos x="176" y="76"/>
                  </a:cxn>
                  <a:cxn ang="0">
                    <a:pos x="194" y="272"/>
                  </a:cxn>
                  <a:cxn ang="0">
                    <a:pos x="264" y="142"/>
                  </a:cxn>
                  <a:cxn ang="0">
                    <a:pos x="160" y="154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22666" name="Freeform 138"/>
              <p:cNvSpPr>
                <a:spLocks/>
              </p:cNvSpPr>
              <p:nvPr/>
            </p:nvSpPr>
            <p:spPr bwMode="hidden">
              <a:xfrm>
                <a:off x="4024" y="234"/>
                <a:ext cx="323" cy="327"/>
              </a:xfrm>
              <a:custGeom>
                <a:avLst/>
                <a:gdLst/>
                <a:ahLst/>
                <a:cxnLst>
                  <a:cxn ang="0">
                    <a:pos x="281" y="137"/>
                  </a:cxn>
                  <a:cxn ang="0">
                    <a:pos x="203" y="7"/>
                  </a:cxn>
                  <a:cxn ang="0">
                    <a:pos x="61" y="256"/>
                  </a:cxn>
                  <a:cxn ang="0">
                    <a:pos x="273" y="159"/>
                  </a:cxn>
                  <a:cxn ang="0">
                    <a:pos x="73" y="176"/>
                  </a:cxn>
                  <a:cxn ang="0">
                    <a:pos x="192" y="244"/>
                  </a:cxn>
                  <a:cxn ang="0">
                    <a:pos x="154" y="150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22667" name="Freeform 139"/>
              <p:cNvSpPr>
                <a:spLocks/>
              </p:cNvSpPr>
              <p:nvPr/>
            </p:nvSpPr>
            <p:spPr bwMode="hidden">
              <a:xfrm>
                <a:off x="4479" y="296"/>
                <a:ext cx="354" cy="426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22668" name="Freeform 140"/>
              <p:cNvSpPr>
                <a:spLocks/>
              </p:cNvSpPr>
              <p:nvPr/>
            </p:nvSpPr>
            <p:spPr bwMode="hidden">
              <a:xfrm rot="17783459">
                <a:off x="3751" y="-61"/>
                <a:ext cx="354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22669" name="Freeform 141"/>
              <p:cNvSpPr>
                <a:spLocks/>
              </p:cNvSpPr>
              <p:nvPr/>
            </p:nvSpPr>
            <p:spPr bwMode="hidden">
              <a:xfrm>
                <a:off x="3351" y="80"/>
                <a:ext cx="349" cy="362"/>
              </a:xfrm>
              <a:custGeom>
                <a:avLst/>
                <a:gdLst/>
                <a:ahLst/>
                <a:cxnLst>
                  <a:cxn ang="0">
                    <a:pos x="178" y="62"/>
                  </a:cxn>
                  <a:cxn ang="0">
                    <a:pos x="7" y="149"/>
                  </a:cxn>
                  <a:cxn ang="0">
                    <a:pos x="276" y="279"/>
                  </a:cxn>
                  <a:cxn ang="0">
                    <a:pos x="176" y="76"/>
                  </a:cxn>
                  <a:cxn ang="0">
                    <a:pos x="194" y="272"/>
                  </a:cxn>
                  <a:cxn ang="0">
                    <a:pos x="264" y="142"/>
                  </a:cxn>
                  <a:cxn ang="0">
                    <a:pos x="160" y="154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22670" name="Freeform 142"/>
              <p:cNvSpPr>
                <a:spLocks/>
              </p:cNvSpPr>
              <p:nvPr/>
            </p:nvSpPr>
            <p:spPr bwMode="hidden">
              <a:xfrm>
                <a:off x="4341" y="-1"/>
                <a:ext cx="323" cy="327"/>
              </a:xfrm>
              <a:custGeom>
                <a:avLst/>
                <a:gdLst/>
                <a:ahLst/>
                <a:cxnLst>
                  <a:cxn ang="0">
                    <a:pos x="281" y="137"/>
                  </a:cxn>
                  <a:cxn ang="0">
                    <a:pos x="203" y="7"/>
                  </a:cxn>
                  <a:cxn ang="0">
                    <a:pos x="61" y="256"/>
                  </a:cxn>
                  <a:cxn ang="0">
                    <a:pos x="273" y="159"/>
                  </a:cxn>
                  <a:cxn ang="0">
                    <a:pos x="73" y="176"/>
                  </a:cxn>
                  <a:cxn ang="0">
                    <a:pos x="192" y="244"/>
                  </a:cxn>
                  <a:cxn ang="0">
                    <a:pos x="154" y="150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22671" name="Freeform 143"/>
              <p:cNvSpPr>
                <a:spLocks/>
              </p:cNvSpPr>
              <p:nvPr/>
            </p:nvSpPr>
            <p:spPr bwMode="hidden">
              <a:xfrm>
                <a:off x="4756" y="-70"/>
                <a:ext cx="354" cy="426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22672" name="Freeform 144"/>
              <p:cNvSpPr>
                <a:spLocks/>
              </p:cNvSpPr>
              <p:nvPr/>
            </p:nvSpPr>
            <p:spPr bwMode="hidden">
              <a:xfrm rot="17783459">
                <a:off x="5404" y="40"/>
                <a:ext cx="355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22673" name="Freeform 145"/>
              <p:cNvSpPr>
                <a:spLocks/>
              </p:cNvSpPr>
              <p:nvPr/>
            </p:nvSpPr>
            <p:spPr bwMode="hidden">
              <a:xfrm>
                <a:off x="4829" y="531"/>
                <a:ext cx="349" cy="362"/>
              </a:xfrm>
              <a:custGeom>
                <a:avLst/>
                <a:gdLst/>
                <a:ahLst/>
                <a:cxnLst>
                  <a:cxn ang="0">
                    <a:pos x="178" y="62"/>
                  </a:cxn>
                  <a:cxn ang="0">
                    <a:pos x="7" y="149"/>
                  </a:cxn>
                  <a:cxn ang="0">
                    <a:pos x="276" y="279"/>
                  </a:cxn>
                  <a:cxn ang="0">
                    <a:pos x="176" y="76"/>
                  </a:cxn>
                  <a:cxn ang="0">
                    <a:pos x="194" y="272"/>
                  </a:cxn>
                  <a:cxn ang="0">
                    <a:pos x="264" y="142"/>
                  </a:cxn>
                  <a:cxn ang="0">
                    <a:pos x="160" y="154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22674" name="Freeform 146"/>
              <p:cNvSpPr>
                <a:spLocks/>
              </p:cNvSpPr>
              <p:nvPr/>
            </p:nvSpPr>
            <p:spPr bwMode="hidden">
              <a:xfrm>
                <a:off x="5059" y="267"/>
                <a:ext cx="323" cy="327"/>
              </a:xfrm>
              <a:custGeom>
                <a:avLst/>
                <a:gdLst/>
                <a:ahLst/>
                <a:cxnLst>
                  <a:cxn ang="0">
                    <a:pos x="281" y="137"/>
                  </a:cxn>
                  <a:cxn ang="0">
                    <a:pos x="203" y="7"/>
                  </a:cxn>
                  <a:cxn ang="0">
                    <a:pos x="61" y="256"/>
                  </a:cxn>
                  <a:cxn ang="0">
                    <a:pos x="273" y="159"/>
                  </a:cxn>
                  <a:cxn ang="0">
                    <a:pos x="73" y="176"/>
                  </a:cxn>
                  <a:cxn ang="0">
                    <a:pos x="192" y="244"/>
                  </a:cxn>
                  <a:cxn ang="0">
                    <a:pos x="154" y="150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grpSp>
            <p:nvGrpSpPr>
              <p:cNvPr id="22675" name="Group 147"/>
              <p:cNvGrpSpPr>
                <a:grpSpLocks/>
              </p:cNvGrpSpPr>
              <p:nvPr/>
            </p:nvGrpSpPr>
            <p:grpSpPr bwMode="auto">
              <a:xfrm>
                <a:off x="4930" y="1978"/>
                <a:ext cx="910" cy="818"/>
                <a:chOff x="1373" y="2671"/>
                <a:chExt cx="910" cy="818"/>
              </a:xfrm>
            </p:grpSpPr>
            <p:sp>
              <p:nvSpPr>
                <p:cNvPr id="22676" name="Freeform 148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uk-UA" dirty="0"/>
                </a:p>
              </p:txBody>
            </p:sp>
            <p:sp>
              <p:nvSpPr>
                <p:cNvPr id="22677" name="Freeform 149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uk-UA" dirty="0"/>
                </a:p>
              </p:txBody>
            </p:sp>
            <p:sp>
              <p:nvSpPr>
                <p:cNvPr id="22678" name="Freeform 150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/>
                  <a:ahLst/>
                  <a:cxnLst>
                    <a:cxn ang="0">
                      <a:pos x="178" y="62"/>
                    </a:cxn>
                    <a:cxn ang="0">
                      <a:pos x="7" y="149"/>
                    </a:cxn>
                    <a:cxn ang="0">
                      <a:pos x="276" y="279"/>
                    </a:cxn>
                    <a:cxn ang="0">
                      <a:pos x="176" y="76"/>
                    </a:cxn>
                    <a:cxn ang="0">
                      <a:pos x="194" y="272"/>
                    </a:cxn>
                    <a:cxn ang="0">
                      <a:pos x="264" y="142"/>
                    </a:cxn>
                    <a:cxn ang="0">
                      <a:pos x="160" y="154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uk-UA" dirty="0"/>
                </a:p>
              </p:txBody>
            </p:sp>
            <p:sp>
              <p:nvSpPr>
                <p:cNvPr id="22679" name="Freeform 151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/>
                  <a:ahLst/>
                  <a:cxnLst>
                    <a:cxn ang="0">
                      <a:pos x="281" y="137"/>
                    </a:cxn>
                    <a:cxn ang="0">
                      <a:pos x="203" y="7"/>
                    </a:cxn>
                    <a:cxn ang="0">
                      <a:pos x="61" y="256"/>
                    </a:cxn>
                    <a:cxn ang="0">
                      <a:pos x="273" y="159"/>
                    </a:cxn>
                    <a:cxn ang="0">
                      <a:pos x="73" y="176"/>
                    </a:cxn>
                    <a:cxn ang="0">
                      <a:pos x="192" y="244"/>
                    </a:cxn>
                    <a:cxn ang="0">
                      <a:pos x="154" y="150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uk-UA" dirty="0"/>
                </a:p>
              </p:txBody>
            </p:sp>
          </p:grpSp>
          <p:sp>
            <p:nvSpPr>
              <p:cNvPr id="22680" name="Freeform 152"/>
              <p:cNvSpPr>
                <a:spLocks/>
              </p:cNvSpPr>
              <p:nvPr/>
            </p:nvSpPr>
            <p:spPr bwMode="hidden">
              <a:xfrm rot="17783459">
                <a:off x="4552" y="2201"/>
                <a:ext cx="354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22681" name="Freeform 153"/>
              <p:cNvSpPr>
                <a:spLocks/>
              </p:cNvSpPr>
              <p:nvPr/>
            </p:nvSpPr>
            <p:spPr bwMode="hidden">
              <a:xfrm>
                <a:off x="4246" y="2585"/>
                <a:ext cx="354" cy="426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22682" name="Freeform 154"/>
              <p:cNvSpPr>
                <a:spLocks/>
              </p:cNvSpPr>
              <p:nvPr/>
            </p:nvSpPr>
            <p:spPr bwMode="hidden">
              <a:xfrm rot="17783459">
                <a:off x="4594" y="3146"/>
                <a:ext cx="354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22683" name="Freeform 155"/>
              <p:cNvSpPr>
                <a:spLocks/>
              </p:cNvSpPr>
              <p:nvPr/>
            </p:nvSpPr>
            <p:spPr bwMode="hidden">
              <a:xfrm>
                <a:off x="4194" y="2985"/>
                <a:ext cx="349" cy="362"/>
              </a:xfrm>
              <a:custGeom>
                <a:avLst/>
                <a:gdLst/>
                <a:ahLst/>
                <a:cxnLst>
                  <a:cxn ang="0">
                    <a:pos x="178" y="62"/>
                  </a:cxn>
                  <a:cxn ang="0">
                    <a:pos x="7" y="149"/>
                  </a:cxn>
                  <a:cxn ang="0">
                    <a:pos x="276" y="279"/>
                  </a:cxn>
                  <a:cxn ang="0">
                    <a:pos x="176" y="76"/>
                  </a:cxn>
                  <a:cxn ang="0">
                    <a:pos x="194" y="272"/>
                  </a:cxn>
                  <a:cxn ang="0">
                    <a:pos x="264" y="142"/>
                  </a:cxn>
                  <a:cxn ang="0">
                    <a:pos x="160" y="154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22684" name="Freeform 156"/>
              <p:cNvSpPr>
                <a:spLocks/>
              </p:cNvSpPr>
              <p:nvPr/>
            </p:nvSpPr>
            <p:spPr bwMode="hidden">
              <a:xfrm>
                <a:off x="4642" y="2671"/>
                <a:ext cx="323" cy="327"/>
              </a:xfrm>
              <a:custGeom>
                <a:avLst/>
                <a:gdLst/>
                <a:ahLst/>
                <a:cxnLst>
                  <a:cxn ang="0">
                    <a:pos x="281" y="137"/>
                  </a:cxn>
                  <a:cxn ang="0">
                    <a:pos x="203" y="7"/>
                  </a:cxn>
                  <a:cxn ang="0">
                    <a:pos x="61" y="256"/>
                  </a:cxn>
                  <a:cxn ang="0">
                    <a:pos x="273" y="159"/>
                  </a:cxn>
                  <a:cxn ang="0">
                    <a:pos x="73" y="176"/>
                  </a:cxn>
                  <a:cxn ang="0">
                    <a:pos x="192" y="244"/>
                  </a:cxn>
                  <a:cxn ang="0">
                    <a:pos x="154" y="150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22685" name="Freeform 157"/>
              <p:cNvSpPr>
                <a:spLocks/>
              </p:cNvSpPr>
              <p:nvPr/>
            </p:nvSpPr>
            <p:spPr bwMode="hidden">
              <a:xfrm>
                <a:off x="3820" y="2619"/>
                <a:ext cx="349" cy="362"/>
              </a:xfrm>
              <a:custGeom>
                <a:avLst/>
                <a:gdLst/>
                <a:ahLst/>
                <a:cxnLst>
                  <a:cxn ang="0">
                    <a:pos x="178" y="62"/>
                  </a:cxn>
                  <a:cxn ang="0">
                    <a:pos x="7" y="149"/>
                  </a:cxn>
                  <a:cxn ang="0">
                    <a:pos x="276" y="279"/>
                  </a:cxn>
                  <a:cxn ang="0">
                    <a:pos x="176" y="76"/>
                  </a:cxn>
                  <a:cxn ang="0">
                    <a:pos x="194" y="272"/>
                  </a:cxn>
                  <a:cxn ang="0">
                    <a:pos x="264" y="142"/>
                  </a:cxn>
                  <a:cxn ang="0">
                    <a:pos x="160" y="154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grpSp>
            <p:nvGrpSpPr>
              <p:cNvPr id="22686" name="Group 158"/>
              <p:cNvGrpSpPr>
                <a:grpSpLocks/>
              </p:cNvGrpSpPr>
              <p:nvPr/>
            </p:nvGrpSpPr>
            <p:grpSpPr bwMode="auto">
              <a:xfrm>
                <a:off x="4914" y="2763"/>
                <a:ext cx="910" cy="818"/>
                <a:chOff x="1373" y="2671"/>
                <a:chExt cx="910" cy="818"/>
              </a:xfrm>
            </p:grpSpPr>
            <p:sp>
              <p:nvSpPr>
                <p:cNvPr id="22687" name="Freeform 159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uk-UA" dirty="0"/>
                </a:p>
              </p:txBody>
            </p:sp>
            <p:sp>
              <p:nvSpPr>
                <p:cNvPr id="22688" name="Freeform 160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uk-UA" dirty="0"/>
                </a:p>
              </p:txBody>
            </p:sp>
            <p:sp>
              <p:nvSpPr>
                <p:cNvPr id="22689" name="Freeform 161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/>
                  <a:ahLst/>
                  <a:cxnLst>
                    <a:cxn ang="0">
                      <a:pos x="178" y="62"/>
                    </a:cxn>
                    <a:cxn ang="0">
                      <a:pos x="7" y="149"/>
                    </a:cxn>
                    <a:cxn ang="0">
                      <a:pos x="276" y="279"/>
                    </a:cxn>
                    <a:cxn ang="0">
                      <a:pos x="176" y="76"/>
                    </a:cxn>
                    <a:cxn ang="0">
                      <a:pos x="194" y="272"/>
                    </a:cxn>
                    <a:cxn ang="0">
                      <a:pos x="264" y="142"/>
                    </a:cxn>
                    <a:cxn ang="0">
                      <a:pos x="160" y="154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uk-UA" dirty="0"/>
                </a:p>
              </p:txBody>
            </p:sp>
            <p:sp>
              <p:nvSpPr>
                <p:cNvPr id="22690" name="Freeform 162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/>
                  <a:ahLst/>
                  <a:cxnLst>
                    <a:cxn ang="0">
                      <a:pos x="281" y="137"/>
                    </a:cxn>
                    <a:cxn ang="0">
                      <a:pos x="203" y="7"/>
                    </a:cxn>
                    <a:cxn ang="0">
                      <a:pos x="61" y="256"/>
                    </a:cxn>
                    <a:cxn ang="0">
                      <a:pos x="273" y="159"/>
                    </a:cxn>
                    <a:cxn ang="0">
                      <a:pos x="73" y="176"/>
                    </a:cxn>
                    <a:cxn ang="0">
                      <a:pos x="192" y="244"/>
                    </a:cxn>
                    <a:cxn ang="0">
                      <a:pos x="154" y="150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uk-UA" dirty="0"/>
                </a:p>
              </p:txBody>
            </p:sp>
          </p:grpSp>
          <p:sp>
            <p:nvSpPr>
              <p:cNvPr id="22691" name="Freeform 163"/>
              <p:cNvSpPr>
                <a:spLocks/>
              </p:cNvSpPr>
              <p:nvPr/>
            </p:nvSpPr>
            <p:spPr bwMode="hidden">
              <a:xfrm>
                <a:off x="4906" y="3552"/>
                <a:ext cx="354" cy="426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22692" name="Freeform 164"/>
              <p:cNvSpPr>
                <a:spLocks/>
              </p:cNvSpPr>
              <p:nvPr/>
            </p:nvSpPr>
            <p:spPr bwMode="hidden">
              <a:xfrm rot="17783459">
                <a:off x="5372" y="3889"/>
                <a:ext cx="354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22693" name="Freeform 165"/>
              <p:cNvSpPr>
                <a:spLocks/>
              </p:cNvSpPr>
              <p:nvPr/>
            </p:nvSpPr>
            <p:spPr bwMode="hidden">
              <a:xfrm>
                <a:off x="4880" y="3979"/>
                <a:ext cx="349" cy="362"/>
              </a:xfrm>
              <a:custGeom>
                <a:avLst/>
                <a:gdLst/>
                <a:ahLst/>
                <a:cxnLst>
                  <a:cxn ang="0">
                    <a:pos x="178" y="62"/>
                  </a:cxn>
                  <a:cxn ang="0">
                    <a:pos x="7" y="149"/>
                  </a:cxn>
                  <a:cxn ang="0">
                    <a:pos x="276" y="279"/>
                  </a:cxn>
                  <a:cxn ang="0">
                    <a:pos x="176" y="76"/>
                  </a:cxn>
                  <a:cxn ang="0">
                    <a:pos x="194" y="272"/>
                  </a:cxn>
                  <a:cxn ang="0">
                    <a:pos x="264" y="142"/>
                  </a:cxn>
                  <a:cxn ang="0">
                    <a:pos x="160" y="154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22694" name="Freeform 166"/>
              <p:cNvSpPr>
                <a:spLocks/>
              </p:cNvSpPr>
              <p:nvPr/>
            </p:nvSpPr>
            <p:spPr bwMode="hidden">
              <a:xfrm>
                <a:off x="5345" y="3548"/>
                <a:ext cx="323" cy="327"/>
              </a:xfrm>
              <a:custGeom>
                <a:avLst/>
                <a:gdLst/>
                <a:ahLst/>
                <a:cxnLst>
                  <a:cxn ang="0">
                    <a:pos x="281" y="137"/>
                  </a:cxn>
                  <a:cxn ang="0">
                    <a:pos x="203" y="7"/>
                  </a:cxn>
                  <a:cxn ang="0">
                    <a:pos x="61" y="256"/>
                  </a:cxn>
                  <a:cxn ang="0">
                    <a:pos x="273" y="159"/>
                  </a:cxn>
                  <a:cxn ang="0">
                    <a:pos x="73" y="176"/>
                  </a:cxn>
                  <a:cxn ang="0">
                    <a:pos x="192" y="244"/>
                  </a:cxn>
                  <a:cxn ang="0">
                    <a:pos x="154" y="150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</p:grpSp>
        <p:grpSp>
          <p:nvGrpSpPr>
            <p:cNvPr id="22700" name="Group 172"/>
            <p:cNvGrpSpPr>
              <a:grpSpLocks/>
            </p:cNvGrpSpPr>
            <p:nvPr/>
          </p:nvGrpSpPr>
          <p:grpSpPr bwMode="auto">
            <a:xfrm>
              <a:off x="202" y="1209"/>
              <a:ext cx="1145" cy="512"/>
              <a:chOff x="108" y="129"/>
              <a:chExt cx="1145" cy="512"/>
            </a:xfrm>
          </p:grpSpPr>
          <p:sp>
            <p:nvSpPr>
              <p:cNvPr id="22701" name="Freeform 173"/>
              <p:cNvSpPr>
                <a:spLocks/>
              </p:cNvSpPr>
              <p:nvPr/>
            </p:nvSpPr>
            <p:spPr bwMode="auto">
              <a:xfrm>
                <a:off x="108" y="188"/>
                <a:ext cx="75" cy="453"/>
              </a:xfrm>
              <a:custGeom>
                <a:avLst/>
                <a:gdLst/>
                <a:ahLst/>
                <a:cxnLst>
                  <a:cxn ang="0">
                    <a:pos x="47" y="0"/>
                  </a:cxn>
                  <a:cxn ang="0">
                    <a:pos x="23" y="12"/>
                  </a:cxn>
                  <a:cxn ang="0">
                    <a:pos x="8" y="53"/>
                  </a:cxn>
                  <a:cxn ang="0">
                    <a:pos x="8" y="80"/>
                  </a:cxn>
                  <a:cxn ang="0">
                    <a:pos x="0" y="108"/>
                  </a:cxn>
                  <a:cxn ang="0">
                    <a:pos x="9" y="140"/>
                  </a:cxn>
                  <a:cxn ang="0">
                    <a:pos x="15" y="179"/>
                  </a:cxn>
                  <a:cxn ang="0">
                    <a:pos x="15" y="230"/>
                  </a:cxn>
                  <a:cxn ang="0">
                    <a:pos x="9" y="269"/>
                  </a:cxn>
                  <a:cxn ang="0">
                    <a:pos x="12" y="293"/>
                  </a:cxn>
                  <a:cxn ang="0">
                    <a:pos x="24" y="324"/>
                  </a:cxn>
                  <a:cxn ang="0">
                    <a:pos x="41" y="383"/>
                  </a:cxn>
                  <a:cxn ang="0">
                    <a:pos x="51" y="401"/>
                  </a:cxn>
                  <a:cxn ang="0">
                    <a:pos x="63" y="401"/>
                  </a:cxn>
                  <a:cxn ang="0">
                    <a:pos x="66" y="381"/>
                  </a:cxn>
                  <a:cxn ang="0">
                    <a:pos x="54" y="347"/>
                  </a:cxn>
                  <a:cxn ang="0">
                    <a:pos x="38" y="306"/>
                  </a:cxn>
                  <a:cxn ang="0">
                    <a:pos x="32" y="272"/>
                  </a:cxn>
                  <a:cxn ang="0">
                    <a:pos x="38" y="240"/>
                  </a:cxn>
                  <a:cxn ang="0">
                    <a:pos x="42" y="204"/>
                  </a:cxn>
                  <a:cxn ang="0">
                    <a:pos x="39" y="161"/>
                  </a:cxn>
                  <a:cxn ang="0">
                    <a:pos x="32" y="125"/>
                  </a:cxn>
                  <a:cxn ang="0">
                    <a:pos x="26" y="101"/>
                  </a:cxn>
                  <a:cxn ang="0">
                    <a:pos x="32" y="80"/>
                  </a:cxn>
                  <a:cxn ang="0">
                    <a:pos x="32" y="59"/>
                  </a:cxn>
                  <a:cxn ang="0">
                    <a:pos x="36" y="38"/>
                  </a:cxn>
                  <a:cxn ang="0">
                    <a:pos x="48" y="17"/>
                  </a:cxn>
                  <a:cxn ang="0">
                    <a:pos x="47" y="0"/>
                  </a:cxn>
                </a:cxnLst>
                <a:rect l="0" t="0" r="r" b="b"/>
                <a:pathLst>
                  <a:path w="66" h="401">
                    <a:moveTo>
                      <a:pt x="47" y="0"/>
                    </a:moveTo>
                    <a:lnTo>
                      <a:pt x="23" y="12"/>
                    </a:lnTo>
                    <a:lnTo>
                      <a:pt x="8" y="53"/>
                    </a:lnTo>
                    <a:lnTo>
                      <a:pt x="8" y="80"/>
                    </a:lnTo>
                    <a:lnTo>
                      <a:pt x="0" y="108"/>
                    </a:lnTo>
                    <a:lnTo>
                      <a:pt x="9" y="140"/>
                    </a:lnTo>
                    <a:lnTo>
                      <a:pt x="15" y="179"/>
                    </a:lnTo>
                    <a:lnTo>
                      <a:pt x="15" y="230"/>
                    </a:lnTo>
                    <a:lnTo>
                      <a:pt x="9" y="269"/>
                    </a:lnTo>
                    <a:lnTo>
                      <a:pt x="12" y="293"/>
                    </a:lnTo>
                    <a:lnTo>
                      <a:pt x="24" y="324"/>
                    </a:lnTo>
                    <a:lnTo>
                      <a:pt x="41" y="383"/>
                    </a:lnTo>
                    <a:lnTo>
                      <a:pt x="51" y="401"/>
                    </a:lnTo>
                    <a:lnTo>
                      <a:pt x="63" y="401"/>
                    </a:lnTo>
                    <a:lnTo>
                      <a:pt x="66" y="381"/>
                    </a:lnTo>
                    <a:lnTo>
                      <a:pt x="54" y="347"/>
                    </a:lnTo>
                    <a:lnTo>
                      <a:pt x="38" y="306"/>
                    </a:lnTo>
                    <a:lnTo>
                      <a:pt x="32" y="272"/>
                    </a:lnTo>
                    <a:lnTo>
                      <a:pt x="38" y="240"/>
                    </a:lnTo>
                    <a:lnTo>
                      <a:pt x="42" y="204"/>
                    </a:lnTo>
                    <a:lnTo>
                      <a:pt x="39" y="161"/>
                    </a:lnTo>
                    <a:lnTo>
                      <a:pt x="32" y="125"/>
                    </a:lnTo>
                    <a:lnTo>
                      <a:pt x="26" y="101"/>
                    </a:lnTo>
                    <a:lnTo>
                      <a:pt x="32" y="80"/>
                    </a:lnTo>
                    <a:lnTo>
                      <a:pt x="32" y="59"/>
                    </a:lnTo>
                    <a:lnTo>
                      <a:pt x="36" y="38"/>
                    </a:lnTo>
                    <a:lnTo>
                      <a:pt x="48" y="17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22702" name="Freeform 174"/>
              <p:cNvSpPr>
                <a:spLocks/>
              </p:cNvSpPr>
              <p:nvPr/>
            </p:nvSpPr>
            <p:spPr bwMode="auto">
              <a:xfrm>
                <a:off x="249" y="129"/>
                <a:ext cx="1004" cy="49"/>
              </a:xfrm>
              <a:custGeom>
                <a:avLst/>
                <a:gdLst/>
                <a:ahLst/>
                <a:cxnLst>
                  <a:cxn ang="0">
                    <a:pos x="7" y="24"/>
                  </a:cxn>
                  <a:cxn ang="0">
                    <a:pos x="46" y="16"/>
                  </a:cxn>
                  <a:cxn ang="0">
                    <a:pos x="91" y="9"/>
                  </a:cxn>
                  <a:cxn ang="0">
                    <a:pos x="124" y="7"/>
                  </a:cxn>
                  <a:cxn ang="0">
                    <a:pos x="195" y="9"/>
                  </a:cxn>
                  <a:cxn ang="0">
                    <a:pos x="259" y="12"/>
                  </a:cxn>
                  <a:cxn ang="0">
                    <a:pos x="304" y="12"/>
                  </a:cxn>
                  <a:cxn ang="0">
                    <a:pos x="340" y="7"/>
                  </a:cxn>
                  <a:cxn ang="0">
                    <a:pos x="355" y="3"/>
                  </a:cxn>
                  <a:cxn ang="0">
                    <a:pos x="384" y="4"/>
                  </a:cxn>
                  <a:cxn ang="0">
                    <a:pos x="436" y="10"/>
                  </a:cxn>
                  <a:cxn ang="0">
                    <a:pos x="475" y="19"/>
                  </a:cxn>
                  <a:cxn ang="0">
                    <a:pos x="523" y="22"/>
                  </a:cxn>
                  <a:cxn ang="0">
                    <a:pos x="574" y="18"/>
                  </a:cxn>
                  <a:cxn ang="0">
                    <a:pos x="621" y="15"/>
                  </a:cxn>
                  <a:cxn ang="0">
                    <a:pos x="655" y="18"/>
                  </a:cxn>
                  <a:cxn ang="0">
                    <a:pos x="696" y="19"/>
                  </a:cxn>
                  <a:cxn ang="0">
                    <a:pos x="729" y="22"/>
                  </a:cxn>
                  <a:cxn ang="0">
                    <a:pos x="766" y="15"/>
                  </a:cxn>
                  <a:cxn ang="0">
                    <a:pos x="795" y="10"/>
                  </a:cxn>
                  <a:cxn ang="0">
                    <a:pos x="820" y="1"/>
                  </a:cxn>
                  <a:cxn ang="0">
                    <a:pos x="852" y="0"/>
                  </a:cxn>
                  <a:cxn ang="0">
                    <a:pos x="882" y="4"/>
                  </a:cxn>
                  <a:cxn ang="0">
                    <a:pos x="888" y="13"/>
                  </a:cxn>
                  <a:cxn ang="0">
                    <a:pos x="879" y="21"/>
                  </a:cxn>
                  <a:cxn ang="0">
                    <a:pos x="864" y="22"/>
                  </a:cxn>
                  <a:cxn ang="0">
                    <a:pos x="847" y="21"/>
                  </a:cxn>
                  <a:cxn ang="0">
                    <a:pos x="804" y="28"/>
                  </a:cxn>
                  <a:cxn ang="0">
                    <a:pos x="774" y="42"/>
                  </a:cxn>
                  <a:cxn ang="0">
                    <a:pos x="759" y="43"/>
                  </a:cxn>
                  <a:cxn ang="0">
                    <a:pos x="726" y="40"/>
                  </a:cxn>
                  <a:cxn ang="0">
                    <a:pos x="699" y="39"/>
                  </a:cxn>
                  <a:cxn ang="0">
                    <a:pos x="619" y="40"/>
                  </a:cxn>
                  <a:cxn ang="0">
                    <a:pos x="582" y="43"/>
                  </a:cxn>
                  <a:cxn ang="0">
                    <a:pos x="531" y="43"/>
                  </a:cxn>
                  <a:cxn ang="0">
                    <a:pos x="492" y="39"/>
                  </a:cxn>
                  <a:cxn ang="0">
                    <a:pos x="459" y="36"/>
                  </a:cxn>
                  <a:cxn ang="0">
                    <a:pos x="432" y="37"/>
                  </a:cxn>
                  <a:cxn ang="0">
                    <a:pos x="417" y="37"/>
                  </a:cxn>
                  <a:cxn ang="0">
                    <a:pos x="397" y="33"/>
                  </a:cxn>
                  <a:cxn ang="0">
                    <a:pos x="373" y="25"/>
                  </a:cxn>
                  <a:cxn ang="0">
                    <a:pos x="361" y="27"/>
                  </a:cxn>
                  <a:cxn ang="0">
                    <a:pos x="328" y="31"/>
                  </a:cxn>
                  <a:cxn ang="0">
                    <a:pos x="304" y="36"/>
                  </a:cxn>
                  <a:cxn ang="0">
                    <a:pos x="285" y="31"/>
                  </a:cxn>
                  <a:cxn ang="0">
                    <a:pos x="267" y="31"/>
                  </a:cxn>
                  <a:cxn ang="0">
                    <a:pos x="241" y="33"/>
                  </a:cxn>
                  <a:cxn ang="0">
                    <a:pos x="205" y="33"/>
                  </a:cxn>
                  <a:cxn ang="0">
                    <a:pos x="157" y="28"/>
                  </a:cxn>
                  <a:cxn ang="0">
                    <a:pos x="102" y="27"/>
                  </a:cxn>
                  <a:cxn ang="0">
                    <a:pos x="51" y="33"/>
                  </a:cxn>
                  <a:cxn ang="0">
                    <a:pos x="24" y="42"/>
                  </a:cxn>
                  <a:cxn ang="0">
                    <a:pos x="9" y="40"/>
                  </a:cxn>
                  <a:cxn ang="0">
                    <a:pos x="0" y="34"/>
                  </a:cxn>
                  <a:cxn ang="0">
                    <a:pos x="7" y="24"/>
                  </a:cxn>
                </a:cxnLst>
                <a:rect l="0" t="0" r="r" b="b"/>
                <a:pathLst>
                  <a:path w="888" h="43">
                    <a:moveTo>
                      <a:pt x="7" y="24"/>
                    </a:moveTo>
                    <a:lnTo>
                      <a:pt x="46" y="16"/>
                    </a:lnTo>
                    <a:lnTo>
                      <a:pt x="91" y="9"/>
                    </a:lnTo>
                    <a:lnTo>
                      <a:pt x="124" y="7"/>
                    </a:lnTo>
                    <a:lnTo>
                      <a:pt x="195" y="9"/>
                    </a:lnTo>
                    <a:lnTo>
                      <a:pt x="259" y="12"/>
                    </a:lnTo>
                    <a:lnTo>
                      <a:pt x="304" y="12"/>
                    </a:lnTo>
                    <a:lnTo>
                      <a:pt x="340" y="7"/>
                    </a:lnTo>
                    <a:lnTo>
                      <a:pt x="355" y="3"/>
                    </a:lnTo>
                    <a:lnTo>
                      <a:pt x="384" y="4"/>
                    </a:lnTo>
                    <a:lnTo>
                      <a:pt x="436" y="10"/>
                    </a:lnTo>
                    <a:lnTo>
                      <a:pt x="475" y="19"/>
                    </a:lnTo>
                    <a:lnTo>
                      <a:pt x="523" y="22"/>
                    </a:lnTo>
                    <a:lnTo>
                      <a:pt x="574" y="18"/>
                    </a:lnTo>
                    <a:lnTo>
                      <a:pt x="621" y="15"/>
                    </a:lnTo>
                    <a:lnTo>
                      <a:pt x="655" y="18"/>
                    </a:lnTo>
                    <a:lnTo>
                      <a:pt x="696" y="19"/>
                    </a:lnTo>
                    <a:lnTo>
                      <a:pt x="729" y="22"/>
                    </a:lnTo>
                    <a:lnTo>
                      <a:pt x="766" y="15"/>
                    </a:lnTo>
                    <a:lnTo>
                      <a:pt x="795" y="10"/>
                    </a:lnTo>
                    <a:lnTo>
                      <a:pt x="820" y="1"/>
                    </a:lnTo>
                    <a:lnTo>
                      <a:pt x="852" y="0"/>
                    </a:lnTo>
                    <a:lnTo>
                      <a:pt x="882" y="4"/>
                    </a:lnTo>
                    <a:lnTo>
                      <a:pt x="888" y="13"/>
                    </a:lnTo>
                    <a:lnTo>
                      <a:pt x="879" y="21"/>
                    </a:lnTo>
                    <a:lnTo>
                      <a:pt x="864" y="22"/>
                    </a:lnTo>
                    <a:lnTo>
                      <a:pt x="847" y="21"/>
                    </a:lnTo>
                    <a:lnTo>
                      <a:pt x="804" y="28"/>
                    </a:lnTo>
                    <a:lnTo>
                      <a:pt x="774" y="42"/>
                    </a:lnTo>
                    <a:lnTo>
                      <a:pt x="759" y="43"/>
                    </a:lnTo>
                    <a:lnTo>
                      <a:pt x="726" y="40"/>
                    </a:lnTo>
                    <a:lnTo>
                      <a:pt x="699" y="39"/>
                    </a:lnTo>
                    <a:lnTo>
                      <a:pt x="619" y="40"/>
                    </a:lnTo>
                    <a:lnTo>
                      <a:pt x="582" y="43"/>
                    </a:lnTo>
                    <a:lnTo>
                      <a:pt x="531" y="43"/>
                    </a:lnTo>
                    <a:lnTo>
                      <a:pt x="492" y="39"/>
                    </a:lnTo>
                    <a:lnTo>
                      <a:pt x="459" y="36"/>
                    </a:lnTo>
                    <a:lnTo>
                      <a:pt x="432" y="37"/>
                    </a:lnTo>
                    <a:lnTo>
                      <a:pt x="417" y="37"/>
                    </a:lnTo>
                    <a:lnTo>
                      <a:pt x="397" y="33"/>
                    </a:lnTo>
                    <a:lnTo>
                      <a:pt x="373" y="25"/>
                    </a:lnTo>
                    <a:lnTo>
                      <a:pt x="361" y="27"/>
                    </a:lnTo>
                    <a:lnTo>
                      <a:pt x="328" y="31"/>
                    </a:lnTo>
                    <a:lnTo>
                      <a:pt x="304" y="36"/>
                    </a:lnTo>
                    <a:lnTo>
                      <a:pt x="285" y="31"/>
                    </a:lnTo>
                    <a:lnTo>
                      <a:pt x="267" y="31"/>
                    </a:lnTo>
                    <a:lnTo>
                      <a:pt x="241" y="33"/>
                    </a:lnTo>
                    <a:lnTo>
                      <a:pt x="205" y="33"/>
                    </a:lnTo>
                    <a:lnTo>
                      <a:pt x="157" y="28"/>
                    </a:lnTo>
                    <a:lnTo>
                      <a:pt x="102" y="27"/>
                    </a:lnTo>
                    <a:lnTo>
                      <a:pt x="51" y="33"/>
                    </a:lnTo>
                    <a:lnTo>
                      <a:pt x="24" y="42"/>
                    </a:lnTo>
                    <a:lnTo>
                      <a:pt x="9" y="40"/>
                    </a:lnTo>
                    <a:lnTo>
                      <a:pt x="0" y="34"/>
                    </a:lnTo>
                    <a:lnTo>
                      <a:pt x="7" y="2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</p:grpSp>
        <p:grpSp>
          <p:nvGrpSpPr>
            <p:cNvPr id="22723" name="Group 195"/>
            <p:cNvGrpSpPr>
              <a:grpSpLocks/>
            </p:cNvGrpSpPr>
            <p:nvPr userDrawn="1"/>
          </p:nvGrpSpPr>
          <p:grpSpPr bwMode="auto">
            <a:xfrm>
              <a:off x="0" y="0"/>
              <a:ext cx="5762" cy="305"/>
              <a:chOff x="0" y="0"/>
              <a:chExt cx="5762" cy="305"/>
            </a:xfrm>
          </p:grpSpPr>
          <p:sp>
            <p:nvSpPr>
              <p:cNvPr id="22703" name="Freeform 175"/>
              <p:cNvSpPr>
                <a:spLocks/>
              </p:cNvSpPr>
              <p:nvPr/>
            </p:nvSpPr>
            <p:spPr bwMode="ltGray">
              <a:xfrm>
                <a:off x="1" y="0"/>
                <a:ext cx="5761" cy="305"/>
              </a:xfrm>
              <a:custGeom>
                <a:avLst/>
                <a:gdLst/>
                <a:ahLst/>
                <a:cxnLst>
                  <a:cxn ang="0">
                    <a:pos x="5126" y="2"/>
                  </a:cxn>
                  <a:cxn ang="0">
                    <a:pos x="5126" y="276"/>
                  </a:cxn>
                  <a:cxn ang="0">
                    <a:pos x="5037" y="278"/>
                  </a:cxn>
                  <a:cxn ang="0">
                    <a:pos x="4914" y="300"/>
                  </a:cxn>
                  <a:cxn ang="0">
                    <a:pos x="4847" y="296"/>
                  </a:cxn>
                  <a:cxn ang="0">
                    <a:pos x="4648" y="273"/>
                  </a:cxn>
                  <a:cxn ang="0">
                    <a:pos x="4508" y="264"/>
                  </a:cxn>
                  <a:cxn ang="0">
                    <a:pos x="4245" y="287"/>
                  </a:cxn>
                  <a:cxn ang="0">
                    <a:pos x="3983" y="291"/>
                  </a:cxn>
                  <a:cxn ang="0">
                    <a:pos x="3640" y="282"/>
                  </a:cxn>
                  <a:cxn ang="0">
                    <a:pos x="3346" y="287"/>
                  </a:cxn>
                  <a:cxn ang="0">
                    <a:pos x="3165" y="305"/>
                  </a:cxn>
                  <a:cxn ang="0">
                    <a:pos x="2848" y="269"/>
                  </a:cxn>
                  <a:cxn ang="0">
                    <a:pos x="2618" y="260"/>
                  </a:cxn>
                  <a:cxn ang="0">
                    <a:pos x="2360" y="273"/>
                  </a:cxn>
                  <a:cxn ang="0">
                    <a:pos x="2007" y="282"/>
                  </a:cxn>
                  <a:cxn ang="0">
                    <a:pos x="1786" y="287"/>
                  </a:cxn>
                  <a:cxn ang="0">
                    <a:pos x="1686" y="296"/>
                  </a:cxn>
                  <a:cxn ang="0">
                    <a:pos x="1528" y="273"/>
                  </a:cxn>
                  <a:cxn ang="0">
                    <a:pos x="1334" y="287"/>
                  </a:cxn>
                  <a:cxn ang="0">
                    <a:pos x="1185" y="282"/>
                  </a:cxn>
                  <a:cxn ang="0">
                    <a:pos x="1081" y="291"/>
                  </a:cxn>
                  <a:cxn ang="0">
                    <a:pos x="968" y="282"/>
                  </a:cxn>
                  <a:cxn ang="0">
                    <a:pos x="827" y="273"/>
                  </a:cxn>
                  <a:cxn ang="0">
                    <a:pos x="701" y="273"/>
                  </a:cxn>
                  <a:cxn ang="0">
                    <a:pos x="583" y="291"/>
                  </a:cxn>
                  <a:cxn ang="0">
                    <a:pos x="484" y="278"/>
                  </a:cxn>
                  <a:cxn ang="0">
                    <a:pos x="335" y="251"/>
                  </a:cxn>
                  <a:cxn ang="0">
                    <a:pos x="172" y="260"/>
                  </a:cxn>
                  <a:cxn ang="0">
                    <a:pos x="77" y="251"/>
                  </a:cxn>
                  <a:cxn ang="0">
                    <a:pos x="0" y="237"/>
                  </a:cxn>
                  <a:cxn ang="0">
                    <a:pos x="0" y="0"/>
                  </a:cxn>
                  <a:cxn ang="0">
                    <a:pos x="5126" y="2"/>
                  </a:cxn>
                </a:cxnLst>
                <a:rect l="0" t="0" r="r" b="b"/>
                <a:pathLst>
                  <a:path w="5126" h="305">
                    <a:moveTo>
                      <a:pt x="5126" y="2"/>
                    </a:moveTo>
                    <a:lnTo>
                      <a:pt x="5126" y="276"/>
                    </a:lnTo>
                    <a:lnTo>
                      <a:pt x="5037" y="278"/>
                    </a:lnTo>
                    <a:lnTo>
                      <a:pt x="4914" y="300"/>
                    </a:lnTo>
                    <a:lnTo>
                      <a:pt x="4847" y="296"/>
                    </a:lnTo>
                    <a:lnTo>
                      <a:pt x="4648" y="273"/>
                    </a:lnTo>
                    <a:lnTo>
                      <a:pt x="4508" y="264"/>
                    </a:lnTo>
                    <a:lnTo>
                      <a:pt x="4245" y="287"/>
                    </a:lnTo>
                    <a:lnTo>
                      <a:pt x="3983" y="291"/>
                    </a:lnTo>
                    <a:lnTo>
                      <a:pt x="3640" y="282"/>
                    </a:lnTo>
                    <a:lnTo>
                      <a:pt x="3346" y="287"/>
                    </a:lnTo>
                    <a:lnTo>
                      <a:pt x="3165" y="305"/>
                    </a:lnTo>
                    <a:lnTo>
                      <a:pt x="2848" y="269"/>
                    </a:lnTo>
                    <a:lnTo>
                      <a:pt x="2618" y="260"/>
                    </a:lnTo>
                    <a:lnTo>
                      <a:pt x="2360" y="273"/>
                    </a:lnTo>
                    <a:lnTo>
                      <a:pt x="2007" y="282"/>
                    </a:lnTo>
                    <a:lnTo>
                      <a:pt x="1786" y="287"/>
                    </a:lnTo>
                    <a:lnTo>
                      <a:pt x="1686" y="296"/>
                    </a:lnTo>
                    <a:lnTo>
                      <a:pt x="1528" y="273"/>
                    </a:lnTo>
                    <a:lnTo>
                      <a:pt x="1334" y="287"/>
                    </a:lnTo>
                    <a:lnTo>
                      <a:pt x="1185" y="282"/>
                    </a:lnTo>
                    <a:lnTo>
                      <a:pt x="1081" y="291"/>
                    </a:lnTo>
                    <a:lnTo>
                      <a:pt x="968" y="282"/>
                    </a:lnTo>
                    <a:lnTo>
                      <a:pt x="827" y="273"/>
                    </a:lnTo>
                    <a:lnTo>
                      <a:pt x="701" y="273"/>
                    </a:lnTo>
                    <a:lnTo>
                      <a:pt x="583" y="291"/>
                    </a:lnTo>
                    <a:lnTo>
                      <a:pt x="484" y="278"/>
                    </a:lnTo>
                    <a:lnTo>
                      <a:pt x="335" y="251"/>
                    </a:lnTo>
                    <a:lnTo>
                      <a:pt x="172" y="260"/>
                    </a:lnTo>
                    <a:lnTo>
                      <a:pt x="77" y="251"/>
                    </a:lnTo>
                    <a:lnTo>
                      <a:pt x="0" y="237"/>
                    </a:lnTo>
                    <a:lnTo>
                      <a:pt x="0" y="0"/>
                    </a:lnTo>
                    <a:lnTo>
                      <a:pt x="5126" y="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22704" name="Freeform 176"/>
              <p:cNvSpPr>
                <a:spLocks/>
              </p:cNvSpPr>
              <p:nvPr/>
            </p:nvSpPr>
            <p:spPr bwMode="ltGray">
              <a:xfrm>
                <a:off x="0" y="154"/>
                <a:ext cx="212" cy="107"/>
              </a:xfrm>
              <a:custGeom>
                <a:avLst/>
                <a:gdLst/>
                <a:ahLst/>
                <a:cxnLst>
                  <a:cxn ang="0">
                    <a:pos x="0" y="74"/>
                  </a:cxn>
                  <a:cxn ang="0">
                    <a:pos x="2" y="30"/>
                  </a:cxn>
                  <a:cxn ang="0">
                    <a:pos x="23" y="12"/>
                  </a:cxn>
                  <a:cxn ang="0">
                    <a:pos x="53" y="2"/>
                  </a:cxn>
                  <a:cxn ang="0">
                    <a:pos x="81" y="0"/>
                  </a:cxn>
                  <a:cxn ang="0">
                    <a:pos x="123" y="11"/>
                  </a:cxn>
                  <a:cxn ang="0">
                    <a:pos x="147" y="30"/>
                  </a:cxn>
                  <a:cxn ang="0">
                    <a:pos x="162" y="59"/>
                  </a:cxn>
                  <a:cxn ang="0">
                    <a:pos x="165" y="80"/>
                  </a:cxn>
                  <a:cxn ang="0">
                    <a:pos x="167" y="92"/>
                  </a:cxn>
                  <a:cxn ang="0">
                    <a:pos x="156" y="95"/>
                  </a:cxn>
                  <a:cxn ang="0">
                    <a:pos x="77" y="87"/>
                  </a:cxn>
                  <a:cxn ang="0">
                    <a:pos x="0" y="74"/>
                  </a:cxn>
                </a:cxnLst>
                <a:rect l="0" t="0" r="r" b="b"/>
                <a:pathLst>
                  <a:path w="167" h="95">
                    <a:moveTo>
                      <a:pt x="0" y="74"/>
                    </a:moveTo>
                    <a:lnTo>
                      <a:pt x="2" y="30"/>
                    </a:lnTo>
                    <a:lnTo>
                      <a:pt x="23" y="12"/>
                    </a:lnTo>
                    <a:lnTo>
                      <a:pt x="53" y="2"/>
                    </a:lnTo>
                    <a:lnTo>
                      <a:pt x="81" y="0"/>
                    </a:lnTo>
                    <a:lnTo>
                      <a:pt x="123" y="11"/>
                    </a:lnTo>
                    <a:lnTo>
                      <a:pt x="147" y="30"/>
                    </a:lnTo>
                    <a:lnTo>
                      <a:pt x="162" y="59"/>
                    </a:lnTo>
                    <a:lnTo>
                      <a:pt x="165" y="80"/>
                    </a:lnTo>
                    <a:lnTo>
                      <a:pt x="167" y="92"/>
                    </a:lnTo>
                    <a:lnTo>
                      <a:pt x="156" y="95"/>
                    </a:lnTo>
                    <a:lnTo>
                      <a:pt x="77" y="87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22705" name="Freeform 177"/>
              <p:cNvSpPr>
                <a:spLocks/>
              </p:cNvSpPr>
              <p:nvPr/>
            </p:nvSpPr>
            <p:spPr bwMode="ltGray">
              <a:xfrm>
                <a:off x="312" y="1"/>
                <a:ext cx="1036" cy="141"/>
              </a:xfrm>
              <a:custGeom>
                <a:avLst/>
                <a:gdLst/>
                <a:ahLst/>
                <a:cxnLst>
                  <a:cxn ang="0">
                    <a:pos x="0" y="141"/>
                  </a:cxn>
                  <a:cxn ang="0">
                    <a:pos x="41" y="88"/>
                  </a:cxn>
                  <a:cxn ang="0">
                    <a:pos x="70" y="68"/>
                  </a:cxn>
                  <a:cxn ang="0">
                    <a:pos x="135" y="44"/>
                  </a:cxn>
                  <a:cxn ang="0">
                    <a:pos x="207" y="33"/>
                  </a:cxn>
                  <a:cxn ang="0">
                    <a:pos x="299" y="34"/>
                  </a:cxn>
                  <a:cxn ang="0">
                    <a:pos x="397" y="46"/>
                  </a:cxn>
                  <a:cxn ang="0">
                    <a:pos x="494" y="60"/>
                  </a:cxn>
                  <a:cxn ang="0">
                    <a:pos x="550" y="63"/>
                  </a:cxn>
                  <a:cxn ang="0">
                    <a:pos x="613" y="61"/>
                  </a:cxn>
                  <a:cxn ang="0">
                    <a:pos x="662" y="51"/>
                  </a:cxn>
                  <a:cxn ang="0">
                    <a:pos x="708" y="33"/>
                  </a:cxn>
                  <a:cxn ang="0">
                    <a:pos x="753" y="0"/>
                  </a:cxn>
                  <a:cxn ang="0">
                    <a:pos x="921" y="1"/>
                  </a:cxn>
                  <a:cxn ang="0">
                    <a:pos x="899" y="39"/>
                  </a:cxn>
                  <a:cxn ang="0">
                    <a:pos x="874" y="67"/>
                  </a:cxn>
                  <a:cxn ang="0">
                    <a:pos x="850" y="81"/>
                  </a:cxn>
                  <a:cxn ang="0">
                    <a:pos x="824" y="95"/>
                  </a:cxn>
                  <a:cxn ang="0">
                    <a:pos x="789" y="107"/>
                  </a:cxn>
                  <a:cxn ang="0">
                    <a:pos x="749" y="114"/>
                  </a:cxn>
                  <a:cxn ang="0">
                    <a:pos x="689" y="121"/>
                  </a:cxn>
                  <a:cxn ang="0">
                    <a:pos x="631" y="121"/>
                  </a:cxn>
                  <a:cxn ang="0">
                    <a:pos x="529" y="114"/>
                  </a:cxn>
                  <a:cxn ang="0">
                    <a:pos x="448" y="102"/>
                  </a:cxn>
                  <a:cxn ang="0">
                    <a:pos x="377" y="91"/>
                  </a:cxn>
                  <a:cxn ang="0">
                    <a:pos x="299" y="87"/>
                  </a:cxn>
                  <a:cxn ang="0">
                    <a:pos x="210" y="94"/>
                  </a:cxn>
                  <a:cxn ang="0">
                    <a:pos x="152" y="105"/>
                  </a:cxn>
                  <a:cxn ang="0">
                    <a:pos x="122" y="107"/>
                  </a:cxn>
                  <a:cxn ang="0">
                    <a:pos x="67" y="114"/>
                  </a:cxn>
                  <a:cxn ang="0">
                    <a:pos x="24" y="127"/>
                  </a:cxn>
                  <a:cxn ang="0">
                    <a:pos x="0" y="141"/>
                  </a:cxn>
                </a:cxnLst>
                <a:rect l="0" t="0" r="r" b="b"/>
                <a:pathLst>
                  <a:path w="921" h="141">
                    <a:moveTo>
                      <a:pt x="0" y="141"/>
                    </a:moveTo>
                    <a:lnTo>
                      <a:pt x="41" y="88"/>
                    </a:lnTo>
                    <a:lnTo>
                      <a:pt x="70" y="68"/>
                    </a:lnTo>
                    <a:lnTo>
                      <a:pt x="135" y="44"/>
                    </a:lnTo>
                    <a:lnTo>
                      <a:pt x="207" y="33"/>
                    </a:lnTo>
                    <a:lnTo>
                      <a:pt x="299" y="34"/>
                    </a:lnTo>
                    <a:lnTo>
                      <a:pt x="397" y="46"/>
                    </a:lnTo>
                    <a:lnTo>
                      <a:pt x="494" y="60"/>
                    </a:lnTo>
                    <a:lnTo>
                      <a:pt x="550" y="63"/>
                    </a:lnTo>
                    <a:lnTo>
                      <a:pt x="613" y="61"/>
                    </a:lnTo>
                    <a:lnTo>
                      <a:pt x="662" y="51"/>
                    </a:lnTo>
                    <a:lnTo>
                      <a:pt x="708" y="33"/>
                    </a:lnTo>
                    <a:lnTo>
                      <a:pt x="753" y="0"/>
                    </a:lnTo>
                    <a:lnTo>
                      <a:pt x="921" y="1"/>
                    </a:lnTo>
                    <a:lnTo>
                      <a:pt x="899" y="39"/>
                    </a:lnTo>
                    <a:lnTo>
                      <a:pt x="874" y="67"/>
                    </a:lnTo>
                    <a:lnTo>
                      <a:pt x="850" y="81"/>
                    </a:lnTo>
                    <a:lnTo>
                      <a:pt x="824" y="95"/>
                    </a:lnTo>
                    <a:lnTo>
                      <a:pt x="789" y="107"/>
                    </a:lnTo>
                    <a:lnTo>
                      <a:pt x="749" y="114"/>
                    </a:lnTo>
                    <a:lnTo>
                      <a:pt x="689" y="121"/>
                    </a:lnTo>
                    <a:lnTo>
                      <a:pt x="631" y="121"/>
                    </a:lnTo>
                    <a:lnTo>
                      <a:pt x="529" y="114"/>
                    </a:lnTo>
                    <a:lnTo>
                      <a:pt x="448" y="102"/>
                    </a:lnTo>
                    <a:lnTo>
                      <a:pt x="377" y="91"/>
                    </a:lnTo>
                    <a:lnTo>
                      <a:pt x="299" y="87"/>
                    </a:lnTo>
                    <a:lnTo>
                      <a:pt x="210" y="94"/>
                    </a:lnTo>
                    <a:lnTo>
                      <a:pt x="152" y="105"/>
                    </a:lnTo>
                    <a:lnTo>
                      <a:pt x="122" y="107"/>
                    </a:lnTo>
                    <a:lnTo>
                      <a:pt x="67" y="114"/>
                    </a:lnTo>
                    <a:lnTo>
                      <a:pt x="24" y="127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22706" name="Freeform 178"/>
              <p:cNvSpPr>
                <a:spLocks/>
              </p:cNvSpPr>
              <p:nvPr/>
            </p:nvSpPr>
            <p:spPr bwMode="ltGray">
              <a:xfrm>
                <a:off x="1069" y="186"/>
                <a:ext cx="242" cy="102"/>
              </a:xfrm>
              <a:custGeom>
                <a:avLst/>
                <a:gdLst/>
                <a:ahLst/>
                <a:cxnLst>
                  <a:cxn ang="0">
                    <a:pos x="6" y="73"/>
                  </a:cxn>
                  <a:cxn ang="0">
                    <a:pos x="30" y="52"/>
                  </a:cxn>
                  <a:cxn ang="0">
                    <a:pos x="64" y="30"/>
                  </a:cxn>
                  <a:cxn ang="0">
                    <a:pos x="103" y="12"/>
                  </a:cxn>
                  <a:cxn ang="0">
                    <a:pos x="157" y="0"/>
                  </a:cxn>
                  <a:cxn ang="0">
                    <a:pos x="190" y="0"/>
                  </a:cxn>
                  <a:cxn ang="0">
                    <a:pos x="163" y="13"/>
                  </a:cxn>
                  <a:cxn ang="0">
                    <a:pos x="129" y="33"/>
                  </a:cxn>
                  <a:cxn ang="0">
                    <a:pos x="103" y="55"/>
                  </a:cxn>
                  <a:cxn ang="0">
                    <a:pos x="93" y="75"/>
                  </a:cxn>
                  <a:cxn ang="0">
                    <a:pos x="88" y="90"/>
                  </a:cxn>
                  <a:cxn ang="0">
                    <a:pos x="34" y="87"/>
                  </a:cxn>
                  <a:cxn ang="0">
                    <a:pos x="0" y="84"/>
                  </a:cxn>
                  <a:cxn ang="0">
                    <a:pos x="6" y="73"/>
                  </a:cxn>
                </a:cxnLst>
                <a:rect l="0" t="0" r="r" b="b"/>
                <a:pathLst>
                  <a:path w="190" h="90">
                    <a:moveTo>
                      <a:pt x="6" y="73"/>
                    </a:moveTo>
                    <a:lnTo>
                      <a:pt x="30" y="52"/>
                    </a:lnTo>
                    <a:lnTo>
                      <a:pt x="64" y="30"/>
                    </a:lnTo>
                    <a:lnTo>
                      <a:pt x="103" y="12"/>
                    </a:lnTo>
                    <a:lnTo>
                      <a:pt x="157" y="0"/>
                    </a:lnTo>
                    <a:lnTo>
                      <a:pt x="190" y="0"/>
                    </a:lnTo>
                    <a:lnTo>
                      <a:pt x="163" y="13"/>
                    </a:lnTo>
                    <a:lnTo>
                      <a:pt x="129" y="33"/>
                    </a:lnTo>
                    <a:lnTo>
                      <a:pt x="103" y="55"/>
                    </a:lnTo>
                    <a:lnTo>
                      <a:pt x="93" y="75"/>
                    </a:lnTo>
                    <a:lnTo>
                      <a:pt x="88" y="90"/>
                    </a:lnTo>
                    <a:lnTo>
                      <a:pt x="34" y="87"/>
                    </a:lnTo>
                    <a:lnTo>
                      <a:pt x="0" y="84"/>
                    </a:lnTo>
                    <a:lnTo>
                      <a:pt x="6" y="73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22707" name="Freeform 179"/>
              <p:cNvSpPr>
                <a:spLocks/>
              </p:cNvSpPr>
              <p:nvPr/>
            </p:nvSpPr>
            <p:spPr bwMode="ltGray">
              <a:xfrm>
                <a:off x="1595" y="2"/>
                <a:ext cx="214" cy="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" y="15"/>
                  </a:cxn>
                  <a:cxn ang="0">
                    <a:pos x="45" y="42"/>
                  </a:cxn>
                  <a:cxn ang="0">
                    <a:pos x="82" y="60"/>
                  </a:cxn>
                  <a:cxn ang="0">
                    <a:pos x="136" y="80"/>
                  </a:cxn>
                  <a:cxn ang="0">
                    <a:pos x="190" y="86"/>
                  </a:cxn>
                  <a:cxn ang="0">
                    <a:pos x="136" y="63"/>
                  </a:cxn>
                  <a:cxn ang="0">
                    <a:pos x="113" y="45"/>
                  </a:cxn>
                  <a:cxn ang="0">
                    <a:pos x="93" y="19"/>
                  </a:cxn>
                  <a:cxn ang="0">
                    <a:pos x="86" y="0"/>
                  </a:cxn>
                  <a:cxn ang="0">
                    <a:pos x="0" y="0"/>
                  </a:cxn>
                </a:cxnLst>
                <a:rect l="0" t="0" r="r" b="b"/>
                <a:pathLst>
                  <a:path w="190" h="86">
                    <a:moveTo>
                      <a:pt x="0" y="0"/>
                    </a:moveTo>
                    <a:lnTo>
                      <a:pt x="11" y="15"/>
                    </a:lnTo>
                    <a:lnTo>
                      <a:pt x="45" y="42"/>
                    </a:lnTo>
                    <a:lnTo>
                      <a:pt x="82" y="60"/>
                    </a:lnTo>
                    <a:lnTo>
                      <a:pt x="136" y="80"/>
                    </a:lnTo>
                    <a:lnTo>
                      <a:pt x="190" y="86"/>
                    </a:lnTo>
                    <a:lnTo>
                      <a:pt x="136" y="63"/>
                    </a:lnTo>
                    <a:lnTo>
                      <a:pt x="113" y="45"/>
                    </a:lnTo>
                    <a:lnTo>
                      <a:pt x="93" y="19"/>
                    </a:lnTo>
                    <a:lnTo>
                      <a:pt x="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22708" name="Freeform 180"/>
              <p:cNvSpPr>
                <a:spLocks/>
              </p:cNvSpPr>
              <p:nvPr/>
            </p:nvSpPr>
            <p:spPr bwMode="ltGray">
              <a:xfrm>
                <a:off x="1646" y="153"/>
                <a:ext cx="492" cy="140"/>
              </a:xfrm>
              <a:custGeom>
                <a:avLst/>
                <a:gdLst/>
                <a:ahLst/>
                <a:cxnLst>
                  <a:cxn ang="0">
                    <a:pos x="387" y="115"/>
                  </a:cxn>
                  <a:cxn ang="0">
                    <a:pos x="372" y="96"/>
                  </a:cxn>
                  <a:cxn ang="0">
                    <a:pos x="353" y="82"/>
                  </a:cxn>
                  <a:cxn ang="0">
                    <a:pos x="327" y="69"/>
                  </a:cxn>
                  <a:cxn ang="0">
                    <a:pos x="297" y="58"/>
                  </a:cxn>
                  <a:cxn ang="0">
                    <a:pos x="258" y="49"/>
                  </a:cxn>
                  <a:cxn ang="0">
                    <a:pos x="210" y="43"/>
                  </a:cxn>
                  <a:cxn ang="0">
                    <a:pos x="155" y="39"/>
                  </a:cxn>
                  <a:cxn ang="0">
                    <a:pos x="110" y="34"/>
                  </a:cxn>
                  <a:cxn ang="0">
                    <a:pos x="68" y="28"/>
                  </a:cxn>
                  <a:cxn ang="0">
                    <a:pos x="35" y="19"/>
                  </a:cxn>
                  <a:cxn ang="0">
                    <a:pos x="11" y="9"/>
                  </a:cxn>
                  <a:cxn ang="0">
                    <a:pos x="0" y="0"/>
                  </a:cxn>
                  <a:cxn ang="0">
                    <a:pos x="15" y="40"/>
                  </a:cxn>
                  <a:cxn ang="0">
                    <a:pos x="33" y="57"/>
                  </a:cxn>
                  <a:cxn ang="0">
                    <a:pos x="74" y="75"/>
                  </a:cxn>
                  <a:cxn ang="0">
                    <a:pos x="120" y="84"/>
                  </a:cxn>
                  <a:cxn ang="0">
                    <a:pos x="170" y="94"/>
                  </a:cxn>
                  <a:cxn ang="0">
                    <a:pos x="195" y="103"/>
                  </a:cxn>
                  <a:cxn ang="0">
                    <a:pos x="209" y="115"/>
                  </a:cxn>
                  <a:cxn ang="0">
                    <a:pos x="216" y="124"/>
                  </a:cxn>
                  <a:cxn ang="0">
                    <a:pos x="282" y="120"/>
                  </a:cxn>
                  <a:cxn ang="0">
                    <a:pos x="356" y="118"/>
                  </a:cxn>
                  <a:cxn ang="0">
                    <a:pos x="387" y="115"/>
                  </a:cxn>
                </a:cxnLst>
                <a:rect l="0" t="0" r="r" b="b"/>
                <a:pathLst>
                  <a:path w="387" h="124">
                    <a:moveTo>
                      <a:pt x="387" y="115"/>
                    </a:moveTo>
                    <a:lnTo>
                      <a:pt x="372" y="96"/>
                    </a:lnTo>
                    <a:lnTo>
                      <a:pt x="353" y="82"/>
                    </a:lnTo>
                    <a:lnTo>
                      <a:pt x="327" y="69"/>
                    </a:lnTo>
                    <a:lnTo>
                      <a:pt x="297" y="58"/>
                    </a:lnTo>
                    <a:lnTo>
                      <a:pt x="258" y="49"/>
                    </a:lnTo>
                    <a:lnTo>
                      <a:pt x="210" y="43"/>
                    </a:lnTo>
                    <a:lnTo>
                      <a:pt x="155" y="39"/>
                    </a:lnTo>
                    <a:lnTo>
                      <a:pt x="110" y="34"/>
                    </a:lnTo>
                    <a:lnTo>
                      <a:pt x="68" y="28"/>
                    </a:lnTo>
                    <a:lnTo>
                      <a:pt x="35" y="19"/>
                    </a:lnTo>
                    <a:lnTo>
                      <a:pt x="11" y="9"/>
                    </a:lnTo>
                    <a:lnTo>
                      <a:pt x="0" y="0"/>
                    </a:lnTo>
                    <a:lnTo>
                      <a:pt x="15" y="40"/>
                    </a:lnTo>
                    <a:lnTo>
                      <a:pt x="33" y="57"/>
                    </a:lnTo>
                    <a:lnTo>
                      <a:pt x="74" y="75"/>
                    </a:lnTo>
                    <a:lnTo>
                      <a:pt x="120" y="84"/>
                    </a:lnTo>
                    <a:lnTo>
                      <a:pt x="170" y="94"/>
                    </a:lnTo>
                    <a:lnTo>
                      <a:pt x="195" y="103"/>
                    </a:lnTo>
                    <a:lnTo>
                      <a:pt x="209" y="115"/>
                    </a:lnTo>
                    <a:lnTo>
                      <a:pt x="216" y="124"/>
                    </a:lnTo>
                    <a:lnTo>
                      <a:pt x="282" y="120"/>
                    </a:lnTo>
                    <a:lnTo>
                      <a:pt x="356" y="118"/>
                    </a:lnTo>
                    <a:lnTo>
                      <a:pt x="387" y="115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22709" name="Freeform 181"/>
              <p:cNvSpPr>
                <a:spLocks/>
              </p:cNvSpPr>
              <p:nvPr/>
            </p:nvSpPr>
            <p:spPr bwMode="ltGray">
              <a:xfrm>
                <a:off x="1964" y="2"/>
                <a:ext cx="175" cy="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5" y="21"/>
                  </a:cxn>
                  <a:cxn ang="0">
                    <a:pos x="52" y="28"/>
                  </a:cxn>
                  <a:cxn ang="0">
                    <a:pos x="90" y="29"/>
                  </a:cxn>
                  <a:cxn ang="0">
                    <a:pos x="128" y="21"/>
                  </a:cxn>
                  <a:cxn ang="0">
                    <a:pos x="156" y="0"/>
                  </a:cxn>
                  <a:cxn ang="0">
                    <a:pos x="0" y="0"/>
                  </a:cxn>
                </a:cxnLst>
                <a:rect l="0" t="0" r="r" b="b"/>
                <a:pathLst>
                  <a:path w="156" h="29">
                    <a:moveTo>
                      <a:pt x="0" y="0"/>
                    </a:moveTo>
                    <a:lnTo>
                      <a:pt x="25" y="21"/>
                    </a:lnTo>
                    <a:lnTo>
                      <a:pt x="52" y="28"/>
                    </a:lnTo>
                    <a:lnTo>
                      <a:pt x="90" y="29"/>
                    </a:lnTo>
                    <a:lnTo>
                      <a:pt x="128" y="21"/>
                    </a:lnTo>
                    <a:lnTo>
                      <a:pt x="15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22710" name="Freeform 182"/>
              <p:cNvSpPr>
                <a:spLocks/>
              </p:cNvSpPr>
              <p:nvPr/>
            </p:nvSpPr>
            <p:spPr bwMode="ltGray">
              <a:xfrm>
                <a:off x="2233" y="2"/>
                <a:ext cx="1080" cy="172"/>
              </a:xfrm>
              <a:custGeom>
                <a:avLst/>
                <a:gdLst/>
                <a:ahLst/>
                <a:cxnLst>
                  <a:cxn ang="0">
                    <a:pos x="770" y="0"/>
                  </a:cxn>
                  <a:cxn ang="0">
                    <a:pos x="750" y="16"/>
                  </a:cxn>
                  <a:cxn ang="0">
                    <a:pos x="712" y="40"/>
                  </a:cxn>
                  <a:cxn ang="0">
                    <a:pos x="661" y="59"/>
                  </a:cxn>
                  <a:cxn ang="0">
                    <a:pos x="603" y="74"/>
                  </a:cxn>
                  <a:cxn ang="0">
                    <a:pos x="545" y="84"/>
                  </a:cxn>
                  <a:cxn ang="0">
                    <a:pos x="485" y="91"/>
                  </a:cxn>
                  <a:cxn ang="0">
                    <a:pos x="414" y="94"/>
                  </a:cxn>
                  <a:cxn ang="0">
                    <a:pos x="341" y="91"/>
                  </a:cxn>
                  <a:cxn ang="0">
                    <a:pos x="274" y="83"/>
                  </a:cxn>
                  <a:cxn ang="0">
                    <a:pos x="216" y="74"/>
                  </a:cxn>
                  <a:cxn ang="0">
                    <a:pos x="168" y="76"/>
                  </a:cxn>
                  <a:cxn ang="0">
                    <a:pos x="115" y="79"/>
                  </a:cxn>
                  <a:cxn ang="0">
                    <a:pos x="68" y="87"/>
                  </a:cxn>
                  <a:cxn ang="0">
                    <a:pos x="24" y="110"/>
                  </a:cxn>
                  <a:cxn ang="0">
                    <a:pos x="0" y="135"/>
                  </a:cxn>
                  <a:cxn ang="0">
                    <a:pos x="41" y="117"/>
                  </a:cxn>
                  <a:cxn ang="0">
                    <a:pos x="84" y="104"/>
                  </a:cxn>
                  <a:cxn ang="0">
                    <a:pos x="124" y="100"/>
                  </a:cxn>
                  <a:cxn ang="0">
                    <a:pos x="176" y="100"/>
                  </a:cxn>
                  <a:cxn ang="0">
                    <a:pos x="226" y="106"/>
                  </a:cxn>
                  <a:cxn ang="0">
                    <a:pos x="278" y="121"/>
                  </a:cxn>
                  <a:cxn ang="0">
                    <a:pos x="339" y="140"/>
                  </a:cxn>
                  <a:cxn ang="0">
                    <a:pos x="396" y="154"/>
                  </a:cxn>
                  <a:cxn ang="0">
                    <a:pos x="447" y="161"/>
                  </a:cxn>
                  <a:cxn ang="0">
                    <a:pos x="514" y="167"/>
                  </a:cxn>
                  <a:cxn ang="0">
                    <a:pos x="597" y="171"/>
                  </a:cxn>
                  <a:cxn ang="0">
                    <a:pos x="665" y="172"/>
                  </a:cxn>
                  <a:cxn ang="0">
                    <a:pos x="735" y="164"/>
                  </a:cxn>
                  <a:cxn ang="0">
                    <a:pos x="783" y="147"/>
                  </a:cxn>
                  <a:cxn ang="0">
                    <a:pos x="845" y="118"/>
                  </a:cxn>
                  <a:cxn ang="0">
                    <a:pos x="891" y="80"/>
                  </a:cxn>
                  <a:cxn ang="0">
                    <a:pos x="928" y="43"/>
                  </a:cxn>
                  <a:cxn ang="0">
                    <a:pos x="960" y="2"/>
                  </a:cxn>
                  <a:cxn ang="0">
                    <a:pos x="770" y="0"/>
                  </a:cxn>
                </a:cxnLst>
                <a:rect l="0" t="0" r="r" b="b"/>
                <a:pathLst>
                  <a:path w="960" h="172">
                    <a:moveTo>
                      <a:pt x="770" y="0"/>
                    </a:moveTo>
                    <a:lnTo>
                      <a:pt x="750" y="16"/>
                    </a:lnTo>
                    <a:lnTo>
                      <a:pt x="712" y="40"/>
                    </a:lnTo>
                    <a:lnTo>
                      <a:pt x="661" y="59"/>
                    </a:lnTo>
                    <a:lnTo>
                      <a:pt x="603" y="74"/>
                    </a:lnTo>
                    <a:lnTo>
                      <a:pt x="545" y="84"/>
                    </a:lnTo>
                    <a:lnTo>
                      <a:pt x="485" y="91"/>
                    </a:lnTo>
                    <a:lnTo>
                      <a:pt x="414" y="94"/>
                    </a:lnTo>
                    <a:lnTo>
                      <a:pt x="341" y="91"/>
                    </a:lnTo>
                    <a:lnTo>
                      <a:pt x="274" y="83"/>
                    </a:lnTo>
                    <a:lnTo>
                      <a:pt x="216" y="74"/>
                    </a:lnTo>
                    <a:lnTo>
                      <a:pt x="168" y="76"/>
                    </a:lnTo>
                    <a:lnTo>
                      <a:pt x="115" y="79"/>
                    </a:lnTo>
                    <a:lnTo>
                      <a:pt x="68" y="87"/>
                    </a:lnTo>
                    <a:lnTo>
                      <a:pt x="24" y="110"/>
                    </a:lnTo>
                    <a:lnTo>
                      <a:pt x="0" y="135"/>
                    </a:lnTo>
                    <a:lnTo>
                      <a:pt x="41" y="117"/>
                    </a:lnTo>
                    <a:lnTo>
                      <a:pt x="84" y="104"/>
                    </a:lnTo>
                    <a:lnTo>
                      <a:pt x="124" y="100"/>
                    </a:lnTo>
                    <a:lnTo>
                      <a:pt x="176" y="100"/>
                    </a:lnTo>
                    <a:lnTo>
                      <a:pt x="226" y="106"/>
                    </a:lnTo>
                    <a:lnTo>
                      <a:pt x="278" y="121"/>
                    </a:lnTo>
                    <a:lnTo>
                      <a:pt x="339" y="140"/>
                    </a:lnTo>
                    <a:lnTo>
                      <a:pt x="396" y="154"/>
                    </a:lnTo>
                    <a:lnTo>
                      <a:pt x="447" y="161"/>
                    </a:lnTo>
                    <a:lnTo>
                      <a:pt x="514" y="167"/>
                    </a:lnTo>
                    <a:lnTo>
                      <a:pt x="597" y="171"/>
                    </a:lnTo>
                    <a:lnTo>
                      <a:pt x="665" y="172"/>
                    </a:lnTo>
                    <a:lnTo>
                      <a:pt x="735" y="164"/>
                    </a:lnTo>
                    <a:lnTo>
                      <a:pt x="783" y="147"/>
                    </a:lnTo>
                    <a:lnTo>
                      <a:pt x="845" y="118"/>
                    </a:lnTo>
                    <a:lnTo>
                      <a:pt x="891" y="80"/>
                    </a:lnTo>
                    <a:lnTo>
                      <a:pt x="928" y="43"/>
                    </a:lnTo>
                    <a:lnTo>
                      <a:pt x="960" y="2"/>
                    </a:lnTo>
                    <a:lnTo>
                      <a:pt x="770" y="0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22711" name="Freeform 183"/>
              <p:cNvSpPr>
                <a:spLocks/>
              </p:cNvSpPr>
              <p:nvPr/>
            </p:nvSpPr>
            <p:spPr bwMode="ltGray">
              <a:xfrm>
                <a:off x="3592" y="174"/>
                <a:ext cx="287" cy="125"/>
              </a:xfrm>
              <a:custGeom>
                <a:avLst/>
                <a:gdLst/>
                <a:ahLst/>
                <a:cxnLst>
                  <a:cxn ang="0">
                    <a:pos x="0" y="111"/>
                  </a:cxn>
                  <a:cxn ang="0">
                    <a:pos x="1" y="86"/>
                  </a:cxn>
                  <a:cxn ang="0">
                    <a:pos x="12" y="54"/>
                  </a:cxn>
                  <a:cxn ang="0">
                    <a:pos x="28" y="33"/>
                  </a:cxn>
                  <a:cxn ang="0">
                    <a:pos x="55" y="12"/>
                  </a:cxn>
                  <a:cxn ang="0">
                    <a:pos x="93" y="2"/>
                  </a:cxn>
                  <a:cxn ang="0">
                    <a:pos x="121" y="0"/>
                  </a:cxn>
                  <a:cxn ang="0">
                    <a:pos x="157" y="6"/>
                  </a:cxn>
                  <a:cxn ang="0">
                    <a:pos x="181" y="20"/>
                  </a:cxn>
                  <a:cxn ang="0">
                    <a:pos x="202" y="41"/>
                  </a:cxn>
                  <a:cxn ang="0">
                    <a:pos x="214" y="66"/>
                  </a:cxn>
                  <a:cxn ang="0">
                    <a:pos x="220" y="83"/>
                  </a:cxn>
                  <a:cxn ang="0">
                    <a:pos x="226" y="98"/>
                  </a:cxn>
                  <a:cxn ang="0">
                    <a:pos x="120" y="102"/>
                  </a:cxn>
                  <a:cxn ang="0">
                    <a:pos x="0" y="111"/>
                  </a:cxn>
                </a:cxnLst>
                <a:rect l="0" t="0" r="r" b="b"/>
                <a:pathLst>
                  <a:path w="226" h="111">
                    <a:moveTo>
                      <a:pt x="0" y="111"/>
                    </a:moveTo>
                    <a:lnTo>
                      <a:pt x="1" y="86"/>
                    </a:lnTo>
                    <a:lnTo>
                      <a:pt x="12" y="54"/>
                    </a:lnTo>
                    <a:lnTo>
                      <a:pt x="28" y="33"/>
                    </a:lnTo>
                    <a:lnTo>
                      <a:pt x="55" y="12"/>
                    </a:lnTo>
                    <a:lnTo>
                      <a:pt x="93" y="2"/>
                    </a:lnTo>
                    <a:lnTo>
                      <a:pt x="121" y="0"/>
                    </a:lnTo>
                    <a:lnTo>
                      <a:pt x="157" y="6"/>
                    </a:lnTo>
                    <a:lnTo>
                      <a:pt x="181" y="20"/>
                    </a:lnTo>
                    <a:lnTo>
                      <a:pt x="202" y="41"/>
                    </a:lnTo>
                    <a:lnTo>
                      <a:pt x="214" y="66"/>
                    </a:lnTo>
                    <a:lnTo>
                      <a:pt x="220" y="83"/>
                    </a:lnTo>
                    <a:lnTo>
                      <a:pt x="226" y="98"/>
                    </a:lnTo>
                    <a:lnTo>
                      <a:pt x="120" y="102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22712" name="Freeform 184"/>
              <p:cNvSpPr>
                <a:spLocks/>
              </p:cNvSpPr>
              <p:nvPr/>
            </p:nvSpPr>
            <p:spPr bwMode="ltGray">
              <a:xfrm>
                <a:off x="3479" y="2"/>
                <a:ext cx="157" cy="45"/>
              </a:xfrm>
              <a:custGeom>
                <a:avLst/>
                <a:gdLst/>
                <a:ahLst/>
                <a:cxnLst>
                  <a:cxn ang="0">
                    <a:pos x="86" y="0"/>
                  </a:cxn>
                  <a:cxn ang="0">
                    <a:pos x="57" y="19"/>
                  </a:cxn>
                  <a:cxn ang="0">
                    <a:pos x="32" y="29"/>
                  </a:cxn>
                  <a:cxn ang="0">
                    <a:pos x="0" y="33"/>
                  </a:cxn>
                  <a:cxn ang="0">
                    <a:pos x="52" y="45"/>
                  </a:cxn>
                  <a:cxn ang="0">
                    <a:pos x="85" y="38"/>
                  </a:cxn>
                  <a:cxn ang="0">
                    <a:pos x="140" y="2"/>
                  </a:cxn>
                  <a:cxn ang="0">
                    <a:pos x="86" y="0"/>
                  </a:cxn>
                </a:cxnLst>
                <a:rect l="0" t="0" r="r" b="b"/>
                <a:pathLst>
                  <a:path w="140" h="45">
                    <a:moveTo>
                      <a:pt x="86" y="0"/>
                    </a:moveTo>
                    <a:lnTo>
                      <a:pt x="57" y="19"/>
                    </a:lnTo>
                    <a:lnTo>
                      <a:pt x="32" y="29"/>
                    </a:lnTo>
                    <a:lnTo>
                      <a:pt x="0" y="33"/>
                    </a:lnTo>
                    <a:lnTo>
                      <a:pt x="52" y="45"/>
                    </a:lnTo>
                    <a:lnTo>
                      <a:pt x="85" y="38"/>
                    </a:lnTo>
                    <a:lnTo>
                      <a:pt x="140" y="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22713" name="Freeform 185"/>
              <p:cNvSpPr>
                <a:spLocks/>
              </p:cNvSpPr>
              <p:nvPr/>
            </p:nvSpPr>
            <p:spPr bwMode="ltGray">
              <a:xfrm>
                <a:off x="3680" y="71"/>
                <a:ext cx="729" cy="112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28" y="4"/>
                  </a:cxn>
                  <a:cxn ang="0">
                    <a:pos x="66" y="0"/>
                  </a:cxn>
                  <a:cxn ang="0">
                    <a:pos x="111" y="0"/>
                  </a:cxn>
                  <a:cxn ang="0">
                    <a:pos x="154" y="1"/>
                  </a:cxn>
                  <a:cxn ang="0">
                    <a:pos x="207" y="18"/>
                  </a:cxn>
                  <a:cxn ang="0">
                    <a:pos x="261" y="43"/>
                  </a:cxn>
                  <a:cxn ang="0">
                    <a:pos x="300" y="48"/>
                  </a:cxn>
                  <a:cxn ang="0">
                    <a:pos x="351" y="43"/>
                  </a:cxn>
                  <a:cxn ang="0">
                    <a:pos x="391" y="31"/>
                  </a:cxn>
                  <a:cxn ang="0">
                    <a:pos x="430" y="21"/>
                  </a:cxn>
                  <a:cxn ang="0">
                    <a:pos x="474" y="12"/>
                  </a:cxn>
                  <a:cxn ang="0">
                    <a:pos x="517" y="13"/>
                  </a:cxn>
                  <a:cxn ang="0">
                    <a:pos x="546" y="21"/>
                  </a:cxn>
                  <a:cxn ang="0">
                    <a:pos x="574" y="39"/>
                  </a:cxn>
                  <a:cxn ang="0">
                    <a:pos x="525" y="36"/>
                  </a:cxn>
                  <a:cxn ang="0">
                    <a:pos x="489" y="42"/>
                  </a:cxn>
                  <a:cxn ang="0">
                    <a:pos x="450" y="55"/>
                  </a:cxn>
                  <a:cxn ang="0">
                    <a:pos x="412" y="73"/>
                  </a:cxn>
                  <a:cxn ang="0">
                    <a:pos x="381" y="87"/>
                  </a:cxn>
                  <a:cxn ang="0">
                    <a:pos x="340" y="96"/>
                  </a:cxn>
                  <a:cxn ang="0">
                    <a:pos x="291" y="99"/>
                  </a:cxn>
                  <a:cxn ang="0">
                    <a:pos x="234" y="91"/>
                  </a:cxn>
                  <a:cxn ang="0">
                    <a:pos x="178" y="76"/>
                  </a:cxn>
                  <a:cxn ang="0">
                    <a:pos x="139" y="57"/>
                  </a:cxn>
                  <a:cxn ang="0">
                    <a:pos x="102" y="33"/>
                  </a:cxn>
                  <a:cxn ang="0">
                    <a:pos x="66" y="18"/>
                  </a:cxn>
                  <a:cxn ang="0">
                    <a:pos x="30" y="13"/>
                  </a:cxn>
                  <a:cxn ang="0">
                    <a:pos x="0" y="15"/>
                  </a:cxn>
                </a:cxnLst>
                <a:rect l="0" t="0" r="r" b="b"/>
                <a:pathLst>
                  <a:path w="574" h="99">
                    <a:moveTo>
                      <a:pt x="0" y="15"/>
                    </a:moveTo>
                    <a:lnTo>
                      <a:pt x="28" y="4"/>
                    </a:lnTo>
                    <a:lnTo>
                      <a:pt x="66" y="0"/>
                    </a:lnTo>
                    <a:lnTo>
                      <a:pt x="111" y="0"/>
                    </a:lnTo>
                    <a:lnTo>
                      <a:pt x="154" y="1"/>
                    </a:lnTo>
                    <a:lnTo>
                      <a:pt x="207" y="18"/>
                    </a:lnTo>
                    <a:lnTo>
                      <a:pt x="261" y="43"/>
                    </a:lnTo>
                    <a:lnTo>
                      <a:pt x="300" y="48"/>
                    </a:lnTo>
                    <a:lnTo>
                      <a:pt x="351" y="43"/>
                    </a:lnTo>
                    <a:lnTo>
                      <a:pt x="391" y="31"/>
                    </a:lnTo>
                    <a:lnTo>
                      <a:pt x="430" y="21"/>
                    </a:lnTo>
                    <a:lnTo>
                      <a:pt x="474" y="12"/>
                    </a:lnTo>
                    <a:lnTo>
                      <a:pt x="517" y="13"/>
                    </a:lnTo>
                    <a:lnTo>
                      <a:pt x="546" y="21"/>
                    </a:lnTo>
                    <a:lnTo>
                      <a:pt x="574" y="39"/>
                    </a:lnTo>
                    <a:lnTo>
                      <a:pt x="525" y="36"/>
                    </a:lnTo>
                    <a:lnTo>
                      <a:pt x="489" y="42"/>
                    </a:lnTo>
                    <a:lnTo>
                      <a:pt x="450" y="55"/>
                    </a:lnTo>
                    <a:lnTo>
                      <a:pt x="412" y="73"/>
                    </a:lnTo>
                    <a:lnTo>
                      <a:pt x="381" y="87"/>
                    </a:lnTo>
                    <a:lnTo>
                      <a:pt x="340" y="96"/>
                    </a:lnTo>
                    <a:lnTo>
                      <a:pt x="291" y="99"/>
                    </a:lnTo>
                    <a:lnTo>
                      <a:pt x="234" y="91"/>
                    </a:lnTo>
                    <a:lnTo>
                      <a:pt x="178" y="76"/>
                    </a:lnTo>
                    <a:lnTo>
                      <a:pt x="139" y="57"/>
                    </a:lnTo>
                    <a:lnTo>
                      <a:pt x="102" y="33"/>
                    </a:lnTo>
                    <a:lnTo>
                      <a:pt x="66" y="18"/>
                    </a:lnTo>
                    <a:lnTo>
                      <a:pt x="30" y="13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22714" name="Freeform 186"/>
              <p:cNvSpPr>
                <a:spLocks/>
              </p:cNvSpPr>
              <p:nvPr/>
            </p:nvSpPr>
            <p:spPr bwMode="ltGray">
              <a:xfrm>
                <a:off x="4375" y="211"/>
                <a:ext cx="109" cy="77"/>
              </a:xfrm>
              <a:custGeom>
                <a:avLst/>
                <a:gdLst/>
                <a:ahLst/>
                <a:cxnLst>
                  <a:cxn ang="0">
                    <a:pos x="0" y="66"/>
                  </a:cxn>
                  <a:cxn ang="0">
                    <a:pos x="14" y="39"/>
                  </a:cxn>
                  <a:cxn ang="0">
                    <a:pos x="39" y="17"/>
                  </a:cxn>
                  <a:cxn ang="0">
                    <a:pos x="62" y="6"/>
                  </a:cxn>
                  <a:cxn ang="0">
                    <a:pos x="86" y="0"/>
                  </a:cxn>
                  <a:cxn ang="0">
                    <a:pos x="59" y="33"/>
                  </a:cxn>
                  <a:cxn ang="0">
                    <a:pos x="50" y="54"/>
                  </a:cxn>
                  <a:cxn ang="0">
                    <a:pos x="47" y="68"/>
                  </a:cxn>
                  <a:cxn ang="0">
                    <a:pos x="0" y="66"/>
                  </a:cxn>
                </a:cxnLst>
                <a:rect l="0" t="0" r="r" b="b"/>
                <a:pathLst>
                  <a:path w="86" h="68">
                    <a:moveTo>
                      <a:pt x="0" y="66"/>
                    </a:moveTo>
                    <a:lnTo>
                      <a:pt x="14" y="39"/>
                    </a:lnTo>
                    <a:lnTo>
                      <a:pt x="39" y="17"/>
                    </a:lnTo>
                    <a:lnTo>
                      <a:pt x="62" y="6"/>
                    </a:lnTo>
                    <a:lnTo>
                      <a:pt x="86" y="0"/>
                    </a:lnTo>
                    <a:lnTo>
                      <a:pt x="59" y="33"/>
                    </a:lnTo>
                    <a:lnTo>
                      <a:pt x="50" y="54"/>
                    </a:lnTo>
                    <a:lnTo>
                      <a:pt x="47" y="68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22715" name="Freeform 187"/>
              <p:cNvSpPr>
                <a:spLocks/>
              </p:cNvSpPr>
              <p:nvPr/>
            </p:nvSpPr>
            <p:spPr bwMode="ltGray">
              <a:xfrm>
                <a:off x="4602" y="2"/>
                <a:ext cx="264" cy="117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96" y="33"/>
                  </a:cxn>
                  <a:cxn ang="0">
                    <a:pos x="78" y="63"/>
                  </a:cxn>
                  <a:cxn ang="0">
                    <a:pos x="48" y="91"/>
                  </a:cxn>
                  <a:cxn ang="0">
                    <a:pos x="0" y="117"/>
                  </a:cxn>
                  <a:cxn ang="0">
                    <a:pos x="48" y="115"/>
                  </a:cxn>
                  <a:cxn ang="0">
                    <a:pos x="100" y="103"/>
                  </a:cxn>
                  <a:cxn ang="0">
                    <a:pos x="151" y="83"/>
                  </a:cxn>
                  <a:cxn ang="0">
                    <a:pos x="195" y="50"/>
                  </a:cxn>
                  <a:cxn ang="0">
                    <a:pos x="234" y="0"/>
                  </a:cxn>
                  <a:cxn ang="0">
                    <a:pos x="114" y="0"/>
                  </a:cxn>
                </a:cxnLst>
                <a:rect l="0" t="0" r="r" b="b"/>
                <a:pathLst>
                  <a:path w="234" h="117">
                    <a:moveTo>
                      <a:pt x="114" y="0"/>
                    </a:moveTo>
                    <a:lnTo>
                      <a:pt x="96" y="33"/>
                    </a:lnTo>
                    <a:lnTo>
                      <a:pt x="78" y="63"/>
                    </a:lnTo>
                    <a:lnTo>
                      <a:pt x="48" y="91"/>
                    </a:lnTo>
                    <a:lnTo>
                      <a:pt x="0" y="117"/>
                    </a:lnTo>
                    <a:lnTo>
                      <a:pt x="48" y="115"/>
                    </a:lnTo>
                    <a:lnTo>
                      <a:pt x="100" y="103"/>
                    </a:lnTo>
                    <a:lnTo>
                      <a:pt x="151" y="83"/>
                    </a:lnTo>
                    <a:lnTo>
                      <a:pt x="195" y="50"/>
                    </a:lnTo>
                    <a:lnTo>
                      <a:pt x="23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22716" name="Freeform 188"/>
              <p:cNvSpPr>
                <a:spLocks/>
              </p:cNvSpPr>
              <p:nvPr/>
            </p:nvSpPr>
            <p:spPr bwMode="ltGray">
              <a:xfrm>
                <a:off x="4767" y="171"/>
                <a:ext cx="521" cy="115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16" y="83"/>
                  </a:cxn>
                  <a:cxn ang="0">
                    <a:pos x="42" y="68"/>
                  </a:cxn>
                  <a:cxn ang="0">
                    <a:pos x="82" y="50"/>
                  </a:cxn>
                  <a:cxn ang="0">
                    <a:pos x="126" y="41"/>
                  </a:cxn>
                  <a:cxn ang="0">
                    <a:pos x="195" y="39"/>
                  </a:cxn>
                  <a:cxn ang="0">
                    <a:pos x="247" y="38"/>
                  </a:cxn>
                  <a:cxn ang="0">
                    <a:pos x="301" y="35"/>
                  </a:cxn>
                  <a:cxn ang="0">
                    <a:pos x="340" y="27"/>
                  </a:cxn>
                  <a:cxn ang="0">
                    <a:pos x="381" y="12"/>
                  </a:cxn>
                  <a:cxn ang="0">
                    <a:pos x="406" y="0"/>
                  </a:cxn>
                  <a:cxn ang="0">
                    <a:pos x="411" y="12"/>
                  </a:cxn>
                  <a:cxn ang="0">
                    <a:pos x="373" y="36"/>
                  </a:cxn>
                  <a:cxn ang="0">
                    <a:pos x="324" y="57"/>
                  </a:cxn>
                  <a:cxn ang="0">
                    <a:pos x="261" y="71"/>
                  </a:cxn>
                  <a:cxn ang="0">
                    <a:pos x="238" y="83"/>
                  </a:cxn>
                  <a:cxn ang="0">
                    <a:pos x="177" y="87"/>
                  </a:cxn>
                  <a:cxn ang="0">
                    <a:pos x="76" y="98"/>
                  </a:cxn>
                  <a:cxn ang="0">
                    <a:pos x="0" y="102"/>
                  </a:cxn>
                </a:cxnLst>
                <a:rect l="0" t="0" r="r" b="b"/>
                <a:pathLst>
                  <a:path w="411" h="102">
                    <a:moveTo>
                      <a:pt x="0" y="102"/>
                    </a:moveTo>
                    <a:lnTo>
                      <a:pt x="16" y="83"/>
                    </a:lnTo>
                    <a:lnTo>
                      <a:pt x="42" y="68"/>
                    </a:lnTo>
                    <a:lnTo>
                      <a:pt x="82" y="50"/>
                    </a:lnTo>
                    <a:lnTo>
                      <a:pt x="126" y="41"/>
                    </a:lnTo>
                    <a:lnTo>
                      <a:pt x="195" y="39"/>
                    </a:lnTo>
                    <a:lnTo>
                      <a:pt x="247" y="38"/>
                    </a:lnTo>
                    <a:lnTo>
                      <a:pt x="301" y="35"/>
                    </a:lnTo>
                    <a:lnTo>
                      <a:pt x="340" y="27"/>
                    </a:lnTo>
                    <a:lnTo>
                      <a:pt x="381" y="12"/>
                    </a:lnTo>
                    <a:lnTo>
                      <a:pt x="406" y="0"/>
                    </a:lnTo>
                    <a:lnTo>
                      <a:pt x="411" y="12"/>
                    </a:lnTo>
                    <a:lnTo>
                      <a:pt x="373" y="36"/>
                    </a:lnTo>
                    <a:lnTo>
                      <a:pt x="324" y="57"/>
                    </a:lnTo>
                    <a:lnTo>
                      <a:pt x="261" y="71"/>
                    </a:lnTo>
                    <a:lnTo>
                      <a:pt x="238" y="83"/>
                    </a:lnTo>
                    <a:lnTo>
                      <a:pt x="177" y="87"/>
                    </a:lnTo>
                    <a:lnTo>
                      <a:pt x="76" y="98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22717" name="Freeform 189"/>
              <p:cNvSpPr>
                <a:spLocks/>
              </p:cNvSpPr>
              <p:nvPr/>
            </p:nvSpPr>
            <p:spPr bwMode="ltGray">
              <a:xfrm>
                <a:off x="5074" y="2"/>
                <a:ext cx="203" cy="84"/>
              </a:xfrm>
              <a:custGeom>
                <a:avLst/>
                <a:gdLst/>
                <a:ahLst/>
                <a:cxnLst>
                  <a:cxn ang="0">
                    <a:pos x="1" y="23"/>
                  </a:cxn>
                  <a:cxn ang="0">
                    <a:pos x="18" y="56"/>
                  </a:cxn>
                  <a:cxn ang="0">
                    <a:pos x="52" y="77"/>
                  </a:cxn>
                  <a:cxn ang="0">
                    <a:pos x="85" y="84"/>
                  </a:cxn>
                  <a:cxn ang="0">
                    <a:pos x="120" y="81"/>
                  </a:cxn>
                  <a:cxn ang="0">
                    <a:pos x="151" y="64"/>
                  </a:cxn>
                  <a:cxn ang="0">
                    <a:pos x="168" y="39"/>
                  </a:cxn>
                  <a:cxn ang="0">
                    <a:pos x="180" y="0"/>
                  </a:cxn>
                  <a:cxn ang="0">
                    <a:pos x="0" y="0"/>
                  </a:cxn>
                  <a:cxn ang="0">
                    <a:pos x="1" y="23"/>
                  </a:cxn>
                </a:cxnLst>
                <a:rect l="0" t="0" r="r" b="b"/>
                <a:pathLst>
                  <a:path w="180" h="84">
                    <a:moveTo>
                      <a:pt x="1" y="23"/>
                    </a:moveTo>
                    <a:lnTo>
                      <a:pt x="18" y="56"/>
                    </a:lnTo>
                    <a:lnTo>
                      <a:pt x="52" y="77"/>
                    </a:lnTo>
                    <a:lnTo>
                      <a:pt x="85" y="84"/>
                    </a:lnTo>
                    <a:lnTo>
                      <a:pt x="120" y="81"/>
                    </a:lnTo>
                    <a:lnTo>
                      <a:pt x="151" y="64"/>
                    </a:lnTo>
                    <a:lnTo>
                      <a:pt x="168" y="39"/>
                    </a:lnTo>
                    <a:lnTo>
                      <a:pt x="180" y="0"/>
                    </a:lnTo>
                    <a:lnTo>
                      <a:pt x="0" y="0"/>
                    </a:lnTo>
                    <a:lnTo>
                      <a:pt x="1" y="23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22718" name="Freeform 190"/>
              <p:cNvSpPr>
                <a:spLocks/>
              </p:cNvSpPr>
              <p:nvPr/>
            </p:nvSpPr>
            <p:spPr bwMode="ltGray">
              <a:xfrm>
                <a:off x="5366" y="37"/>
                <a:ext cx="396" cy="83"/>
              </a:xfrm>
              <a:custGeom>
                <a:avLst/>
                <a:gdLst/>
                <a:ahLst/>
                <a:cxnLst>
                  <a:cxn ang="0">
                    <a:pos x="312" y="0"/>
                  </a:cxn>
                  <a:cxn ang="0">
                    <a:pos x="249" y="19"/>
                  </a:cxn>
                  <a:cxn ang="0">
                    <a:pos x="192" y="30"/>
                  </a:cxn>
                  <a:cxn ang="0">
                    <a:pos x="150" y="33"/>
                  </a:cxn>
                  <a:cxn ang="0">
                    <a:pos x="100" y="33"/>
                  </a:cxn>
                  <a:cxn ang="0">
                    <a:pos x="34" y="24"/>
                  </a:cxn>
                  <a:cxn ang="0">
                    <a:pos x="0" y="15"/>
                  </a:cxn>
                  <a:cxn ang="0">
                    <a:pos x="88" y="52"/>
                  </a:cxn>
                  <a:cxn ang="0">
                    <a:pos x="130" y="63"/>
                  </a:cxn>
                  <a:cxn ang="0">
                    <a:pos x="178" y="70"/>
                  </a:cxn>
                  <a:cxn ang="0">
                    <a:pos x="238" y="73"/>
                  </a:cxn>
                  <a:cxn ang="0">
                    <a:pos x="274" y="70"/>
                  </a:cxn>
                  <a:cxn ang="0">
                    <a:pos x="309" y="67"/>
                  </a:cxn>
                  <a:cxn ang="0">
                    <a:pos x="312" y="0"/>
                  </a:cxn>
                </a:cxnLst>
                <a:rect l="0" t="0" r="r" b="b"/>
                <a:pathLst>
                  <a:path w="312" h="73">
                    <a:moveTo>
                      <a:pt x="312" y="0"/>
                    </a:moveTo>
                    <a:lnTo>
                      <a:pt x="249" y="19"/>
                    </a:lnTo>
                    <a:lnTo>
                      <a:pt x="192" y="30"/>
                    </a:lnTo>
                    <a:lnTo>
                      <a:pt x="150" y="33"/>
                    </a:lnTo>
                    <a:lnTo>
                      <a:pt x="100" y="33"/>
                    </a:lnTo>
                    <a:lnTo>
                      <a:pt x="34" y="24"/>
                    </a:lnTo>
                    <a:lnTo>
                      <a:pt x="0" y="15"/>
                    </a:lnTo>
                    <a:lnTo>
                      <a:pt x="88" y="52"/>
                    </a:lnTo>
                    <a:lnTo>
                      <a:pt x="130" y="63"/>
                    </a:lnTo>
                    <a:lnTo>
                      <a:pt x="178" y="70"/>
                    </a:lnTo>
                    <a:lnTo>
                      <a:pt x="238" y="73"/>
                    </a:lnTo>
                    <a:lnTo>
                      <a:pt x="274" y="70"/>
                    </a:lnTo>
                    <a:lnTo>
                      <a:pt x="309" y="67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22719" name="Freeform 191"/>
              <p:cNvSpPr>
                <a:spLocks/>
              </p:cNvSpPr>
              <p:nvPr/>
            </p:nvSpPr>
            <p:spPr bwMode="ltGray">
              <a:xfrm>
                <a:off x="5557" y="225"/>
                <a:ext cx="67" cy="70"/>
              </a:xfrm>
              <a:custGeom>
                <a:avLst/>
                <a:gdLst/>
                <a:ahLst/>
                <a:cxnLst>
                  <a:cxn ang="0">
                    <a:pos x="0" y="62"/>
                  </a:cxn>
                  <a:cxn ang="0">
                    <a:pos x="2" y="44"/>
                  </a:cxn>
                  <a:cxn ang="0">
                    <a:pos x="12" y="23"/>
                  </a:cxn>
                  <a:cxn ang="0">
                    <a:pos x="27" y="8"/>
                  </a:cxn>
                  <a:cxn ang="0">
                    <a:pos x="44" y="0"/>
                  </a:cxn>
                  <a:cxn ang="0">
                    <a:pos x="41" y="18"/>
                  </a:cxn>
                  <a:cxn ang="0">
                    <a:pos x="44" y="41"/>
                  </a:cxn>
                  <a:cxn ang="0">
                    <a:pos x="53" y="53"/>
                  </a:cxn>
                  <a:cxn ang="0">
                    <a:pos x="0" y="62"/>
                  </a:cxn>
                </a:cxnLst>
                <a:rect l="0" t="0" r="r" b="b"/>
                <a:pathLst>
                  <a:path w="53" h="62">
                    <a:moveTo>
                      <a:pt x="0" y="62"/>
                    </a:moveTo>
                    <a:lnTo>
                      <a:pt x="2" y="44"/>
                    </a:lnTo>
                    <a:lnTo>
                      <a:pt x="12" y="23"/>
                    </a:lnTo>
                    <a:lnTo>
                      <a:pt x="27" y="8"/>
                    </a:lnTo>
                    <a:lnTo>
                      <a:pt x="44" y="0"/>
                    </a:lnTo>
                    <a:lnTo>
                      <a:pt x="41" y="18"/>
                    </a:lnTo>
                    <a:lnTo>
                      <a:pt x="44" y="41"/>
                    </a:lnTo>
                    <a:lnTo>
                      <a:pt x="53" y="53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</p:grpSp>
        <p:grpSp>
          <p:nvGrpSpPr>
            <p:cNvPr id="22720" name="Group 192"/>
            <p:cNvGrpSpPr>
              <a:grpSpLocks/>
            </p:cNvGrpSpPr>
            <p:nvPr/>
          </p:nvGrpSpPr>
          <p:grpSpPr bwMode="auto">
            <a:xfrm flipH="1" flipV="1">
              <a:off x="4432" y="3543"/>
              <a:ext cx="1145" cy="512"/>
              <a:chOff x="204" y="225"/>
              <a:chExt cx="1145" cy="512"/>
            </a:xfrm>
          </p:grpSpPr>
          <p:sp>
            <p:nvSpPr>
              <p:cNvPr id="22721" name="Freeform 193"/>
              <p:cNvSpPr>
                <a:spLocks/>
              </p:cNvSpPr>
              <p:nvPr/>
            </p:nvSpPr>
            <p:spPr bwMode="gray">
              <a:xfrm>
                <a:off x="204" y="284"/>
                <a:ext cx="75" cy="453"/>
              </a:xfrm>
              <a:custGeom>
                <a:avLst/>
                <a:gdLst/>
                <a:ahLst/>
                <a:cxnLst>
                  <a:cxn ang="0">
                    <a:pos x="47" y="0"/>
                  </a:cxn>
                  <a:cxn ang="0">
                    <a:pos x="23" y="12"/>
                  </a:cxn>
                  <a:cxn ang="0">
                    <a:pos x="8" y="53"/>
                  </a:cxn>
                  <a:cxn ang="0">
                    <a:pos x="8" y="80"/>
                  </a:cxn>
                  <a:cxn ang="0">
                    <a:pos x="0" y="108"/>
                  </a:cxn>
                  <a:cxn ang="0">
                    <a:pos x="9" y="140"/>
                  </a:cxn>
                  <a:cxn ang="0">
                    <a:pos x="15" y="179"/>
                  </a:cxn>
                  <a:cxn ang="0">
                    <a:pos x="15" y="230"/>
                  </a:cxn>
                  <a:cxn ang="0">
                    <a:pos x="9" y="269"/>
                  </a:cxn>
                  <a:cxn ang="0">
                    <a:pos x="12" y="293"/>
                  </a:cxn>
                  <a:cxn ang="0">
                    <a:pos x="24" y="324"/>
                  </a:cxn>
                  <a:cxn ang="0">
                    <a:pos x="41" y="383"/>
                  </a:cxn>
                  <a:cxn ang="0">
                    <a:pos x="51" y="401"/>
                  </a:cxn>
                  <a:cxn ang="0">
                    <a:pos x="63" y="401"/>
                  </a:cxn>
                  <a:cxn ang="0">
                    <a:pos x="66" y="381"/>
                  </a:cxn>
                  <a:cxn ang="0">
                    <a:pos x="54" y="347"/>
                  </a:cxn>
                  <a:cxn ang="0">
                    <a:pos x="38" y="306"/>
                  </a:cxn>
                  <a:cxn ang="0">
                    <a:pos x="32" y="272"/>
                  </a:cxn>
                  <a:cxn ang="0">
                    <a:pos x="38" y="240"/>
                  </a:cxn>
                  <a:cxn ang="0">
                    <a:pos x="42" y="204"/>
                  </a:cxn>
                  <a:cxn ang="0">
                    <a:pos x="39" y="161"/>
                  </a:cxn>
                  <a:cxn ang="0">
                    <a:pos x="32" y="125"/>
                  </a:cxn>
                  <a:cxn ang="0">
                    <a:pos x="26" y="101"/>
                  </a:cxn>
                  <a:cxn ang="0">
                    <a:pos x="32" y="80"/>
                  </a:cxn>
                  <a:cxn ang="0">
                    <a:pos x="32" y="59"/>
                  </a:cxn>
                  <a:cxn ang="0">
                    <a:pos x="36" y="38"/>
                  </a:cxn>
                  <a:cxn ang="0">
                    <a:pos x="48" y="17"/>
                  </a:cxn>
                  <a:cxn ang="0">
                    <a:pos x="47" y="0"/>
                  </a:cxn>
                </a:cxnLst>
                <a:rect l="0" t="0" r="r" b="b"/>
                <a:pathLst>
                  <a:path w="66" h="401">
                    <a:moveTo>
                      <a:pt x="47" y="0"/>
                    </a:moveTo>
                    <a:lnTo>
                      <a:pt x="23" y="12"/>
                    </a:lnTo>
                    <a:lnTo>
                      <a:pt x="8" y="53"/>
                    </a:lnTo>
                    <a:lnTo>
                      <a:pt x="8" y="80"/>
                    </a:lnTo>
                    <a:lnTo>
                      <a:pt x="0" y="108"/>
                    </a:lnTo>
                    <a:lnTo>
                      <a:pt x="9" y="140"/>
                    </a:lnTo>
                    <a:lnTo>
                      <a:pt x="15" y="179"/>
                    </a:lnTo>
                    <a:lnTo>
                      <a:pt x="15" y="230"/>
                    </a:lnTo>
                    <a:lnTo>
                      <a:pt x="9" y="269"/>
                    </a:lnTo>
                    <a:lnTo>
                      <a:pt x="12" y="293"/>
                    </a:lnTo>
                    <a:lnTo>
                      <a:pt x="24" y="324"/>
                    </a:lnTo>
                    <a:lnTo>
                      <a:pt x="41" y="383"/>
                    </a:lnTo>
                    <a:lnTo>
                      <a:pt x="51" y="401"/>
                    </a:lnTo>
                    <a:lnTo>
                      <a:pt x="63" y="401"/>
                    </a:lnTo>
                    <a:lnTo>
                      <a:pt x="66" y="381"/>
                    </a:lnTo>
                    <a:lnTo>
                      <a:pt x="54" y="347"/>
                    </a:lnTo>
                    <a:lnTo>
                      <a:pt x="38" y="306"/>
                    </a:lnTo>
                    <a:lnTo>
                      <a:pt x="32" y="272"/>
                    </a:lnTo>
                    <a:lnTo>
                      <a:pt x="38" y="240"/>
                    </a:lnTo>
                    <a:lnTo>
                      <a:pt x="42" y="204"/>
                    </a:lnTo>
                    <a:lnTo>
                      <a:pt x="39" y="161"/>
                    </a:lnTo>
                    <a:lnTo>
                      <a:pt x="32" y="125"/>
                    </a:lnTo>
                    <a:lnTo>
                      <a:pt x="26" y="101"/>
                    </a:lnTo>
                    <a:lnTo>
                      <a:pt x="32" y="80"/>
                    </a:lnTo>
                    <a:lnTo>
                      <a:pt x="32" y="59"/>
                    </a:lnTo>
                    <a:lnTo>
                      <a:pt x="36" y="38"/>
                    </a:lnTo>
                    <a:lnTo>
                      <a:pt x="48" y="17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22722" name="Freeform 194"/>
              <p:cNvSpPr>
                <a:spLocks/>
              </p:cNvSpPr>
              <p:nvPr/>
            </p:nvSpPr>
            <p:spPr bwMode="gray">
              <a:xfrm>
                <a:off x="345" y="225"/>
                <a:ext cx="1004" cy="49"/>
              </a:xfrm>
              <a:custGeom>
                <a:avLst/>
                <a:gdLst/>
                <a:ahLst/>
                <a:cxnLst>
                  <a:cxn ang="0">
                    <a:pos x="7" y="24"/>
                  </a:cxn>
                  <a:cxn ang="0">
                    <a:pos x="46" y="16"/>
                  </a:cxn>
                  <a:cxn ang="0">
                    <a:pos x="91" y="9"/>
                  </a:cxn>
                  <a:cxn ang="0">
                    <a:pos x="124" y="7"/>
                  </a:cxn>
                  <a:cxn ang="0">
                    <a:pos x="195" y="9"/>
                  </a:cxn>
                  <a:cxn ang="0">
                    <a:pos x="259" y="12"/>
                  </a:cxn>
                  <a:cxn ang="0">
                    <a:pos x="304" y="12"/>
                  </a:cxn>
                  <a:cxn ang="0">
                    <a:pos x="340" y="7"/>
                  </a:cxn>
                  <a:cxn ang="0">
                    <a:pos x="355" y="3"/>
                  </a:cxn>
                  <a:cxn ang="0">
                    <a:pos x="384" y="4"/>
                  </a:cxn>
                  <a:cxn ang="0">
                    <a:pos x="436" y="10"/>
                  </a:cxn>
                  <a:cxn ang="0">
                    <a:pos x="475" y="19"/>
                  </a:cxn>
                  <a:cxn ang="0">
                    <a:pos x="523" y="22"/>
                  </a:cxn>
                  <a:cxn ang="0">
                    <a:pos x="574" y="18"/>
                  </a:cxn>
                  <a:cxn ang="0">
                    <a:pos x="621" y="15"/>
                  </a:cxn>
                  <a:cxn ang="0">
                    <a:pos x="655" y="18"/>
                  </a:cxn>
                  <a:cxn ang="0">
                    <a:pos x="696" y="19"/>
                  </a:cxn>
                  <a:cxn ang="0">
                    <a:pos x="729" y="22"/>
                  </a:cxn>
                  <a:cxn ang="0">
                    <a:pos x="766" y="15"/>
                  </a:cxn>
                  <a:cxn ang="0">
                    <a:pos x="795" y="10"/>
                  </a:cxn>
                  <a:cxn ang="0">
                    <a:pos x="820" y="1"/>
                  </a:cxn>
                  <a:cxn ang="0">
                    <a:pos x="852" y="0"/>
                  </a:cxn>
                  <a:cxn ang="0">
                    <a:pos x="882" y="4"/>
                  </a:cxn>
                  <a:cxn ang="0">
                    <a:pos x="888" y="13"/>
                  </a:cxn>
                  <a:cxn ang="0">
                    <a:pos x="879" y="21"/>
                  </a:cxn>
                  <a:cxn ang="0">
                    <a:pos x="864" y="22"/>
                  </a:cxn>
                  <a:cxn ang="0">
                    <a:pos x="847" y="21"/>
                  </a:cxn>
                  <a:cxn ang="0">
                    <a:pos x="804" y="28"/>
                  </a:cxn>
                  <a:cxn ang="0">
                    <a:pos x="774" y="42"/>
                  </a:cxn>
                  <a:cxn ang="0">
                    <a:pos x="759" y="43"/>
                  </a:cxn>
                  <a:cxn ang="0">
                    <a:pos x="726" y="40"/>
                  </a:cxn>
                  <a:cxn ang="0">
                    <a:pos x="699" y="39"/>
                  </a:cxn>
                  <a:cxn ang="0">
                    <a:pos x="619" y="40"/>
                  </a:cxn>
                  <a:cxn ang="0">
                    <a:pos x="582" y="43"/>
                  </a:cxn>
                  <a:cxn ang="0">
                    <a:pos x="531" y="43"/>
                  </a:cxn>
                  <a:cxn ang="0">
                    <a:pos x="492" y="39"/>
                  </a:cxn>
                  <a:cxn ang="0">
                    <a:pos x="459" y="36"/>
                  </a:cxn>
                  <a:cxn ang="0">
                    <a:pos x="432" y="37"/>
                  </a:cxn>
                  <a:cxn ang="0">
                    <a:pos x="417" y="37"/>
                  </a:cxn>
                  <a:cxn ang="0">
                    <a:pos x="397" y="33"/>
                  </a:cxn>
                  <a:cxn ang="0">
                    <a:pos x="373" y="25"/>
                  </a:cxn>
                  <a:cxn ang="0">
                    <a:pos x="361" y="27"/>
                  </a:cxn>
                  <a:cxn ang="0">
                    <a:pos x="328" y="31"/>
                  </a:cxn>
                  <a:cxn ang="0">
                    <a:pos x="304" y="36"/>
                  </a:cxn>
                  <a:cxn ang="0">
                    <a:pos x="285" y="31"/>
                  </a:cxn>
                  <a:cxn ang="0">
                    <a:pos x="267" y="31"/>
                  </a:cxn>
                  <a:cxn ang="0">
                    <a:pos x="241" y="33"/>
                  </a:cxn>
                  <a:cxn ang="0">
                    <a:pos x="205" y="33"/>
                  </a:cxn>
                  <a:cxn ang="0">
                    <a:pos x="157" y="28"/>
                  </a:cxn>
                  <a:cxn ang="0">
                    <a:pos x="102" y="27"/>
                  </a:cxn>
                  <a:cxn ang="0">
                    <a:pos x="51" y="33"/>
                  </a:cxn>
                  <a:cxn ang="0">
                    <a:pos x="24" y="42"/>
                  </a:cxn>
                  <a:cxn ang="0">
                    <a:pos x="9" y="40"/>
                  </a:cxn>
                  <a:cxn ang="0">
                    <a:pos x="0" y="34"/>
                  </a:cxn>
                  <a:cxn ang="0">
                    <a:pos x="7" y="24"/>
                  </a:cxn>
                </a:cxnLst>
                <a:rect l="0" t="0" r="r" b="b"/>
                <a:pathLst>
                  <a:path w="888" h="43">
                    <a:moveTo>
                      <a:pt x="7" y="24"/>
                    </a:moveTo>
                    <a:lnTo>
                      <a:pt x="46" y="16"/>
                    </a:lnTo>
                    <a:lnTo>
                      <a:pt x="91" y="9"/>
                    </a:lnTo>
                    <a:lnTo>
                      <a:pt x="124" y="7"/>
                    </a:lnTo>
                    <a:lnTo>
                      <a:pt x="195" y="9"/>
                    </a:lnTo>
                    <a:lnTo>
                      <a:pt x="259" y="12"/>
                    </a:lnTo>
                    <a:lnTo>
                      <a:pt x="304" y="12"/>
                    </a:lnTo>
                    <a:lnTo>
                      <a:pt x="340" y="7"/>
                    </a:lnTo>
                    <a:lnTo>
                      <a:pt x="355" y="3"/>
                    </a:lnTo>
                    <a:lnTo>
                      <a:pt x="384" y="4"/>
                    </a:lnTo>
                    <a:lnTo>
                      <a:pt x="436" y="10"/>
                    </a:lnTo>
                    <a:lnTo>
                      <a:pt x="475" y="19"/>
                    </a:lnTo>
                    <a:lnTo>
                      <a:pt x="523" y="22"/>
                    </a:lnTo>
                    <a:lnTo>
                      <a:pt x="574" y="18"/>
                    </a:lnTo>
                    <a:lnTo>
                      <a:pt x="621" y="15"/>
                    </a:lnTo>
                    <a:lnTo>
                      <a:pt x="655" y="18"/>
                    </a:lnTo>
                    <a:lnTo>
                      <a:pt x="696" y="19"/>
                    </a:lnTo>
                    <a:lnTo>
                      <a:pt x="729" y="22"/>
                    </a:lnTo>
                    <a:lnTo>
                      <a:pt x="766" y="15"/>
                    </a:lnTo>
                    <a:lnTo>
                      <a:pt x="795" y="10"/>
                    </a:lnTo>
                    <a:lnTo>
                      <a:pt x="820" y="1"/>
                    </a:lnTo>
                    <a:lnTo>
                      <a:pt x="852" y="0"/>
                    </a:lnTo>
                    <a:lnTo>
                      <a:pt x="882" y="4"/>
                    </a:lnTo>
                    <a:lnTo>
                      <a:pt x="888" y="13"/>
                    </a:lnTo>
                    <a:lnTo>
                      <a:pt x="879" y="21"/>
                    </a:lnTo>
                    <a:lnTo>
                      <a:pt x="864" y="22"/>
                    </a:lnTo>
                    <a:lnTo>
                      <a:pt x="847" y="21"/>
                    </a:lnTo>
                    <a:lnTo>
                      <a:pt x="804" y="28"/>
                    </a:lnTo>
                    <a:lnTo>
                      <a:pt x="774" y="42"/>
                    </a:lnTo>
                    <a:lnTo>
                      <a:pt x="759" y="43"/>
                    </a:lnTo>
                    <a:lnTo>
                      <a:pt x="726" y="40"/>
                    </a:lnTo>
                    <a:lnTo>
                      <a:pt x="699" y="39"/>
                    </a:lnTo>
                    <a:lnTo>
                      <a:pt x="619" y="40"/>
                    </a:lnTo>
                    <a:lnTo>
                      <a:pt x="582" y="43"/>
                    </a:lnTo>
                    <a:lnTo>
                      <a:pt x="531" y="43"/>
                    </a:lnTo>
                    <a:lnTo>
                      <a:pt x="492" y="39"/>
                    </a:lnTo>
                    <a:lnTo>
                      <a:pt x="459" y="36"/>
                    </a:lnTo>
                    <a:lnTo>
                      <a:pt x="432" y="37"/>
                    </a:lnTo>
                    <a:lnTo>
                      <a:pt x="417" y="37"/>
                    </a:lnTo>
                    <a:lnTo>
                      <a:pt x="397" y="33"/>
                    </a:lnTo>
                    <a:lnTo>
                      <a:pt x="373" y="25"/>
                    </a:lnTo>
                    <a:lnTo>
                      <a:pt x="361" y="27"/>
                    </a:lnTo>
                    <a:lnTo>
                      <a:pt x="328" y="31"/>
                    </a:lnTo>
                    <a:lnTo>
                      <a:pt x="304" y="36"/>
                    </a:lnTo>
                    <a:lnTo>
                      <a:pt x="285" y="31"/>
                    </a:lnTo>
                    <a:lnTo>
                      <a:pt x="267" y="31"/>
                    </a:lnTo>
                    <a:lnTo>
                      <a:pt x="241" y="33"/>
                    </a:lnTo>
                    <a:lnTo>
                      <a:pt x="205" y="33"/>
                    </a:lnTo>
                    <a:lnTo>
                      <a:pt x="157" y="28"/>
                    </a:lnTo>
                    <a:lnTo>
                      <a:pt x="102" y="27"/>
                    </a:lnTo>
                    <a:lnTo>
                      <a:pt x="51" y="33"/>
                    </a:lnTo>
                    <a:lnTo>
                      <a:pt x="24" y="42"/>
                    </a:lnTo>
                    <a:lnTo>
                      <a:pt x="9" y="40"/>
                    </a:lnTo>
                    <a:lnTo>
                      <a:pt x="0" y="34"/>
                    </a:lnTo>
                    <a:lnTo>
                      <a:pt x="7" y="2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</p:grpSp>
      </p:grpSp>
      <p:sp>
        <p:nvSpPr>
          <p:cNvPr id="22695" name="Rectangle 16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4292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заголовка</a:t>
            </a:r>
          </a:p>
        </p:txBody>
      </p:sp>
      <p:sp>
        <p:nvSpPr>
          <p:cNvPr id="22696" name="Rectangle 1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812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</a:p>
        </p:txBody>
      </p:sp>
      <p:sp>
        <p:nvSpPr>
          <p:cNvPr id="22697" name="Rectangle 1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373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endParaRPr lang="uk-UA" dirty="0"/>
          </a:p>
        </p:txBody>
      </p:sp>
      <p:sp>
        <p:nvSpPr>
          <p:cNvPr id="22698" name="Rectangle 1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373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endParaRPr lang="uk-UA" dirty="0"/>
          </a:p>
        </p:txBody>
      </p:sp>
      <p:sp>
        <p:nvSpPr>
          <p:cNvPr id="22699" name="Rectangle 1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373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AA079B68-D34D-4CA6-A463-A85193613F0C}" type="slidenum">
              <a:rPr lang="uk-UA"/>
              <a:pPr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3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2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microsoft.com/office/2007/relationships/hdphoto" Target="../media/hdphoto8.wdp"/><Relationship Id="rId3" Type="http://schemas.openxmlformats.org/officeDocument/2006/relationships/image" Target="../media/image14.png"/><Relationship Id="rId7" Type="http://schemas.microsoft.com/office/2007/relationships/hdphoto" Target="../media/hdphoto5.wdp"/><Relationship Id="rId12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microsoft.com/office/2007/relationships/hdphoto" Target="../media/hdphoto7.wdp"/><Relationship Id="rId5" Type="http://schemas.microsoft.com/office/2007/relationships/hdphoto" Target="../media/hdphoto4.wdp"/><Relationship Id="rId15" Type="http://schemas.microsoft.com/office/2007/relationships/hdphoto" Target="../media/hdphoto9.wdp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microsoft.com/office/2007/relationships/hdphoto" Target="../media/hdphoto6.wdp"/><Relationship Id="rId1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3200" b="1" dirty="0" smtClean="0"/>
              <a:t>Тема: “ Громадянське суспільство.”.</a:t>
            </a:r>
            <a:endParaRPr lang="uk-UA" sz="3200" b="1" dirty="0"/>
          </a:p>
        </p:txBody>
      </p:sp>
      <p:pic>
        <p:nvPicPr>
          <p:cNvPr id="38917" name="Picture 5" descr="Боротьба з COVID-19: як громадянське суспільство реагує на виклики  сьогодення | Goldameir Institu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916113"/>
            <a:ext cx="4680520" cy="23835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ahistory.co/pidruchniki/bakka-civil-education-10-class-2018/bakka-civil-education-10-class-2018.files/image06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37" y="1268760"/>
            <a:ext cx="9009863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923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42925"/>
            <a:ext cx="8134672" cy="1143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Що таке громадянське суспільство та якими є його ознаки та функції</a:t>
            </a:r>
            <a:endParaRPr lang="uk-UA" sz="28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060848"/>
            <a:ext cx="5400600" cy="4247317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uk-UA" dirty="0" smtClean="0"/>
              <a:t>Громадянське суспільство — це спільнота, яке складається з вільних, незалежних, рівноправних громадян. В такому суспільстві люди взаємодіють, спілкуються і добровільно </a:t>
            </a:r>
            <a:r>
              <a:rPr lang="uk-UA" dirty="0" err="1" smtClean="0"/>
              <a:t>самоорганізовуються</a:t>
            </a:r>
            <a:r>
              <a:rPr lang="uk-UA" dirty="0" smtClean="0"/>
              <a:t> у громадські рухи, об'єднання, політичні партії на основі спільних (незалежних від держави) інтересів. Громадяни захищені необхідними законами від прямого втручання і обмежень з боку держави. В такому суспільстві переважають демократичні громадянські суспільні цінності. Функціонування громадянського суспільства не є можливим без громадянина як самостійного індивідуального члена суспільства, який усвідомлює себе таким, наділений певним комплексом невідчужуваних прав і свобод і відповідає перед суспільством за свої дії. </a:t>
            </a:r>
            <a:endParaRPr lang="uk-UA" dirty="0"/>
          </a:p>
        </p:txBody>
      </p:sp>
      <p:pic>
        <p:nvPicPr>
          <p:cNvPr id="39938" name="Picture 2" descr="Роль і місія громадянського суспільства. Чи потрібні людям «посередники»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2060848"/>
            <a:ext cx="2880320" cy="1728192"/>
          </a:xfrm>
          <a:prstGeom prst="rect">
            <a:avLst/>
          </a:prstGeom>
          <a:noFill/>
        </p:spPr>
      </p:pic>
      <p:pic>
        <p:nvPicPr>
          <p:cNvPr id="39940" name="Picture 4" descr="Розвиток Демократичного Громадянського Суспільства в Україні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3933056"/>
            <a:ext cx="2825551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42925"/>
            <a:ext cx="7772400" cy="1085875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3212976"/>
            <a:ext cx="4104456" cy="2954655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algn="just"/>
            <a:r>
              <a:rPr lang="uk-UA" sz="2400" b="1" u="sng" dirty="0" smtClean="0"/>
              <a:t>Громадянське суспільство </a:t>
            </a:r>
            <a:r>
              <a:rPr lang="uk-UA" dirty="0" smtClean="0"/>
              <a:t>— це саморегульоване суспільство вільних, рівних, економічно незалежних людей, які вступають у недержавні організації та об’єднання з метою захисту своїх законних інтересів і досягнення своїх цілей. Влада в такому суспільстві будується не на силі, а на авторитеті, а держава виконує регуляторну функцію.</a:t>
            </a:r>
            <a:endParaRPr lang="uk-UA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26433" t="26593" r="25520" b="50415"/>
          <a:stretch>
            <a:fillRect/>
          </a:stretch>
        </p:blipFill>
        <p:spPr bwMode="auto">
          <a:xfrm>
            <a:off x="0" y="188640"/>
            <a:ext cx="914400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076056" y="2996952"/>
            <a:ext cx="3744416" cy="369331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uk-UA" sz="2400" b="1" u="sng" dirty="0" smtClean="0"/>
              <a:t>Інститути громадянського суспільства </a:t>
            </a:r>
            <a:r>
              <a:rPr lang="uk-UA" dirty="0" smtClean="0"/>
              <a:t>— це система суб’єктів, наділених правами і обов’язками щодо відстоювання своїх законних інтересів у процесі подальшої розбудови громадянського суспільства в Україні та участі в управлінні державними справами, зокрема — у формуванні та реалізації державної правової політики. 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764704"/>
            <a:ext cx="5544616" cy="569386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sz="3200" b="1" u="sng" dirty="0" smtClean="0">
                <a:solidFill>
                  <a:schemeClr val="bg1">
                    <a:lumMod val="10000"/>
                  </a:schemeClr>
                </a:solidFill>
              </a:rPr>
              <a:t>Ознаки громадянського суспільства 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uk-UA" sz="2000" dirty="0" smtClean="0">
                <a:solidFill>
                  <a:schemeClr val="bg1">
                    <a:lumMod val="10000"/>
                  </a:schemeClr>
                </a:solidFill>
              </a:rPr>
              <a:t> Визнання людини, її прав і свобод найвищою суспільною цінністю.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uk-UA" sz="2000" dirty="0" smtClean="0">
                <a:solidFill>
                  <a:schemeClr val="bg1">
                    <a:lumMod val="10000"/>
                  </a:schemeClr>
                </a:solidFill>
              </a:rPr>
              <a:t> Державне регулювання, на основі законів і за допомогою спеціальних органів, відносин між людьми, захист їхніх прав.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uk-UA" sz="2000" dirty="0" smtClean="0">
                <a:solidFill>
                  <a:schemeClr val="bg1">
                    <a:lumMod val="10000"/>
                  </a:schemeClr>
                </a:solidFill>
              </a:rPr>
              <a:t> Високий рівень правосвідомості та відповідальності громадян і повага до законних прав інших людей.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uk-UA" sz="2000" dirty="0" smtClean="0">
                <a:solidFill>
                  <a:schemeClr val="bg1">
                    <a:lumMod val="10000"/>
                  </a:schemeClr>
                </a:solidFill>
              </a:rPr>
              <a:t> Право власності людей на знаряддя і результати своєї праці, поєднане з певним рівнем заможності, для досягнення незалежності.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uk-UA" sz="2000" dirty="0" smtClean="0">
                <a:solidFill>
                  <a:schemeClr val="bg1">
                    <a:lumMod val="10000"/>
                  </a:schemeClr>
                </a:solidFill>
              </a:rPr>
              <a:t> Існування різноманітних добровільних громадських організацій і рухів, самоорганізація і згуртування.</a:t>
            </a:r>
            <a:endParaRPr lang="uk-UA" sz="2000" dirty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51202" name="Picture 2" descr="Громадянське суспільство | Національний інститут стратегічних досліджен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02308" y="476672"/>
            <a:ext cx="3419872" cy="223224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084168" y="2996952"/>
            <a:ext cx="2664296" cy="2862322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just"/>
            <a:r>
              <a:rPr lang="uk-UA" dirty="0" smtClean="0">
                <a:solidFill>
                  <a:schemeClr val="bg1">
                    <a:lumMod val="10000"/>
                  </a:schemeClr>
                </a:solidFill>
              </a:rPr>
              <a:t>У громадянському суспільстві люди різних вікових категорій, культур, соціальних станів, з метою захисту своїх прав, реалізації суспільних інтересів, формують різноманітні об’єднання, асоціації тощо. </a:t>
            </a:r>
            <a:endParaRPr lang="uk-UA" dirty="0">
              <a:solidFill>
                <a:schemeClr val="bg1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2132856"/>
            <a:ext cx="69127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chemeClr val="bg1">
                    <a:lumMod val="10000"/>
                  </a:schemeClr>
                </a:solidFill>
              </a:rPr>
              <a:t>Інститути</a:t>
            </a:r>
            <a:r>
              <a:rPr lang="ru-RU" sz="2400" b="1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bg1">
                    <a:lumMod val="10000"/>
                  </a:schemeClr>
                </a:solidFill>
              </a:rPr>
              <a:t>громадянського</a:t>
            </a:r>
            <a:r>
              <a:rPr lang="ru-RU" sz="24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bg1">
                    <a:lumMod val="10000"/>
                  </a:schemeClr>
                </a:solidFill>
              </a:rPr>
              <a:t>суспільства</a:t>
            </a:r>
            <a:r>
              <a:rPr lang="ru-RU" sz="2400" b="1" dirty="0" smtClean="0">
                <a:solidFill>
                  <a:schemeClr val="bg1">
                    <a:lumMod val="10000"/>
                  </a:schemeClr>
                </a:solidFill>
              </a:rPr>
              <a:t>:</a:t>
            </a:r>
            <a:endParaRPr lang="ru-RU" sz="2400" dirty="0">
              <a:solidFill>
                <a:schemeClr val="bg1">
                  <a:lumMod val="10000"/>
                </a:schemeClr>
              </a:solidFill>
            </a:endParaRPr>
          </a:p>
          <a:p>
            <a:r>
              <a:rPr lang="ru-RU" sz="2400" dirty="0">
                <a:solidFill>
                  <a:schemeClr val="bg1">
                    <a:lumMod val="10000"/>
                  </a:schemeClr>
                </a:solidFill>
              </a:rPr>
              <a:t>• </a:t>
            </a:r>
            <a:r>
              <a:rPr lang="ru-RU" sz="2400" dirty="0" err="1">
                <a:solidFill>
                  <a:schemeClr val="bg1">
                    <a:lumMod val="10000"/>
                  </a:schemeClr>
                </a:solidFill>
              </a:rPr>
              <a:t>громадські</a:t>
            </a:r>
            <a:r>
              <a:rPr lang="ru-RU" sz="24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1">
                    <a:lumMod val="10000"/>
                  </a:schemeClr>
                </a:solidFill>
              </a:rPr>
              <a:t>організації</a:t>
            </a:r>
            <a:r>
              <a:rPr lang="ru-RU" sz="2400" dirty="0">
                <a:solidFill>
                  <a:schemeClr val="bg1">
                    <a:lumMod val="10000"/>
                  </a:schemeClr>
                </a:solidFill>
              </a:rPr>
              <a:t>;</a:t>
            </a:r>
          </a:p>
          <a:p>
            <a:r>
              <a:rPr lang="ru-RU" sz="2400" dirty="0">
                <a:solidFill>
                  <a:schemeClr val="bg1">
                    <a:lumMod val="10000"/>
                  </a:schemeClr>
                </a:solidFill>
              </a:rPr>
              <a:t>• </a:t>
            </a:r>
            <a:r>
              <a:rPr lang="ru-RU" sz="2400" dirty="0" err="1">
                <a:solidFill>
                  <a:schemeClr val="bg1">
                    <a:lumMod val="10000"/>
                  </a:schemeClr>
                </a:solidFill>
              </a:rPr>
              <a:t>професійні</a:t>
            </a:r>
            <a:r>
              <a:rPr lang="ru-RU" sz="2400" dirty="0">
                <a:solidFill>
                  <a:schemeClr val="bg1">
                    <a:lumMod val="10000"/>
                  </a:schemeClr>
                </a:solidFill>
              </a:rPr>
              <a:t> та </a:t>
            </a:r>
            <a:r>
              <a:rPr lang="ru-RU" sz="2400" dirty="0" err="1">
                <a:solidFill>
                  <a:schemeClr val="bg1">
                    <a:lumMod val="10000"/>
                  </a:schemeClr>
                </a:solidFill>
              </a:rPr>
              <a:t>творчі</a:t>
            </a:r>
            <a:r>
              <a:rPr lang="ru-RU" sz="24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1">
                    <a:lumMod val="10000"/>
                  </a:schemeClr>
                </a:solidFill>
              </a:rPr>
              <a:t>спілки</a:t>
            </a:r>
            <a:r>
              <a:rPr lang="ru-RU" sz="2400" dirty="0">
                <a:solidFill>
                  <a:schemeClr val="bg1">
                    <a:lumMod val="10000"/>
                  </a:schemeClr>
                </a:solidFill>
              </a:rPr>
              <a:t>;</a:t>
            </a:r>
          </a:p>
          <a:p>
            <a:r>
              <a:rPr lang="ru-RU" sz="2400" dirty="0">
                <a:solidFill>
                  <a:schemeClr val="bg1">
                    <a:lumMod val="10000"/>
                  </a:schemeClr>
                </a:solidFill>
              </a:rPr>
              <a:t>• </a:t>
            </a:r>
            <a:r>
              <a:rPr lang="ru-RU" sz="2400" dirty="0" err="1">
                <a:solidFill>
                  <a:schemeClr val="bg1">
                    <a:lumMod val="10000"/>
                  </a:schemeClr>
                </a:solidFill>
              </a:rPr>
              <a:t>організації</a:t>
            </a:r>
            <a:r>
              <a:rPr lang="ru-RU" sz="24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1">
                    <a:lumMod val="10000"/>
                  </a:schemeClr>
                </a:solidFill>
              </a:rPr>
              <a:t>роботодавців</a:t>
            </a:r>
            <a:r>
              <a:rPr lang="ru-RU" sz="2400" dirty="0">
                <a:solidFill>
                  <a:schemeClr val="bg1">
                    <a:lumMod val="10000"/>
                  </a:schemeClr>
                </a:solidFill>
              </a:rPr>
              <a:t>;</a:t>
            </a:r>
          </a:p>
          <a:p>
            <a:r>
              <a:rPr lang="ru-RU" sz="2400" dirty="0">
                <a:solidFill>
                  <a:schemeClr val="bg1">
                    <a:lumMod val="10000"/>
                  </a:schemeClr>
                </a:solidFill>
              </a:rPr>
              <a:t>• </a:t>
            </a:r>
            <a:r>
              <a:rPr lang="ru-RU" sz="2400" dirty="0" err="1">
                <a:solidFill>
                  <a:schemeClr val="bg1">
                    <a:lumMod val="10000"/>
                  </a:schemeClr>
                </a:solidFill>
              </a:rPr>
              <a:t>благодійні</a:t>
            </a:r>
            <a:r>
              <a:rPr lang="ru-RU" sz="2400" dirty="0">
                <a:solidFill>
                  <a:schemeClr val="bg1">
                    <a:lumMod val="10000"/>
                  </a:schemeClr>
                </a:solidFill>
              </a:rPr>
              <a:t> й </a:t>
            </a:r>
            <a:r>
              <a:rPr lang="ru-RU" sz="2400" dirty="0" err="1">
                <a:solidFill>
                  <a:schemeClr val="bg1">
                    <a:lumMod val="10000"/>
                  </a:schemeClr>
                </a:solidFill>
              </a:rPr>
              <a:t>релігійні</a:t>
            </a:r>
            <a:r>
              <a:rPr lang="ru-RU" sz="24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1">
                    <a:lumMod val="10000"/>
                  </a:schemeClr>
                </a:solidFill>
              </a:rPr>
              <a:t>організації</a:t>
            </a:r>
            <a:r>
              <a:rPr lang="ru-RU" sz="2400" dirty="0">
                <a:solidFill>
                  <a:schemeClr val="bg1">
                    <a:lumMod val="10000"/>
                  </a:schemeClr>
                </a:solidFill>
              </a:rPr>
              <a:t>;</a:t>
            </a:r>
          </a:p>
          <a:p>
            <a:r>
              <a:rPr lang="ru-RU" sz="2400" dirty="0">
                <a:solidFill>
                  <a:schemeClr val="bg1">
                    <a:lumMod val="10000"/>
                  </a:schemeClr>
                </a:solidFill>
              </a:rPr>
              <a:t>• </a:t>
            </a:r>
            <a:r>
              <a:rPr lang="ru-RU" sz="2400" dirty="0" err="1">
                <a:solidFill>
                  <a:schemeClr val="bg1">
                    <a:lumMod val="10000"/>
                  </a:schemeClr>
                </a:solidFill>
              </a:rPr>
              <a:t>сім’я</a:t>
            </a:r>
            <a:r>
              <a:rPr lang="ru-RU" sz="2400" dirty="0">
                <a:solidFill>
                  <a:schemeClr val="bg1">
                    <a:lumMod val="10000"/>
                  </a:schemeClr>
                </a:solidFill>
              </a:rPr>
              <a:t>;</a:t>
            </a:r>
          </a:p>
          <a:p>
            <a:r>
              <a:rPr lang="ru-RU" sz="2400" dirty="0">
                <a:solidFill>
                  <a:schemeClr val="bg1">
                    <a:lumMod val="10000"/>
                  </a:schemeClr>
                </a:solidFill>
              </a:rPr>
              <a:t>• </a:t>
            </a:r>
            <a:r>
              <a:rPr lang="ru-RU" sz="2400" dirty="0" err="1">
                <a:solidFill>
                  <a:schemeClr val="bg1">
                    <a:lumMod val="10000"/>
                  </a:schemeClr>
                </a:solidFill>
              </a:rPr>
              <a:t>органи</a:t>
            </a:r>
            <a:r>
              <a:rPr lang="ru-RU" sz="24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1">
                    <a:lumMod val="10000"/>
                  </a:schemeClr>
                </a:solidFill>
              </a:rPr>
              <a:t>самоорганізації</a:t>
            </a:r>
            <a:r>
              <a:rPr lang="ru-RU" sz="24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1">
                    <a:lumMod val="10000"/>
                  </a:schemeClr>
                </a:solidFill>
              </a:rPr>
              <a:t>населення</a:t>
            </a:r>
            <a:r>
              <a:rPr lang="ru-RU" sz="2400" dirty="0">
                <a:solidFill>
                  <a:schemeClr val="bg1">
                    <a:lumMod val="10000"/>
                  </a:schemeClr>
                </a:solidFill>
              </a:rPr>
              <a:t>;</a:t>
            </a:r>
          </a:p>
          <a:p>
            <a:r>
              <a:rPr lang="ru-RU" sz="2400" dirty="0">
                <a:solidFill>
                  <a:schemeClr val="bg1">
                    <a:lumMod val="10000"/>
                  </a:schemeClr>
                </a:solidFill>
              </a:rPr>
              <a:t>• </a:t>
            </a:r>
            <a:r>
              <a:rPr lang="ru-RU" sz="2400" dirty="0" err="1">
                <a:solidFill>
                  <a:schemeClr val="bg1">
                    <a:lumMod val="10000"/>
                  </a:schemeClr>
                </a:solidFill>
              </a:rPr>
              <a:t>недержавні</a:t>
            </a:r>
            <a:r>
              <a:rPr lang="ru-RU" sz="24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1">
                    <a:lumMod val="10000"/>
                  </a:schemeClr>
                </a:solidFill>
              </a:rPr>
              <a:t>засоби</a:t>
            </a:r>
            <a:r>
              <a:rPr lang="ru-RU" sz="24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1">
                    <a:lumMod val="10000"/>
                  </a:schemeClr>
                </a:solidFill>
              </a:rPr>
              <a:t>масової</a:t>
            </a:r>
            <a:r>
              <a:rPr lang="ru-RU" sz="24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1">
                    <a:lumMod val="10000"/>
                  </a:schemeClr>
                </a:solidFill>
              </a:rPr>
              <a:t>інформації</a:t>
            </a:r>
            <a:r>
              <a:rPr lang="ru-RU" sz="2400" dirty="0">
                <a:solidFill>
                  <a:schemeClr val="bg1">
                    <a:lumMod val="10000"/>
                  </a:schemeClr>
                </a:solidFill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211367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276872"/>
            <a:ext cx="78488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Для повноцінного виконання своїх функцій громадянське суспільство має мати такі найголовніші умови:</a:t>
            </a:r>
            <a:endParaRPr lang="ru-RU" sz="2000" dirty="0">
              <a:solidFill>
                <a:schemeClr val="bg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uk-UA" sz="2000" dirty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наявність засобів і центрів комунікації (мас-медіа, місць публічних зібрань), наслідком чого є формування сфери громадського життя й громадської думки;</a:t>
            </a:r>
            <a:endParaRPr lang="ru-RU" sz="2000" dirty="0">
              <a:solidFill>
                <a:schemeClr val="bg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uk-UA" sz="2000" dirty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громадське життя вільних і рівних особистостей, чиї права захищені конституцією та законами;</a:t>
            </a:r>
            <a:endParaRPr lang="ru-RU" sz="2000" dirty="0">
              <a:solidFill>
                <a:schemeClr val="bg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uk-UA" sz="2000" dirty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незалежні від держави добровільні об’єднання, асоціації, спілки та політичні партії;</a:t>
            </a:r>
            <a:endParaRPr lang="ru-RU" sz="2000" dirty="0">
              <a:solidFill>
                <a:schemeClr val="bg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uk-UA" sz="2000" dirty="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діяльність, зорієнтована на громадські інтереси та публічну політику, наслідками якої є співпраця та солідарність між людьми, спілкування на засадах взаємної довіри.</a:t>
            </a:r>
            <a:endParaRPr lang="ru-RU" sz="2000" dirty="0">
              <a:solidFill>
                <a:schemeClr val="bg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431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7141029"/>
          </a:xfrm>
          <a:prstGeom prst="rect">
            <a:avLst/>
          </a:prstGeom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830516551"/>
              </p:ext>
            </p:extLst>
          </p:nvPr>
        </p:nvGraphicFramePr>
        <p:xfrm>
          <a:off x="1687286" y="812801"/>
          <a:ext cx="5682343" cy="5006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7661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5152" y="0"/>
            <a:ext cx="2656045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1"/>
            <a:ext cx="3276670" cy="226422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32714" y="-5671"/>
            <a:ext cx="3211286" cy="226536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2259692"/>
            <a:ext cx="3276670" cy="230142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22" y="4561115"/>
            <a:ext cx="3276991" cy="229688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54263" y="2296367"/>
            <a:ext cx="3211287" cy="230142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61725" y="4540250"/>
            <a:ext cx="3211287" cy="2338616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523708" y="1027906"/>
            <a:ext cx="2044858" cy="132343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розумний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здатний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критично </a:t>
            </a:r>
            <a:r>
              <a:rPr lang="ru-RU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мислити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54263" y="116632"/>
            <a:ext cx="17604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ініціативний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3729" y="3056460"/>
            <a:ext cx="32363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аю </a:t>
            </a:r>
            <a:r>
              <a:rPr lang="ru-RU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індивідуальну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автономію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 </a:t>
            </a:r>
            <a:r>
              <a:rPr lang="ru-RU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щодо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соціуму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так і </a:t>
            </a:r>
            <a:r>
              <a:rPr lang="ru-RU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держави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28348" y="5219000"/>
            <a:ext cx="30071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вмію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формувати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й </a:t>
            </a:r>
            <a:r>
              <a:rPr lang="ru-RU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обстоювати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власну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позицію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961725" y="3447078"/>
            <a:ext cx="3052501" cy="1015663"/>
          </a:xfrm>
          <a:prstGeom prst="rect">
            <a:avLst/>
          </a:prstGeom>
          <a:solidFill>
            <a:schemeClr val="tx1">
              <a:lumMod val="75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можу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передбачати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результати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своїх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вчинків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983995" y="6170980"/>
            <a:ext cx="2044389" cy="707886"/>
          </a:xfrm>
          <a:prstGeom prst="rect">
            <a:avLst/>
          </a:prstGeom>
          <a:solidFill>
            <a:schemeClr val="tx1">
              <a:lumMod val="75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відповідаю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свої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діяння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3070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01069054_win32">
  <a:themeElements>
    <a:clrScheme name="Default Design 1">
      <a:dk1>
        <a:srgbClr val="4D4D4D"/>
      </a:dk1>
      <a:lt1>
        <a:srgbClr val="FFFFE9"/>
      </a:lt1>
      <a:dk2>
        <a:srgbClr val="7A55A3"/>
      </a:dk2>
      <a:lt2>
        <a:srgbClr val="D7ADB8"/>
      </a:lt2>
      <a:accent1>
        <a:srgbClr val="A3C8D5"/>
      </a:accent1>
      <a:accent2>
        <a:srgbClr val="CC92B7"/>
      </a:accent2>
      <a:accent3>
        <a:srgbClr val="FFFFF2"/>
      </a:accent3>
      <a:accent4>
        <a:srgbClr val="404040"/>
      </a:accent4>
      <a:accent5>
        <a:srgbClr val="CEE0E7"/>
      </a:accent5>
      <a:accent6>
        <a:srgbClr val="B984A6"/>
      </a:accent6>
      <a:hlink>
        <a:srgbClr val="D0BE92"/>
      </a:hlink>
      <a:folHlink>
        <a:srgbClr val="F5F0D7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4D4D4D"/>
        </a:dk1>
        <a:lt1>
          <a:srgbClr val="FFFFE9"/>
        </a:lt1>
        <a:dk2>
          <a:srgbClr val="7A55A3"/>
        </a:dk2>
        <a:lt2>
          <a:srgbClr val="D7ADB8"/>
        </a:lt2>
        <a:accent1>
          <a:srgbClr val="A3C8D5"/>
        </a:accent1>
        <a:accent2>
          <a:srgbClr val="CC92B7"/>
        </a:accent2>
        <a:accent3>
          <a:srgbClr val="FFFFF2"/>
        </a:accent3>
        <a:accent4>
          <a:srgbClr val="404040"/>
        </a:accent4>
        <a:accent5>
          <a:srgbClr val="CEE0E7"/>
        </a:accent5>
        <a:accent6>
          <a:srgbClr val="B984A6"/>
        </a:accent6>
        <a:hlink>
          <a:srgbClr val="D0BE92"/>
        </a:hlink>
        <a:folHlink>
          <a:srgbClr val="F5F0D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501900"/>
        </a:dk1>
        <a:lt1>
          <a:srgbClr val="FFFFFF"/>
        </a:lt1>
        <a:dk2>
          <a:srgbClr val="800000"/>
        </a:dk2>
        <a:lt2>
          <a:srgbClr val="BE9768"/>
        </a:lt2>
        <a:accent1>
          <a:srgbClr val="A3C8D5"/>
        </a:accent1>
        <a:accent2>
          <a:srgbClr val="9C74B4"/>
        </a:accent2>
        <a:accent3>
          <a:srgbClr val="FFFFFF"/>
        </a:accent3>
        <a:accent4>
          <a:srgbClr val="431400"/>
        </a:accent4>
        <a:accent5>
          <a:srgbClr val="CEE0E7"/>
        </a:accent5>
        <a:accent6>
          <a:srgbClr val="8D68A3"/>
        </a:accent6>
        <a:hlink>
          <a:srgbClr val="D0BE92"/>
        </a:hlink>
        <a:folHlink>
          <a:srgbClr val="FDF5C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DDDDDD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855F53"/>
        </a:dk1>
        <a:lt1>
          <a:srgbClr val="FFFFFF"/>
        </a:lt1>
        <a:dk2>
          <a:srgbClr val="8E7562"/>
        </a:dk2>
        <a:lt2>
          <a:srgbClr val="FFF7CD"/>
        </a:lt2>
        <a:accent1>
          <a:srgbClr val="9DA680"/>
        </a:accent1>
        <a:accent2>
          <a:srgbClr val="B0C5DC"/>
        </a:accent2>
        <a:accent3>
          <a:srgbClr val="C6BDB7"/>
        </a:accent3>
        <a:accent4>
          <a:srgbClr val="DADADA"/>
        </a:accent4>
        <a:accent5>
          <a:srgbClr val="CCD0C0"/>
        </a:accent5>
        <a:accent6>
          <a:srgbClr val="9FB2C7"/>
        </a:accent6>
        <a:hlink>
          <a:srgbClr val="8B6459"/>
        </a:hlink>
        <a:folHlink>
          <a:srgbClr val="9F816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89B7C5"/>
        </a:lt1>
        <a:dk2>
          <a:srgbClr val="FFFFFF"/>
        </a:dk2>
        <a:lt2>
          <a:srgbClr val="4898A0"/>
        </a:lt2>
        <a:accent1>
          <a:srgbClr val="A3C8D5"/>
        </a:accent1>
        <a:accent2>
          <a:srgbClr val="AE98BA"/>
        </a:accent2>
        <a:accent3>
          <a:srgbClr val="C4D8DF"/>
        </a:accent3>
        <a:accent4>
          <a:srgbClr val="000000"/>
        </a:accent4>
        <a:accent5>
          <a:srgbClr val="CEE0E7"/>
        </a:accent5>
        <a:accent6>
          <a:srgbClr val="9D89A8"/>
        </a:accent6>
        <a:hlink>
          <a:srgbClr val="AECCD6"/>
        </a:hlink>
        <a:folHlink>
          <a:srgbClr val="78ACB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49514B"/>
        </a:dk1>
        <a:lt1>
          <a:srgbClr val="F1FAEE"/>
        </a:lt1>
        <a:dk2>
          <a:srgbClr val="846197"/>
        </a:dk2>
        <a:lt2>
          <a:srgbClr val="C2BEA8"/>
        </a:lt2>
        <a:accent1>
          <a:srgbClr val="A3C8D5"/>
        </a:accent1>
        <a:accent2>
          <a:srgbClr val="D4A4C3"/>
        </a:accent2>
        <a:accent3>
          <a:srgbClr val="F7FCF5"/>
        </a:accent3>
        <a:accent4>
          <a:srgbClr val="3D443F"/>
        </a:accent4>
        <a:accent5>
          <a:srgbClr val="CEE0E7"/>
        </a:accent5>
        <a:accent6>
          <a:srgbClr val="C094B0"/>
        </a:accent6>
        <a:hlink>
          <a:srgbClr val="CBCE94"/>
        </a:hlink>
        <a:folHlink>
          <a:srgbClr val="EBF6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tf01069054_win32</Template>
  <TotalTime>208</TotalTime>
  <Words>519</Words>
  <Application>Microsoft Office PowerPoint</Application>
  <PresentationFormat>Экран (4:3)</PresentationFormat>
  <Paragraphs>38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tf01069054_win32</vt:lpstr>
      <vt:lpstr>Тема: “ Громадянське суспільство.”.</vt:lpstr>
      <vt:lpstr>Презентация PowerPoint</vt:lpstr>
      <vt:lpstr>Що таке громадянське суспільство та якими є його ознаки та функції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“ Громадянське суспільство. Поняття громади ”.</dc:title>
  <dc:creator>Бфстурманка</dc:creator>
  <cp:lastModifiedBy>Весна</cp:lastModifiedBy>
  <cp:revision>31</cp:revision>
  <dcterms:created xsi:type="dcterms:W3CDTF">2021-01-16T16:39:51Z</dcterms:created>
  <dcterms:modified xsi:type="dcterms:W3CDTF">2022-02-21T17:50:44Z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TC010690541058</vt:lpwstr>
  </property>
</Properties>
</file>