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3" r:id="rId4"/>
    <p:sldId id="259" r:id="rId5"/>
    <p:sldId id="258" r:id="rId6"/>
    <p:sldId id="265" r:id="rId7"/>
    <p:sldId id="264" r:id="rId8"/>
    <p:sldId id="260" r:id="rId9"/>
    <p:sldId id="257" r:id="rId10"/>
    <p:sldId id="256" r:id="rId11"/>
    <p:sldId id="266" r:id="rId12"/>
    <p:sldId id="267" r:id="rId13"/>
    <p:sldId id="268" r:id="rId14"/>
    <p:sldId id="269" r:id="rId15"/>
    <p:sldId id="27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1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8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3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6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8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5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8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C10C1-BD66-458E-AC28-ED173E408252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83DC-11E8-4B38-83FC-2749BC7F6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6.gif"/><Relationship Id="rId10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768" y="83671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кулі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opeyka.od.ua/products_pictures/mini_132428_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97">
            <a:off x="6774904" y="1433418"/>
            <a:ext cx="1829544" cy="24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a.all.biz/img/ua/catalog/2240685.jpeg?rrr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7523"/>
            <a:ext cx="1435363" cy="14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yzdorov.ru/images/Travi/apelsin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2818"/>
            <a:ext cx="30305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isetomcat.ru/wp-content/uploads/2011/02/kak_vybrat_akvariu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046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688" y="116632"/>
            <a:ext cx="845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393, с.45 – </a:t>
            </a:r>
            <a:r>
              <a:rPr lang="uk-UA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Мерзляк А. Г.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on2.docdat.com/tw_files2/urls_1/20/d-19278/7z-docs/14_html_4bfcb4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1885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736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09512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сегм.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www-formula.ru/images/geometry/formula/v_segmenta_shara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39161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904" y="3393866"/>
                <a:ext cx="420415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93866"/>
                <a:ext cx="4204154" cy="595932"/>
              </a:xfrm>
              <a:prstGeom prst="rect">
                <a:avLst/>
              </a:prstGeom>
              <a:blipFill rotWithShape="1">
                <a:blip r:embed="rId5"/>
                <a:stretch>
                  <a:fillRect l="-3768" t="-13402" b="-39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2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83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394, с.45 – Зб.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on2.docdat.com/tw_files2/urls_1/20/d-19278/7z-docs/14_html_4bfcb4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1885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736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80442">
            <a:off x="2026529" y="10716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сегм.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www-formula.ru/images/geometry/formula/v_segmenta_shara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39161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8246" y="5229200"/>
                <a:ext cx="4204154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𝟒𝟏𝟔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246" y="5229200"/>
                <a:ext cx="4204154" cy="800027"/>
              </a:xfrm>
              <a:prstGeom prst="rect">
                <a:avLst/>
              </a:prstGeom>
              <a:blipFill rotWithShape="1">
                <a:blip r:embed="rId5"/>
                <a:stretch>
                  <a:fillRect l="-3913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1989832" y="1412776"/>
            <a:ext cx="709960" cy="117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9696" y="3132256"/>
            <a:ext cx="109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- ?;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6153" y="3092535"/>
                <a:ext cx="1998295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=R -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53" y="3092535"/>
                <a:ext cx="1998295" cy="542136"/>
              </a:xfrm>
              <a:prstGeom prst="rect">
                <a:avLst/>
              </a:prstGeom>
              <a:blipFill rotWithShape="1">
                <a:blip r:embed="rId6"/>
                <a:stretch>
                  <a:fillRect l="-6402" t="-12360" b="-337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7688" y="3517363"/>
                <a:ext cx="1998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−?;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88" y="3517363"/>
                <a:ext cx="199829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6402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>
            <a:stCxn id="3" idx="3"/>
          </p:cNvCxnSpPr>
          <p:nvPr/>
        </p:nvCxnSpPr>
        <p:spPr>
          <a:xfrm flipH="1" flipV="1">
            <a:off x="1984238" y="1530371"/>
            <a:ext cx="5594" cy="7613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984237" y="1412776"/>
            <a:ext cx="715555" cy="7200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21949" y="3534953"/>
                <a:ext cx="1998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−6</m:t>
                    </m:r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49" y="3534953"/>
                <a:ext cx="199829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6707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55343" y="3861048"/>
            <a:ext cx="2980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6= 4 см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93903" y="4293096"/>
                <a:ext cx="43624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𝑉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3∙10−4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03" y="4293096"/>
                <a:ext cx="4362473" cy="901785"/>
              </a:xfrm>
              <a:prstGeom prst="rect">
                <a:avLst/>
              </a:prstGeom>
              <a:blipFill rotWithShape="1">
                <a:blip r:embed="rId9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5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83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39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с.45 – Зб.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361702">
            <a:off x="2214110" y="7581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сект.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8" y="3393866"/>
                <a:ext cx="172819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0160" y="3082669"/>
                <a:ext cx="420415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60" y="3082669"/>
                <a:ext cx="4204154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3768" t="-13402" b="-39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 descr="http://www-formula.ru/images/geometry/v_sharov_sekto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1" y="877708"/>
            <a:ext cx="2420354" cy="24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340240">
            <a:off x="588530" y="18492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://on2.docdat.com/tw_files2/urls_1/20/d-19278/7z-docs/14_html_m67636c5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36" y="1928188"/>
            <a:ext cx="1944615" cy="890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80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83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396, с.45 – Зб.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465313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сект.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53136"/>
                <a:ext cx="172819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8348" y="5188557"/>
                <a:ext cx="5640326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𝟓𝟕𝟔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48" y="5188557"/>
                <a:ext cx="5640326" cy="688715"/>
              </a:xfrm>
              <a:prstGeom prst="rect">
                <a:avLst/>
              </a:prstGeom>
              <a:blipFill rotWithShape="1">
                <a:blip r:embed="rId3"/>
                <a:stretch>
                  <a:fillRect l="-2919" t="-2655" b="-29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http://900igr.net/datai/geometrija/Objom-shara/0002-002-Obem-sharovogo-segmenta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" y="1066754"/>
            <a:ext cx="2215369" cy="13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64079">
            <a:off x="284114" y="1991274"/>
            <a:ext cx="101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://on2.docdat.com/tw_files2/urls_1/20/d-19278/7z-docs/14_html_m67636c5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6470"/>
            <a:ext cx="2242368" cy="882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Равнобедренный треугольник 4"/>
          <p:cNvSpPr/>
          <p:nvPr/>
        </p:nvSpPr>
        <p:spPr>
          <a:xfrm rot="10800000">
            <a:off x="1131630" y="3212975"/>
            <a:ext cx="1064106" cy="1138419"/>
          </a:xfrm>
          <a:prstGeom prst="triangle">
            <a:avLst/>
          </a:prstGeom>
          <a:solidFill>
            <a:srgbClr val="00B050">
              <a:alpha val="4313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1131630" y="2924944"/>
            <a:ext cx="1064106" cy="578815"/>
          </a:xfrm>
          <a:prstGeom prst="arc">
            <a:avLst>
              <a:gd name="adj1" fmla="val 10948344"/>
              <a:gd name="adj2" fmla="val 0"/>
            </a:avLst>
          </a:prstGeom>
          <a:solidFill>
            <a:srgbClr val="00B050">
              <a:alpha val="23137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1557783" y="3861048"/>
            <a:ext cx="205905" cy="216024"/>
            <a:chOff x="1557783" y="3861048"/>
            <a:chExt cx="205905" cy="21602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557783" y="3861048"/>
              <a:ext cx="10590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663683" y="3861048"/>
              <a:ext cx="10000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>
            <a:off x="450099" y="1772816"/>
            <a:ext cx="2186998" cy="7522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343430" y="2204864"/>
            <a:ext cx="405296" cy="108733"/>
            <a:chOff x="1343430" y="2204864"/>
            <a:chExt cx="405296" cy="108733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1578639" y="2222106"/>
              <a:ext cx="170087" cy="91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1343430" y="2204864"/>
              <a:ext cx="200168" cy="105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Прямая соединительная линия 51"/>
          <p:cNvCxnSpPr>
            <a:stCxn id="10" idx="2"/>
          </p:cNvCxnSpPr>
          <p:nvPr/>
        </p:nvCxnSpPr>
        <p:spPr>
          <a:xfrm flipH="1" flipV="1">
            <a:off x="1543598" y="1810427"/>
            <a:ext cx="14186" cy="594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331640" y="23488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75656" y="14665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О</m:t>
                          </m:r>
                        </m:e>
                        <m:sub>
                          <m: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466523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614" r="-361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697672" y="15050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504" y="146324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21777" y="3102888"/>
                <a:ext cx="1998295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=R -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77" y="3102888"/>
                <a:ext cx="1998295" cy="542136"/>
              </a:xfrm>
              <a:prstGeom prst="rect">
                <a:avLst/>
              </a:prstGeom>
              <a:blipFill rotWithShape="1">
                <a:blip r:embed="rId7"/>
                <a:stretch>
                  <a:fillRect l="-6728" t="-12360" b="-337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72609" y="3121804"/>
                <a:ext cx="999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−?;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09" y="3121804"/>
                <a:ext cx="99914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3497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61810" y="3109464"/>
                <a:ext cx="13647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−?;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10" y="3109464"/>
                <a:ext cx="136473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9821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50185" y="3485979"/>
                <a:ext cx="264597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=12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см;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85" y="3485979"/>
                <a:ext cx="2645977" cy="565155"/>
              </a:xfrm>
              <a:prstGeom prst="rect">
                <a:avLst/>
              </a:prstGeom>
              <a:blipFill rotWithShape="1">
                <a:blip r:embed="rId10"/>
                <a:stretch>
                  <a:fillRect l="-4839" t="-4301" r="-1382" b="-3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96162" y="3479725"/>
                <a:ext cx="1934268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62" y="3479725"/>
                <a:ext cx="1934268" cy="565155"/>
              </a:xfrm>
              <a:prstGeom prst="rect">
                <a:avLst/>
              </a:prstGeom>
              <a:blipFill rotWithShape="1">
                <a:blip r:embed="rId11"/>
                <a:stretch>
                  <a:fillRect l="-6604" t="-4301" b="-3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14374" y="3063560"/>
                <a:ext cx="1445858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−?;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74" y="3063560"/>
                <a:ext cx="1445858" cy="542136"/>
              </a:xfrm>
              <a:prstGeom prst="rect">
                <a:avLst/>
              </a:prstGeom>
              <a:blipFill rotWithShape="1">
                <a:blip r:embed="rId12"/>
                <a:stretch>
                  <a:fillRect l="-8824" t="-12500" b="-3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250185" y="4221088"/>
                <a:ext cx="2589634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85" y="4221088"/>
                <a:ext cx="2589634" cy="565155"/>
              </a:xfrm>
              <a:prstGeom prst="rect">
                <a:avLst/>
              </a:prstGeom>
              <a:blipFill rotWithShape="1">
                <a:blip r:embed="rId13"/>
                <a:stretch>
                  <a:fillRect l="-4941" t="-4301" b="-36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68511" y="4221088"/>
                <a:ext cx="3258038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</a:t>
                </a: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2−6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2)</m:t>
                        </m:r>
                      </m:e>
                    </m:rad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1" y="4221088"/>
                <a:ext cx="3258038" cy="614142"/>
              </a:xfrm>
              <a:prstGeom prst="rect">
                <a:avLst/>
              </a:prstGeom>
              <a:blipFill rotWithShape="1">
                <a:blip r:embed="rId14"/>
                <a:stretch>
                  <a:fillRect l="-3925" t="-990" b="-28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7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6" grpId="0"/>
      <p:bldP spid="5" grpId="0" animBg="1"/>
      <p:bldP spid="3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on2.docdat.com/tw_files2/urls_1/20/d-19278/7z-docs/14_html_4bfcb4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1583"/>
            <a:ext cx="2970362" cy="21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983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445, с. 50 – Зб.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471694">
            <a:off x="1427457" y="18453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22829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сегм.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2829"/>
                <a:ext cx="17281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1960" y="4065885"/>
                <a:ext cx="4104456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𝟒𝟗𝟏𝟑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65885"/>
                <a:ext cx="4104456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4012" t="-13265" b="-37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1989832" y="1816470"/>
            <a:ext cx="0" cy="6612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6543" y="3552061"/>
                <a:ext cx="2448272" cy="50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пер.</m:t>
                          </m:r>
                        </m:sub>
                      </m:sSub>
                      <m:r>
                        <a:rPr lang="uk-UA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=225</m:t>
                      </m:r>
                      <m:r>
                        <a:rPr lang="uk-UA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uk-UA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3" y="3552061"/>
                <a:ext cx="2448272" cy="502253"/>
              </a:xfrm>
              <a:prstGeom prst="rect">
                <a:avLst/>
              </a:prstGeom>
              <a:blipFill rotWithShape="1">
                <a:blip r:embed="rId5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>
            <a:off x="1282880" y="1495259"/>
            <a:ext cx="1420956" cy="477789"/>
          </a:xfrm>
          <a:custGeom>
            <a:avLst/>
            <a:gdLst>
              <a:gd name="connsiteX0" fmla="*/ 1 w 1420343"/>
              <a:gd name="connsiteY0" fmla="*/ 316009 h 462029"/>
              <a:gd name="connsiteX1" fmla="*/ 111920 w 1420343"/>
              <a:gd name="connsiteY1" fmla="*/ 194566 h 462029"/>
              <a:gd name="connsiteX2" fmla="*/ 245270 w 1420343"/>
              <a:gd name="connsiteY2" fmla="*/ 115984 h 462029"/>
              <a:gd name="connsiteX3" fmla="*/ 381001 w 1420343"/>
              <a:gd name="connsiteY3" fmla="*/ 54072 h 462029"/>
              <a:gd name="connsiteX4" fmla="*/ 535782 w 1420343"/>
              <a:gd name="connsiteY4" fmla="*/ 8828 h 462029"/>
              <a:gd name="connsiteX5" fmla="*/ 740570 w 1420343"/>
              <a:gd name="connsiteY5" fmla="*/ 1684 h 462029"/>
              <a:gd name="connsiteX6" fmla="*/ 916782 w 1420343"/>
              <a:gd name="connsiteY6" fmla="*/ 30259 h 462029"/>
              <a:gd name="connsiteX7" fmla="*/ 1069182 w 1420343"/>
              <a:gd name="connsiteY7" fmla="*/ 65978 h 462029"/>
              <a:gd name="connsiteX8" fmla="*/ 1214438 w 1420343"/>
              <a:gd name="connsiteY8" fmla="*/ 132653 h 462029"/>
              <a:gd name="connsiteX9" fmla="*/ 1331120 w 1420343"/>
              <a:gd name="connsiteY9" fmla="*/ 211234 h 462029"/>
              <a:gd name="connsiteX10" fmla="*/ 1419226 w 1420343"/>
              <a:gd name="connsiteY10" fmla="*/ 299341 h 462029"/>
              <a:gd name="connsiteX11" fmla="*/ 1364457 w 1420343"/>
              <a:gd name="connsiteY11" fmla="*/ 368397 h 462029"/>
              <a:gd name="connsiteX12" fmla="*/ 1145382 w 1420343"/>
              <a:gd name="connsiteY12" fmla="*/ 432691 h 462029"/>
              <a:gd name="connsiteX13" fmla="*/ 890588 w 1420343"/>
              <a:gd name="connsiteY13" fmla="*/ 456503 h 462029"/>
              <a:gd name="connsiteX14" fmla="*/ 669132 w 1420343"/>
              <a:gd name="connsiteY14" fmla="*/ 461266 h 462029"/>
              <a:gd name="connsiteX15" fmla="*/ 381001 w 1420343"/>
              <a:gd name="connsiteY15" fmla="*/ 444597 h 462029"/>
              <a:gd name="connsiteX16" fmla="*/ 219076 w 1420343"/>
              <a:gd name="connsiteY16" fmla="*/ 423166 h 462029"/>
              <a:gd name="connsiteX17" fmla="*/ 114301 w 1420343"/>
              <a:gd name="connsiteY17" fmla="*/ 392209 h 462029"/>
              <a:gd name="connsiteX18" fmla="*/ 1 w 1420343"/>
              <a:gd name="connsiteY18" fmla="*/ 316009 h 462029"/>
              <a:gd name="connsiteX0" fmla="*/ 1 w 1420343"/>
              <a:gd name="connsiteY0" fmla="*/ 315132 h 461152"/>
              <a:gd name="connsiteX1" fmla="*/ 111920 w 1420343"/>
              <a:gd name="connsiteY1" fmla="*/ 193689 h 461152"/>
              <a:gd name="connsiteX2" fmla="*/ 245270 w 1420343"/>
              <a:gd name="connsiteY2" fmla="*/ 115107 h 461152"/>
              <a:gd name="connsiteX3" fmla="*/ 381001 w 1420343"/>
              <a:gd name="connsiteY3" fmla="*/ 53195 h 461152"/>
              <a:gd name="connsiteX4" fmla="*/ 535782 w 1420343"/>
              <a:gd name="connsiteY4" fmla="*/ 7951 h 461152"/>
              <a:gd name="connsiteX5" fmla="*/ 740570 w 1420343"/>
              <a:gd name="connsiteY5" fmla="*/ 807 h 461152"/>
              <a:gd name="connsiteX6" fmla="*/ 923926 w 1420343"/>
              <a:gd name="connsiteY6" fmla="*/ 17475 h 461152"/>
              <a:gd name="connsiteX7" fmla="*/ 1069182 w 1420343"/>
              <a:gd name="connsiteY7" fmla="*/ 65101 h 461152"/>
              <a:gd name="connsiteX8" fmla="*/ 1214438 w 1420343"/>
              <a:gd name="connsiteY8" fmla="*/ 131776 h 461152"/>
              <a:gd name="connsiteX9" fmla="*/ 1331120 w 1420343"/>
              <a:gd name="connsiteY9" fmla="*/ 210357 h 461152"/>
              <a:gd name="connsiteX10" fmla="*/ 1419226 w 1420343"/>
              <a:gd name="connsiteY10" fmla="*/ 298464 h 461152"/>
              <a:gd name="connsiteX11" fmla="*/ 1364457 w 1420343"/>
              <a:gd name="connsiteY11" fmla="*/ 367520 h 461152"/>
              <a:gd name="connsiteX12" fmla="*/ 1145382 w 1420343"/>
              <a:gd name="connsiteY12" fmla="*/ 431814 h 461152"/>
              <a:gd name="connsiteX13" fmla="*/ 890588 w 1420343"/>
              <a:gd name="connsiteY13" fmla="*/ 455626 h 461152"/>
              <a:gd name="connsiteX14" fmla="*/ 669132 w 1420343"/>
              <a:gd name="connsiteY14" fmla="*/ 460389 h 461152"/>
              <a:gd name="connsiteX15" fmla="*/ 381001 w 1420343"/>
              <a:gd name="connsiteY15" fmla="*/ 443720 h 461152"/>
              <a:gd name="connsiteX16" fmla="*/ 219076 w 1420343"/>
              <a:gd name="connsiteY16" fmla="*/ 422289 h 461152"/>
              <a:gd name="connsiteX17" fmla="*/ 114301 w 1420343"/>
              <a:gd name="connsiteY17" fmla="*/ 391332 h 461152"/>
              <a:gd name="connsiteX18" fmla="*/ 1 w 1420343"/>
              <a:gd name="connsiteY18" fmla="*/ 315132 h 461152"/>
              <a:gd name="connsiteX0" fmla="*/ 1 w 1420343"/>
              <a:gd name="connsiteY0" fmla="*/ 326398 h 472418"/>
              <a:gd name="connsiteX1" fmla="*/ 111920 w 1420343"/>
              <a:gd name="connsiteY1" fmla="*/ 204955 h 472418"/>
              <a:gd name="connsiteX2" fmla="*/ 245270 w 1420343"/>
              <a:gd name="connsiteY2" fmla="*/ 126373 h 472418"/>
              <a:gd name="connsiteX3" fmla="*/ 381001 w 1420343"/>
              <a:gd name="connsiteY3" fmla="*/ 64461 h 472418"/>
              <a:gd name="connsiteX4" fmla="*/ 535782 w 1420343"/>
              <a:gd name="connsiteY4" fmla="*/ 19217 h 472418"/>
              <a:gd name="connsiteX5" fmla="*/ 740570 w 1420343"/>
              <a:gd name="connsiteY5" fmla="*/ 167 h 472418"/>
              <a:gd name="connsiteX6" fmla="*/ 923926 w 1420343"/>
              <a:gd name="connsiteY6" fmla="*/ 28741 h 472418"/>
              <a:gd name="connsiteX7" fmla="*/ 1069182 w 1420343"/>
              <a:gd name="connsiteY7" fmla="*/ 76367 h 472418"/>
              <a:gd name="connsiteX8" fmla="*/ 1214438 w 1420343"/>
              <a:gd name="connsiteY8" fmla="*/ 143042 h 472418"/>
              <a:gd name="connsiteX9" fmla="*/ 1331120 w 1420343"/>
              <a:gd name="connsiteY9" fmla="*/ 221623 h 472418"/>
              <a:gd name="connsiteX10" fmla="*/ 1419226 w 1420343"/>
              <a:gd name="connsiteY10" fmla="*/ 309730 h 472418"/>
              <a:gd name="connsiteX11" fmla="*/ 1364457 w 1420343"/>
              <a:gd name="connsiteY11" fmla="*/ 378786 h 472418"/>
              <a:gd name="connsiteX12" fmla="*/ 1145382 w 1420343"/>
              <a:gd name="connsiteY12" fmla="*/ 443080 h 472418"/>
              <a:gd name="connsiteX13" fmla="*/ 890588 w 1420343"/>
              <a:gd name="connsiteY13" fmla="*/ 466892 h 472418"/>
              <a:gd name="connsiteX14" fmla="*/ 669132 w 1420343"/>
              <a:gd name="connsiteY14" fmla="*/ 471655 h 472418"/>
              <a:gd name="connsiteX15" fmla="*/ 381001 w 1420343"/>
              <a:gd name="connsiteY15" fmla="*/ 454986 h 472418"/>
              <a:gd name="connsiteX16" fmla="*/ 219076 w 1420343"/>
              <a:gd name="connsiteY16" fmla="*/ 433555 h 472418"/>
              <a:gd name="connsiteX17" fmla="*/ 114301 w 1420343"/>
              <a:gd name="connsiteY17" fmla="*/ 402598 h 472418"/>
              <a:gd name="connsiteX18" fmla="*/ 1 w 1420343"/>
              <a:gd name="connsiteY18" fmla="*/ 326398 h 472418"/>
              <a:gd name="connsiteX0" fmla="*/ 1 w 1420343"/>
              <a:gd name="connsiteY0" fmla="*/ 326398 h 478189"/>
              <a:gd name="connsiteX1" fmla="*/ 111920 w 1420343"/>
              <a:gd name="connsiteY1" fmla="*/ 204955 h 478189"/>
              <a:gd name="connsiteX2" fmla="*/ 245270 w 1420343"/>
              <a:gd name="connsiteY2" fmla="*/ 126373 h 478189"/>
              <a:gd name="connsiteX3" fmla="*/ 381001 w 1420343"/>
              <a:gd name="connsiteY3" fmla="*/ 64461 h 478189"/>
              <a:gd name="connsiteX4" fmla="*/ 535782 w 1420343"/>
              <a:gd name="connsiteY4" fmla="*/ 19217 h 478189"/>
              <a:gd name="connsiteX5" fmla="*/ 740570 w 1420343"/>
              <a:gd name="connsiteY5" fmla="*/ 167 h 478189"/>
              <a:gd name="connsiteX6" fmla="*/ 923926 w 1420343"/>
              <a:gd name="connsiteY6" fmla="*/ 28741 h 478189"/>
              <a:gd name="connsiteX7" fmla="*/ 1069182 w 1420343"/>
              <a:gd name="connsiteY7" fmla="*/ 76367 h 478189"/>
              <a:gd name="connsiteX8" fmla="*/ 1214438 w 1420343"/>
              <a:gd name="connsiteY8" fmla="*/ 143042 h 478189"/>
              <a:gd name="connsiteX9" fmla="*/ 1331120 w 1420343"/>
              <a:gd name="connsiteY9" fmla="*/ 221623 h 478189"/>
              <a:gd name="connsiteX10" fmla="*/ 1419226 w 1420343"/>
              <a:gd name="connsiteY10" fmla="*/ 309730 h 478189"/>
              <a:gd name="connsiteX11" fmla="*/ 1364457 w 1420343"/>
              <a:gd name="connsiteY11" fmla="*/ 378786 h 478189"/>
              <a:gd name="connsiteX12" fmla="*/ 1145382 w 1420343"/>
              <a:gd name="connsiteY12" fmla="*/ 443080 h 478189"/>
              <a:gd name="connsiteX13" fmla="*/ 888207 w 1420343"/>
              <a:gd name="connsiteY13" fmla="*/ 476417 h 478189"/>
              <a:gd name="connsiteX14" fmla="*/ 669132 w 1420343"/>
              <a:gd name="connsiteY14" fmla="*/ 471655 h 478189"/>
              <a:gd name="connsiteX15" fmla="*/ 381001 w 1420343"/>
              <a:gd name="connsiteY15" fmla="*/ 454986 h 478189"/>
              <a:gd name="connsiteX16" fmla="*/ 219076 w 1420343"/>
              <a:gd name="connsiteY16" fmla="*/ 433555 h 478189"/>
              <a:gd name="connsiteX17" fmla="*/ 114301 w 1420343"/>
              <a:gd name="connsiteY17" fmla="*/ 402598 h 478189"/>
              <a:gd name="connsiteX18" fmla="*/ 1 w 1420343"/>
              <a:gd name="connsiteY18" fmla="*/ 326398 h 478189"/>
              <a:gd name="connsiteX0" fmla="*/ 1 w 1420343"/>
              <a:gd name="connsiteY0" fmla="*/ 326398 h 477789"/>
              <a:gd name="connsiteX1" fmla="*/ 111920 w 1420343"/>
              <a:gd name="connsiteY1" fmla="*/ 204955 h 477789"/>
              <a:gd name="connsiteX2" fmla="*/ 245270 w 1420343"/>
              <a:gd name="connsiteY2" fmla="*/ 126373 h 477789"/>
              <a:gd name="connsiteX3" fmla="*/ 381001 w 1420343"/>
              <a:gd name="connsiteY3" fmla="*/ 64461 h 477789"/>
              <a:gd name="connsiteX4" fmla="*/ 535782 w 1420343"/>
              <a:gd name="connsiteY4" fmla="*/ 19217 h 477789"/>
              <a:gd name="connsiteX5" fmla="*/ 740570 w 1420343"/>
              <a:gd name="connsiteY5" fmla="*/ 167 h 477789"/>
              <a:gd name="connsiteX6" fmla="*/ 923926 w 1420343"/>
              <a:gd name="connsiteY6" fmla="*/ 28741 h 477789"/>
              <a:gd name="connsiteX7" fmla="*/ 1069182 w 1420343"/>
              <a:gd name="connsiteY7" fmla="*/ 76367 h 477789"/>
              <a:gd name="connsiteX8" fmla="*/ 1214438 w 1420343"/>
              <a:gd name="connsiteY8" fmla="*/ 143042 h 477789"/>
              <a:gd name="connsiteX9" fmla="*/ 1331120 w 1420343"/>
              <a:gd name="connsiteY9" fmla="*/ 221623 h 477789"/>
              <a:gd name="connsiteX10" fmla="*/ 1419226 w 1420343"/>
              <a:gd name="connsiteY10" fmla="*/ 309730 h 477789"/>
              <a:gd name="connsiteX11" fmla="*/ 1364457 w 1420343"/>
              <a:gd name="connsiteY11" fmla="*/ 378786 h 477789"/>
              <a:gd name="connsiteX12" fmla="*/ 1145382 w 1420343"/>
              <a:gd name="connsiteY12" fmla="*/ 443080 h 477789"/>
              <a:gd name="connsiteX13" fmla="*/ 888207 w 1420343"/>
              <a:gd name="connsiteY13" fmla="*/ 476417 h 477789"/>
              <a:gd name="connsiteX14" fmla="*/ 669132 w 1420343"/>
              <a:gd name="connsiteY14" fmla="*/ 471655 h 477789"/>
              <a:gd name="connsiteX15" fmla="*/ 523876 w 1420343"/>
              <a:gd name="connsiteY15" fmla="*/ 474035 h 477789"/>
              <a:gd name="connsiteX16" fmla="*/ 381001 w 1420343"/>
              <a:gd name="connsiteY16" fmla="*/ 454986 h 477789"/>
              <a:gd name="connsiteX17" fmla="*/ 219076 w 1420343"/>
              <a:gd name="connsiteY17" fmla="*/ 433555 h 477789"/>
              <a:gd name="connsiteX18" fmla="*/ 114301 w 1420343"/>
              <a:gd name="connsiteY18" fmla="*/ 402598 h 477789"/>
              <a:gd name="connsiteX19" fmla="*/ 1 w 1420343"/>
              <a:gd name="connsiteY19" fmla="*/ 326398 h 477789"/>
              <a:gd name="connsiteX0" fmla="*/ 614 w 1420956"/>
              <a:gd name="connsiteY0" fmla="*/ 326398 h 477789"/>
              <a:gd name="connsiteX1" fmla="*/ 112533 w 1420956"/>
              <a:gd name="connsiteY1" fmla="*/ 204955 h 477789"/>
              <a:gd name="connsiteX2" fmla="*/ 245883 w 1420956"/>
              <a:gd name="connsiteY2" fmla="*/ 126373 h 477789"/>
              <a:gd name="connsiteX3" fmla="*/ 381614 w 1420956"/>
              <a:gd name="connsiteY3" fmla="*/ 64461 h 477789"/>
              <a:gd name="connsiteX4" fmla="*/ 536395 w 1420956"/>
              <a:gd name="connsiteY4" fmla="*/ 19217 h 477789"/>
              <a:gd name="connsiteX5" fmla="*/ 741183 w 1420956"/>
              <a:gd name="connsiteY5" fmla="*/ 167 h 477789"/>
              <a:gd name="connsiteX6" fmla="*/ 924539 w 1420956"/>
              <a:gd name="connsiteY6" fmla="*/ 28741 h 477789"/>
              <a:gd name="connsiteX7" fmla="*/ 1069795 w 1420956"/>
              <a:gd name="connsiteY7" fmla="*/ 76367 h 477789"/>
              <a:gd name="connsiteX8" fmla="*/ 1215051 w 1420956"/>
              <a:gd name="connsiteY8" fmla="*/ 143042 h 477789"/>
              <a:gd name="connsiteX9" fmla="*/ 1331733 w 1420956"/>
              <a:gd name="connsiteY9" fmla="*/ 221623 h 477789"/>
              <a:gd name="connsiteX10" fmla="*/ 1419839 w 1420956"/>
              <a:gd name="connsiteY10" fmla="*/ 309730 h 477789"/>
              <a:gd name="connsiteX11" fmla="*/ 1365070 w 1420956"/>
              <a:gd name="connsiteY11" fmla="*/ 378786 h 477789"/>
              <a:gd name="connsiteX12" fmla="*/ 1145995 w 1420956"/>
              <a:gd name="connsiteY12" fmla="*/ 443080 h 477789"/>
              <a:gd name="connsiteX13" fmla="*/ 888820 w 1420956"/>
              <a:gd name="connsiteY13" fmla="*/ 476417 h 477789"/>
              <a:gd name="connsiteX14" fmla="*/ 669745 w 1420956"/>
              <a:gd name="connsiteY14" fmla="*/ 471655 h 477789"/>
              <a:gd name="connsiteX15" fmla="*/ 524489 w 1420956"/>
              <a:gd name="connsiteY15" fmla="*/ 474035 h 477789"/>
              <a:gd name="connsiteX16" fmla="*/ 381614 w 1420956"/>
              <a:gd name="connsiteY16" fmla="*/ 454986 h 477789"/>
              <a:gd name="connsiteX17" fmla="*/ 219689 w 1420956"/>
              <a:gd name="connsiteY17" fmla="*/ 433555 h 477789"/>
              <a:gd name="connsiteX18" fmla="*/ 114914 w 1420956"/>
              <a:gd name="connsiteY18" fmla="*/ 402598 h 477789"/>
              <a:gd name="connsiteX19" fmla="*/ 69670 w 1420956"/>
              <a:gd name="connsiteY19" fmla="*/ 385929 h 477789"/>
              <a:gd name="connsiteX20" fmla="*/ 614 w 1420956"/>
              <a:gd name="connsiteY20" fmla="*/ 326398 h 47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0956" h="477789">
                <a:moveTo>
                  <a:pt x="614" y="326398"/>
                </a:moveTo>
                <a:cubicBezTo>
                  <a:pt x="7758" y="296236"/>
                  <a:pt x="71655" y="238292"/>
                  <a:pt x="112533" y="204955"/>
                </a:cubicBezTo>
                <a:cubicBezTo>
                  <a:pt x="153411" y="171618"/>
                  <a:pt x="201036" y="149789"/>
                  <a:pt x="245883" y="126373"/>
                </a:cubicBezTo>
                <a:cubicBezTo>
                  <a:pt x="290730" y="102957"/>
                  <a:pt x="333195" y="82320"/>
                  <a:pt x="381614" y="64461"/>
                </a:cubicBezTo>
                <a:cubicBezTo>
                  <a:pt x="430033" y="46602"/>
                  <a:pt x="476467" y="29933"/>
                  <a:pt x="536395" y="19217"/>
                </a:cubicBezTo>
                <a:cubicBezTo>
                  <a:pt x="596323" y="8501"/>
                  <a:pt x="676492" y="-1420"/>
                  <a:pt x="741183" y="167"/>
                </a:cubicBezTo>
                <a:cubicBezTo>
                  <a:pt x="805874" y="1754"/>
                  <a:pt x="869770" y="16041"/>
                  <a:pt x="924539" y="28741"/>
                </a:cubicBezTo>
                <a:cubicBezTo>
                  <a:pt x="979308" y="41441"/>
                  <a:pt x="1021376" y="57317"/>
                  <a:pt x="1069795" y="76367"/>
                </a:cubicBezTo>
                <a:cubicBezTo>
                  <a:pt x="1118214" y="95417"/>
                  <a:pt x="1171395" y="118833"/>
                  <a:pt x="1215051" y="143042"/>
                </a:cubicBezTo>
                <a:cubicBezTo>
                  <a:pt x="1258707" y="167251"/>
                  <a:pt x="1297602" y="193842"/>
                  <a:pt x="1331733" y="221623"/>
                </a:cubicBezTo>
                <a:cubicBezTo>
                  <a:pt x="1365864" y="249404"/>
                  <a:pt x="1414283" y="283536"/>
                  <a:pt x="1419839" y="309730"/>
                </a:cubicBezTo>
                <a:cubicBezTo>
                  <a:pt x="1425395" y="335924"/>
                  <a:pt x="1410711" y="356561"/>
                  <a:pt x="1365070" y="378786"/>
                </a:cubicBezTo>
                <a:cubicBezTo>
                  <a:pt x="1319429" y="401011"/>
                  <a:pt x="1225370" y="426808"/>
                  <a:pt x="1145995" y="443080"/>
                </a:cubicBezTo>
                <a:cubicBezTo>
                  <a:pt x="1066620" y="459352"/>
                  <a:pt x="968195" y="471655"/>
                  <a:pt x="888820" y="476417"/>
                </a:cubicBezTo>
                <a:cubicBezTo>
                  <a:pt x="809445" y="481179"/>
                  <a:pt x="730467" y="472052"/>
                  <a:pt x="669745" y="471655"/>
                </a:cubicBezTo>
                <a:cubicBezTo>
                  <a:pt x="609023" y="471258"/>
                  <a:pt x="572511" y="476813"/>
                  <a:pt x="524489" y="474035"/>
                </a:cubicBezTo>
                <a:cubicBezTo>
                  <a:pt x="476467" y="471257"/>
                  <a:pt x="432414" y="461733"/>
                  <a:pt x="381614" y="454986"/>
                </a:cubicBezTo>
                <a:cubicBezTo>
                  <a:pt x="330814" y="448239"/>
                  <a:pt x="264139" y="442286"/>
                  <a:pt x="219689" y="433555"/>
                </a:cubicBezTo>
                <a:cubicBezTo>
                  <a:pt x="175239" y="424824"/>
                  <a:pt x="139917" y="410536"/>
                  <a:pt x="114914" y="402598"/>
                </a:cubicBezTo>
                <a:cubicBezTo>
                  <a:pt x="89911" y="394660"/>
                  <a:pt x="88720" y="398629"/>
                  <a:pt x="69670" y="385929"/>
                </a:cubicBezTo>
                <a:cubicBezTo>
                  <a:pt x="50620" y="373229"/>
                  <a:pt x="-6530" y="356560"/>
                  <a:pt x="614" y="326398"/>
                </a:cubicBezTo>
                <a:close/>
              </a:path>
            </a:pathLst>
          </a:custGeom>
          <a:solidFill>
            <a:srgbClr val="00B050">
              <a:alpha val="27059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76056" y="1927698"/>
                <a:ext cx="2808820" cy="584775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сегм.</m:t>
                          </m:r>
                        </m:sub>
                      </m:sSub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𝑅𝐻</m:t>
                      </m:r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27698"/>
                <a:ext cx="28088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6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  <p:bldP spid="13" grpId="0"/>
      <p:bldP spid="15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83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446, с. 50 – Зб.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553" y="3420487"/>
                <a:ext cx="1728192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uk-UA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поясу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53" y="3420487"/>
                <a:ext cx="1728192" cy="697370"/>
              </a:xfrm>
              <a:prstGeom prst="rect">
                <a:avLst/>
              </a:prstGeom>
              <a:blipFill rotWithShape="1">
                <a:blip r:embed="rId2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3848" y="3769172"/>
                <a:ext cx="5544616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𝟒𝟎</m:t>
                    </m:r>
                    <m:r>
                      <a:rPr lang="uk-UA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280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ru-RU" sz="32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69172"/>
                <a:ext cx="5544616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2970" t="-13265" b="-38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11560" y="1268760"/>
            <a:ext cx="2408512" cy="1997060"/>
            <a:chOff x="4572000" y="1125599"/>
            <a:chExt cx="2833900" cy="2302545"/>
          </a:xfrm>
        </p:grpSpPr>
        <p:pic>
          <p:nvPicPr>
            <p:cNvPr id="14" name="Picture 4" descr="http://www.s0alex.ru/img12/ab24-94a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25599"/>
              <a:ext cx="2833900" cy="230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олилиния 15"/>
            <p:cNvSpPr/>
            <p:nvPr/>
          </p:nvSpPr>
          <p:spPr>
            <a:xfrm>
              <a:off x="4828093" y="2072437"/>
              <a:ext cx="2152419" cy="1287736"/>
            </a:xfrm>
            <a:custGeom>
              <a:avLst/>
              <a:gdLst>
                <a:gd name="connsiteX0" fmla="*/ 21216 w 2202026"/>
                <a:gd name="connsiteY0" fmla="*/ 63983 h 1314705"/>
                <a:gd name="connsiteX1" fmla="*/ 59852 w 2202026"/>
                <a:gd name="connsiteY1" fmla="*/ 514744 h 1314705"/>
                <a:gd name="connsiteX2" fmla="*/ 343188 w 2202026"/>
                <a:gd name="connsiteY2" fmla="*/ 926868 h 1314705"/>
                <a:gd name="connsiteX3" fmla="*/ 613644 w 2202026"/>
                <a:gd name="connsiteY3" fmla="*/ 1210203 h 1314705"/>
                <a:gd name="connsiteX4" fmla="*/ 1141678 w 2202026"/>
                <a:gd name="connsiteY4" fmla="*/ 1313234 h 1314705"/>
                <a:gd name="connsiteX5" fmla="*/ 1708348 w 2202026"/>
                <a:gd name="connsiteY5" fmla="*/ 1145808 h 1314705"/>
                <a:gd name="connsiteX6" fmla="*/ 2017441 w 2202026"/>
                <a:gd name="connsiteY6" fmla="*/ 823837 h 1314705"/>
                <a:gd name="connsiteX7" fmla="*/ 2159109 w 2202026"/>
                <a:gd name="connsiteY7" fmla="*/ 450349 h 1314705"/>
                <a:gd name="connsiteX8" fmla="*/ 2197745 w 2202026"/>
                <a:gd name="connsiteY8" fmla="*/ 154135 h 1314705"/>
                <a:gd name="connsiteX9" fmla="*/ 2171988 w 2202026"/>
                <a:gd name="connsiteY9" fmla="*/ 12468 h 1314705"/>
                <a:gd name="connsiteX10" fmla="*/ 1940168 w 2202026"/>
                <a:gd name="connsiteY10" fmla="*/ 179893 h 1314705"/>
                <a:gd name="connsiteX11" fmla="*/ 1643954 w 2202026"/>
                <a:gd name="connsiteY11" fmla="*/ 244287 h 1314705"/>
                <a:gd name="connsiteX12" fmla="*/ 1180314 w 2202026"/>
                <a:gd name="connsiteY12" fmla="*/ 282924 h 1314705"/>
                <a:gd name="connsiteX13" fmla="*/ 819706 w 2202026"/>
                <a:gd name="connsiteY13" fmla="*/ 257166 h 1314705"/>
                <a:gd name="connsiteX14" fmla="*/ 510613 w 2202026"/>
                <a:gd name="connsiteY14" fmla="*/ 244287 h 1314705"/>
                <a:gd name="connsiteX15" fmla="*/ 162883 w 2202026"/>
                <a:gd name="connsiteY15" fmla="*/ 128377 h 1314705"/>
                <a:gd name="connsiteX16" fmla="*/ 8337 w 2202026"/>
                <a:gd name="connsiteY16" fmla="*/ 12468 h 1314705"/>
                <a:gd name="connsiteX17" fmla="*/ 21216 w 2202026"/>
                <a:gd name="connsiteY17" fmla="*/ 63983 h 1314705"/>
                <a:gd name="connsiteX0" fmla="*/ 21216 w 2202026"/>
                <a:gd name="connsiteY0" fmla="*/ 63983 h 1314649"/>
                <a:gd name="connsiteX1" fmla="*/ 59852 w 2202026"/>
                <a:gd name="connsiteY1" fmla="*/ 514744 h 1314649"/>
                <a:gd name="connsiteX2" fmla="*/ 318474 w 2202026"/>
                <a:gd name="connsiteY2" fmla="*/ 941696 h 1314649"/>
                <a:gd name="connsiteX3" fmla="*/ 613644 w 2202026"/>
                <a:gd name="connsiteY3" fmla="*/ 1210203 h 1314649"/>
                <a:gd name="connsiteX4" fmla="*/ 1141678 w 2202026"/>
                <a:gd name="connsiteY4" fmla="*/ 1313234 h 1314649"/>
                <a:gd name="connsiteX5" fmla="*/ 1708348 w 2202026"/>
                <a:gd name="connsiteY5" fmla="*/ 1145808 h 1314649"/>
                <a:gd name="connsiteX6" fmla="*/ 2017441 w 2202026"/>
                <a:gd name="connsiteY6" fmla="*/ 823837 h 1314649"/>
                <a:gd name="connsiteX7" fmla="*/ 2159109 w 2202026"/>
                <a:gd name="connsiteY7" fmla="*/ 450349 h 1314649"/>
                <a:gd name="connsiteX8" fmla="*/ 2197745 w 2202026"/>
                <a:gd name="connsiteY8" fmla="*/ 154135 h 1314649"/>
                <a:gd name="connsiteX9" fmla="*/ 2171988 w 2202026"/>
                <a:gd name="connsiteY9" fmla="*/ 12468 h 1314649"/>
                <a:gd name="connsiteX10" fmla="*/ 1940168 w 2202026"/>
                <a:gd name="connsiteY10" fmla="*/ 179893 h 1314649"/>
                <a:gd name="connsiteX11" fmla="*/ 1643954 w 2202026"/>
                <a:gd name="connsiteY11" fmla="*/ 244287 h 1314649"/>
                <a:gd name="connsiteX12" fmla="*/ 1180314 w 2202026"/>
                <a:gd name="connsiteY12" fmla="*/ 282924 h 1314649"/>
                <a:gd name="connsiteX13" fmla="*/ 819706 w 2202026"/>
                <a:gd name="connsiteY13" fmla="*/ 257166 h 1314649"/>
                <a:gd name="connsiteX14" fmla="*/ 510613 w 2202026"/>
                <a:gd name="connsiteY14" fmla="*/ 244287 h 1314649"/>
                <a:gd name="connsiteX15" fmla="*/ 162883 w 2202026"/>
                <a:gd name="connsiteY15" fmla="*/ 128377 h 1314649"/>
                <a:gd name="connsiteX16" fmla="*/ 8337 w 2202026"/>
                <a:gd name="connsiteY16" fmla="*/ 12468 h 1314649"/>
                <a:gd name="connsiteX17" fmla="*/ 21216 w 2202026"/>
                <a:gd name="connsiteY17" fmla="*/ 63983 h 1314649"/>
                <a:gd name="connsiteX0" fmla="*/ 2689 w 2183499"/>
                <a:gd name="connsiteY0" fmla="*/ 51696 h 1302362"/>
                <a:gd name="connsiteX1" fmla="*/ 41325 w 2183499"/>
                <a:gd name="connsiteY1" fmla="*/ 502457 h 1302362"/>
                <a:gd name="connsiteX2" fmla="*/ 299947 w 2183499"/>
                <a:gd name="connsiteY2" fmla="*/ 929409 h 1302362"/>
                <a:gd name="connsiteX3" fmla="*/ 595117 w 2183499"/>
                <a:gd name="connsiteY3" fmla="*/ 1197916 h 1302362"/>
                <a:gd name="connsiteX4" fmla="*/ 1123151 w 2183499"/>
                <a:gd name="connsiteY4" fmla="*/ 1300947 h 1302362"/>
                <a:gd name="connsiteX5" fmla="*/ 1689821 w 2183499"/>
                <a:gd name="connsiteY5" fmla="*/ 1133521 h 1302362"/>
                <a:gd name="connsiteX6" fmla="*/ 1998914 w 2183499"/>
                <a:gd name="connsiteY6" fmla="*/ 811550 h 1302362"/>
                <a:gd name="connsiteX7" fmla="*/ 2140582 w 2183499"/>
                <a:gd name="connsiteY7" fmla="*/ 438062 h 1302362"/>
                <a:gd name="connsiteX8" fmla="*/ 2179218 w 2183499"/>
                <a:gd name="connsiteY8" fmla="*/ 141848 h 1302362"/>
                <a:gd name="connsiteX9" fmla="*/ 2153461 w 2183499"/>
                <a:gd name="connsiteY9" fmla="*/ 181 h 1302362"/>
                <a:gd name="connsiteX10" fmla="*/ 1921641 w 2183499"/>
                <a:gd name="connsiteY10" fmla="*/ 167606 h 1302362"/>
                <a:gd name="connsiteX11" fmla="*/ 1625427 w 2183499"/>
                <a:gd name="connsiteY11" fmla="*/ 232000 h 1302362"/>
                <a:gd name="connsiteX12" fmla="*/ 1161787 w 2183499"/>
                <a:gd name="connsiteY12" fmla="*/ 270637 h 1302362"/>
                <a:gd name="connsiteX13" fmla="*/ 801179 w 2183499"/>
                <a:gd name="connsiteY13" fmla="*/ 244879 h 1302362"/>
                <a:gd name="connsiteX14" fmla="*/ 492086 w 2183499"/>
                <a:gd name="connsiteY14" fmla="*/ 232000 h 1302362"/>
                <a:gd name="connsiteX15" fmla="*/ 144356 w 2183499"/>
                <a:gd name="connsiteY15" fmla="*/ 116090 h 1302362"/>
                <a:gd name="connsiteX16" fmla="*/ 63950 w 2183499"/>
                <a:gd name="connsiteY16" fmla="*/ 64436 h 1302362"/>
                <a:gd name="connsiteX17" fmla="*/ 2689 w 2183499"/>
                <a:gd name="connsiteY17" fmla="*/ 51696 h 1302362"/>
                <a:gd name="connsiteX0" fmla="*/ 2689 w 2183499"/>
                <a:gd name="connsiteY0" fmla="*/ 51696 h 1302362"/>
                <a:gd name="connsiteX1" fmla="*/ 41325 w 2183499"/>
                <a:gd name="connsiteY1" fmla="*/ 502457 h 1302362"/>
                <a:gd name="connsiteX2" fmla="*/ 299947 w 2183499"/>
                <a:gd name="connsiteY2" fmla="*/ 929409 h 1302362"/>
                <a:gd name="connsiteX3" fmla="*/ 595117 w 2183499"/>
                <a:gd name="connsiteY3" fmla="*/ 1197916 h 1302362"/>
                <a:gd name="connsiteX4" fmla="*/ 1123151 w 2183499"/>
                <a:gd name="connsiteY4" fmla="*/ 1300947 h 1302362"/>
                <a:gd name="connsiteX5" fmla="*/ 1689821 w 2183499"/>
                <a:gd name="connsiteY5" fmla="*/ 1133521 h 1302362"/>
                <a:gd name="connsiteX6" fmla="*/ 1998914 w 2183499"/>
                <a:gd name="connsiteY6" fmla="*/ 811550 h 1302362"/>
                <a:gd name="connsiteX7" fmla="*/ 2140582 w 2183499"/>
                <a:gd name="connsiteY7" fmla="*/ 438062 h 1302362"/>
                <a:gd name="connsiteX8" fmla="*/ 2179218 w 2183499"/>
                <a:gd name="connsiteY8" fmla="*/ 141848 h 1302362"/>
                <a:gd name="connsiteX9" fmla="*/ 2153461 w 2183499"/>
                <a:gd name="connsiteY9" fmla="*/ 181 h 1302362"/>
                <a:gd name="connsiteX10" fmla="*/ 1921641 w 2183499"/>
                <a:gd name="connsiteY10" fmla="*/ 167606 h 1302362"/>
                <a:gd name="connsiteX11" fmla="*/ 1625427 w 2183499"/>
                <a:gd name="connsiteY11" fmla="*/ 232000 h 1302362"/>
                <a:gd name="connsiteX12" fmla="*/ 1161787 w 2183499"/>
                <a:gd name="connsiteY12" fmla="*/ 270637 h 1302362"/>
                <a:gd name="connsiteX13" fmla="*/ 801179 w 2183499"/>
                <a:gd name="connsiteY13" fmla="*/ 244879 h 1302362"/>
                <a:gd name="connsiteX14" fmla="*/ 492086 w 2183499"/>
                <a:gd name="connsiteY14" fmla="*/ 232000 h 1302362"/>
                <a:gd name="connsiteX15" fmla="*/ 233325 w 2183499"/>
                <a:gd name="connsiteY15" fmla="*/ 150689 h 1302362"/>
                <a:gd name="connsiteX16" fmla="*/ 63950 w 2183499"/>
                <a:gd name="connsiteY16" fmla="*/ 64436 h 1302362"/>
                <a:gd name="connsiteX17" fmla="*/ 2689 w 2183499"/>
                <a:gd name="connsiteY17" fmla="*/ 51696 h 1302362"/>
                <a:gd name="connsiteX0" fmla="*/ 9366 w 2170405"/>
                <a:gd name="connsiteY0" fmla="*/ 56639 h 1302362"/>
                <a:gd name="connsiteX1" fmla="*/ 28231 w 2170405"/>
                <a:gd name="connsiteY1" fmla="*/ 502457 h 1302362"/>
                <a:gd name="connsiteX2" fmla="*/ 286853 w 2170405"/>
                <a:gd name="connsiteY2" fmla="*/ 929409 h 1302362"/>
                <a:gd name="connsiteX3" fmla="*/ 582023 w 2170405"/>
                <a:gd name="connsiteY3" fmla="*/ 1197916 h 1302362"/>
                <a:gd name="connsiteX4" fmla="*/ 1110057 w 2170405"/>
                <a:gd name="connsiteY4" fmla="*/ 1300947 h 1302362"/>
                <a:gd name="connsiteX5" fmla="*/ 1676727 w 2170405"/>
                <a:gd name="connsiteY5" fmla="*/ 1133521 h 1302362"/>
                <a:gd name="connsiteX6" fmla="*/ 1985820 w 2170405"/>
                <a:gd name="connsiteY6" fmla="*/ 811550 h 1302362"/>
                <a:gd name="connsiteX7" fmla="*/ 2127488 w 2170405"/>
                <a:gd name="connsiteY7" fmla="*/ 438062 h 1302362"/>
                <a:gd name="connsiteX8" fmla="*/ 2166124 w 2170405"/>
                <a:gd name="connsiteY8" fmla="*/ 141848 h 1302362"/>
                <a:gd name="connsiteX9" fmla="*/ 2140367 w 2170405"/>
                <a:gd name="connsiteY9" fmla="*/ 181 h 1302362"/>
                <a:gd name="connsiteX10" fmla="*/ 1908547 w 2170405"/>
                <a:gd name="connsiteY10" fmla="*/ 167606 h 1302362"/>
                <a:gd name="connsiteX11" fmla="*/ 1612333 w 2170405"/>
                <a:gd name="connsiteY11" fmla="*/ 232000 h 1302362"/>
                <a:gd name="connsiteX12" fmla="*/ 1148693 w 2170405"/>
                <a:gd name="connsiteY12" fmla="*/ 270637 h 1302362"/>
                <a:gd name="connsiteX13" fmla="*/ 788085 w 2170405"/>
                <a:gd name="connsiteY13" fmla="*/ 244879 h 1302362"/>
                <a:gd name="connsiteX14" fmla="*/ 478992 w 2170405"/>
                <a:gd name="connsiteY14" fmla="*/ 232000 h 1302362"/>
                <a:gd name="connsiteX15" fmla="*/ 220231 w 2170405"/>
                <a:gd name="connsiteY15" fmla="*/ 150689 h 1302362"/>
                <a:gd name="connsiteX16" fmla="*/ 50856 w 2170405"/>
                <a:gd name="connsiteY16" fmla="*/ 64436 h 1302362"/>
                <a:gd name="connsiteX17" fmla="*/ 9366 w 2170405"/>
                <a:gd name="connsiteY17" fmla="*/ 56639 h 1302362"/>
                <a:gd name="connsiteX0" fmla="*/ 6052 w 2167091"/>
                <a:gd name="connsiteY0" fmla="*/ 56639 h 1302362"/>
                <a:gd name="connsiteX1" fmla="*/ 24917 w 2167091"/>
                <a:gd name="connsiteY1" fmla="*/ 502457 h 1302362"/>
                <a:gd name="connsiteX2" fmla="*/ 283539 w 2167091"/>
                <a:gd name="connsiteY2" fmla="*/ 929409 h 1302362"/>
                <a:gd name="connsiteX3" fmla="*/ 578709 w 2167091"/>
                <a:gd name="connsiteY3" fmla="*/ 1197916 h 1302362"/>
                <a:gd name="connsiteX4" fmla="*/ 1106743 w 2167091"/>
                <a:gd name="connsiteY4" fmla="*/ 1300947 h 1302362"/>
                <a:gd name="connsiteX5" fmla="*/ 1673413 w 2167091"/>
                <a:gd name="connsiteY5" fmla="*/ 1133521 h 1302362"/>
                <a:gd name="connsiteX6" fmla="*/ 1982506 w 2167091"/>
                <a:gd name="connsiteY6" fmla="*/ 811550 h 1302362"/>
                <a:gd name="connsiteX7" fmla="*/ 2124174 w 2167091"/>
                <a:gd name="connsiteY7" fmla="*/ 438062 h 1302362"/>
                <a:gd name="connsiteX8" fmla="*/ 2162810 w 2167091"/>
                <a:gd name="connsiteY8" fmla="*/ 141848 h 1302362"/>
                <a:gd name="connsiteX9" fmla="*/ 2137053 w 2167091"/>
                <a:gd name="connsiteY9" fmla="*/ 181 h 1302362"/>
                <a:gd name="connsiteX10" fmla="*/ 1905233 w 2167091"/>
                <a:gd name="connsiteY10" fmla="*/ 167606 h 1302362"/>
                <a:gd name="connsiteX11" fmla="*/ 1609019 w 2167091"/>
                <a:gd name="connsiteY11" fmla="*/ 232000 h 1302362"/>
                <a:gd name="connsiteX12" fmla="*/ 1145379 w 2167091"/>
                <a:gd name="connsiteY12" fmla="*/ 270637 h 1302362"/>
                <a:gd name="connsiteX13" fmla="*/ 784771 w 2167091"/>
                <a:gd name="connsiteY13" fmla="*/ 244879 h 1302362"/>
                <a:gd name="connsiteX14" fmla="*/ 475678 w 2167091"/>
                <a:gd name="connsiteY14" fmla="*/ 232000 h 1302362"/>
                <a:gd name="connsiteX15" fmla="*/ 216917 w 2167091"/>
                <a:gd name="connsiteY15" fmla="*/ 150689 h 1302362"/>
                <a:gd name="connsiteX16" fmla="*/ 47542 w 2167091"/>
                <a:gd name="connsiteY16" fmla="*/ 64436 h 1302362"/>
                <a:gd name="connsiteX17" fmla="*/ 6052 w 2167091"/>
                <a:gd name="connsiteY17" fmla="*/ 56639 h 1302362"/>
                <a:gd name="connsiteX0" fmla="*/ 6052 w 2167091"/>
                <a:gd name="connsiteY0" fmla="*/ 56639 h 1302362"/>
                <a:gd name="connsiteX1" fmla="*/ 24917 w 2167091"/>
                <a:gd name="connsiteY1" fmla="*/ 502457 h 1302362"/>
                <a:gd name="connsiteX2" fmla="*/ 283539 w 2167091"/>
                <a:gd name="connsiteY2" fmla="*/ 929409 h 1302362"/>
                <a:gd name="connsiteX3" fmla="*/ 578709 w 2167091"/>
                <a:gd name="connsiteY3" fmla="*/ 1197916 h 1302362"/>
                <a:gd name="connsiteX4" fmla="*/ 1106743 w 2167091"/>
                <a:gd name="connsiteY4" fmla="*/ 1300947 h 1302362"/>
                <a:gd name="connsiteX5" fmla="*/ 1673413 w 2167091"/>
                <a:gd name="connsiteY5" fmla="*/ 1133521 h 1302362"/>
                <a:gd name="connsiteX6" fmla="*/ 1982506 w 2167091"/>
                <a:gd name="connsiteY6" fmla="*/ 811550 h 1302362"/>
                <a:gd name="connsiteX7" fmla="*/ 2124174 w 2167091"/>
                <a:gd name="connsiteY7" fmla="*/ 438062 h 1302362"/>
                <a:gd name="connsiteX8" fmla="*/ 2162810 w 2167091"/>
                <a:gd name="connsiteY8" fmla="*/ 141848 h 1302362"/>
                <a:gd name="connsiteX9" fmla="*/ 2137053 w 2167091"/>
                <a:gd name="connsiteY9" fmla="*/ 181 h 1302362"/>
                <a:gd name="connsiteX10" fmla="*/ 1905233 w 2167091"/>
                <a:gd name="connsiteY10" fmla="*/ 167606 h 1302362"/>
                <a:gd name="connsiteX11" fmla="*/ 1609019 w 2167091"/>
                <a:gd name="connsiteY11" fmla="*/ 232000 h 1302362"/>
                <a:gd name="connsiteX12" fmla="*/ 1145379 w 2167091"/>
                <a:gd name="connsiteY12" fmla="*/ 270637 h 1302362"/>
                <a:gd name="connsiteX13" fmla="*/ 784771 w 2167091"/>
                <a:gd name="connsiteY13" fmla="*/ 269593 h 1302362"/>
                <a:gd name="connsiteX14" fmla="*/ 475678 w 2167091"/>
                <a:gd name="connsiteY14" fmla="*/ 232000 h 1302362"/>
                <a:gd name="connsiteX15" fmla="*/ 216917 w 2167091"/>
                <a:gd name="connsiteY15" fmla="*/ 150689 h 1302362"/>
                <a:gd name="connsiteX16" fmla="*/ 47542 w 2167091"/>
                <a:gd name="connsiteY16" fmla="*/ 64436 h 1302362"/>
                <a:gd name="connsiteX17" fmla="*/ 6052 w 2167091"/>
                <a:gd name="connsiteY17" fmla="*/ 56639 h 1302362"/>
                <a:gd name="connsiteX0" fmla="*/ 6052 w 2167091"/>
                <a:gd name="connsiteY0" fmla="*/ 56639 h 1302362"/>
                <a:gd name="connsiteX1" fmla="*/ 24917 w 2167091"/>
                <a:gd name="connsiteY1" fmla="*/ 502457 h 1302362"/>
                <a:gd name="connsiteX2" fmla="*/ 283539 w 2167091"/>
                <a:gd name="connsiteY2" fmla="*/ 929409 h 1302362"/>
                <a:gd name="connsiteX3" fmla="*/ 578709 w 2167091"/>
                <a:gd name="connsiteY3" fmla="*/ 1197916 h 1302362"/>
                <a:gd name="connsiteX4" fmla="*/ 1106743 w 2167091"/>
                <a:gd name="connsiteY4" fmla="*/ 1300947 h 1302362"/>
                <a:gd name="connsiteX5" fmla="*/ 1673413 w 2167091"/>
                <a:gd name="connsiteY5" fmla="*/ 1133521 h 1302362"/>
                <a:gd name="connsiteX6" fmla="*/ 1982506 w 2167091"/>
                <a:gd name="connsiteY6" fmla="*/ 811550 h 1302362"/>
                <a:gd name="connsiteX7" fmla="*/ 2124174 w 2167091"/>
                <a:gd name="connsiteY7" fmla="*/ 438062 h 1302362"/>
                <a:gd name="connsiteX8" fmla="*/ 2162810 w 2167091"/>
                <a:gd name="connsiteY8" fmla="*/ 141848 h 1302362"/>
                <a:gd name="connsiteX9" fmla="*/ 2137053 w 2167091"/>
                <a:gd name="connsiteY9" fmla="*/ 181 h 1302362"/>
                <a:gd name="connsiteX10" fmla="*/ 1905233 w 2167091"/>
                <a:gd name="connsiteY10" fmla="*/ 167606 h 1302362"/>
                <a:gd name="connsiteX11" fmla="*/ 1609019 w 2167091"/>
                <a:gd name="connsiteY11" fmla="*/ 232000 h 1302362"/>
                <a:gd name="connsiteX12" fmla="*/ 1155265 w 2167091"/>
                <a:gd name="connsiteY12" fmla="*/ 300294 h 1302362"/>
                <a:gd name="connsiteX13" fmla="*/ 784771 w 2167091"/>
                <a:gd name="connsiteY13" fmla="*/ 269593 h 1302362"/>
                <a:gd name="connsiteX14" fmla="*/ 475678 w 2167091"/>
                <a:gd name="connsiteY14" fmla="*/ 232000 h 1302362"/>
                <a:gd name="connsiteX15" fmla="*/ 216917 w 2167091"/>
                <a:gd name="connsiteY15" fmla="*/ 150689 h 1302362"/>
                <a:gd name="connsiteX16" fmla="*/ 47542 w 2167091"/>
                <a:gd name="connsiteY16" fmla="*/ 64436 h 1302362"/>
                <a:gd name="connsiteX17" fmla="*/ 6052 w 2167091"/>
                <a:gd name="connsiteY17" fmla="*/ 56639 h 1302362"/>
                <a:gd name="connsiteX0" fmla="*/ 6052 w 2167091"/>
                <a:gd name="connsiteY0" fmla="*/ 56639 h 1302362"/>
                <a:gd name="connsiteX1" fmla="*/ 24917 w 2167091"/>
                <a:gd name="connsiteY1" fmla="*/ 502457 h 1302362"/>
                <a:gd name="connsiteX2" fmla="*/ 283539 w 2167091"/>
                <a:gd name="connsiteY2" fmla="*/ 929409 h 1302362"/>
                <a:gd name="connsiteX3" fmla="*/ 578709 w 2167091"/>
                <a:gd name="connsiteY3" fmla="*/ 1197916 h 1302362"/>
                <a:gd name="connsiteX4" fmla="*/ 1106743 w 2167091"/>
                <a:gd name="connsiteY4" fmla="*/ 1300947 h 1302362"/>
                <a:gd name="connsiteX5" fmla="*/ 1673413 w 2167091"/>
                <a:gd name="connsiteY5" fmla="*/ 1133521 h 1302362"/>
                <a:gd name="connsiteX6" fmla="*/ 1982506 w 2167091"/>
                <a:gd name="connsiteY6" fmla="*/ 811550 h 1302362"/>
                <a:gd name="connsiteX7" fmla="*/ 2124174 w 2167091"/>
                <a:gd name="connsiteY7" fmla="*/ 438062 h 1302362"/>
                <a:gd name="connsiteX8" fmla="*/ 2162810 w 2167091"/>
                <a:gd name="connsiteY8" fmla="*/ 141848 h 1302362"/>
                <a:gd name="connsiteX9" fmla="*/ 2137053 w 2167091"/>
                <a:gd name="connsiteY9" fmla="*/ 181 h 1302362"/>
                <a:gd name="connsiteX10" fmla="*/ 1905233 w 2167091"/>
                <a:gd name="connsiteY10" fmla="*/ 167606 h 1302362"/>
                <a:gd name="connsiteX11" fmla="*/ 1609019 w 2167091"/>
                <a:gd name="connsiteY11" fmla="*/ 232000 h 1302362"/>
                <a:gd name="connsiteX12" fmla="*/ 1175036 w 2167091"/>
                <a:gd name="connsiteY12" fmla="*/ 280523 h 1302362"/>
                <a:gd name="connsiteX13" fmla="*/ 784771 w 2167091"/>
                <a:gd name="connsiteY13" fmla="*/ 269593 h 1302362"/>
                <a:gd name="connsiteX14" fmla="*/ 475678 w 2167091"/>
                <a:gd name="connsiteY14" fmla="*/ 232000 h 1302362"/>
                <a:gd name="connsiteX15" fmla="*/ 216917 w 2167091"/>
                <a:gd name="connsiteY15" fmla="*/ 150689 h 1302362"/>
                <a:gd name="connsiteX16" fmla="*/ 47542 w 2167091"/>
                <a:gd name="connsiteY16" fmla="*/ 64436 h 1302362"/>
                <a:gd name="connsiteX17" fmla="*/ 6052 w 2167091"/>
                <a:gd name="connsiteY17" fmla="*/ 56639 h 1302362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09019 w 2166085"/>
                <a:gd name="connsiteY11" fmla="*/ 232242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09019 w 2166085"/>
                <a:gd name="connsiteY11" fmla="*/ 232242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09019 w 2166085"/>
                <a:gd name="connsiteY11" fmla="*/ 261898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09019 w 2166085"/>
                <a:gd name="connsiteY11" fmla="*/ 261898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09019 w 2166085"/>
                <a:gd name="connsiteY11" fmla="*/ 261898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18904 w 2166085"/>
                <a:gd name="connsiteY11" fmla="*/ 242128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085"/>
                <a:gd name="connsiteY0" fmla="*/ 56881 h 1302604"/>
                <a:gd name="connsiteX1" fmla="*/ 24917 w 2166085"/>
                <a:gd name="connsiteY1" fmla="*/ 502699 h 1302604"/>
                <a:gd name="connsiteX2" fmla="*/ 283539 w 2166085"/>
                <a:gd name="connsiteY2" fmla="*/ 929651 h 1302604"/>
                <a:gd name="connsiteX3" fmla="*/ 578709 w 2166085"/>
                <a:gd name="connsiteY3" fmla="*/ 1198158 h 1302604"/>
                <a:gd name="connsiteX4" fmla="*/ 1106743 w 2166085"/>
                <a:gd name="connsiteY4" fmla="*/ 1301189 h 1302604"/>
                <a:gd name="connsiteX5" fmla="*/ 1673413 w 2166085"/>
                <a:gd name="connsiteY5" fmla="*/ 1133763 h 1302604"/>
                <a:gd name="connsiteX6" fmla="*/ 1982506 w 2166085"/>
                <a:gd name="connsiteY6" fmla="*/ 811792 h 1302604"/>
                <a:gd name="connsiteX7" fmla="*/ 2124174 w 2166085"/>
                <a:gd name="connsiteY7" fmla="*/ 438304 h 1302604"/>
                <a:gd name="connsiteX8" fmla="*/ 2162810 w 2166085"/>
                <a:gd name="connsiteY8" fmla="*/ 142090 h 1302604"/>
                <a:gd name="connsiteX9" fmla="*/ 2137053 w 2166085"/>
                <a:gd name="connsiteY9" fmla="*/ 423 h 1302604"/>
                <a:gd name="connsiteX10" fmla="*/ 1925004 w 2166085"/>
                <a:gd name="connsiteY10" fmla="*/ 182676 h 1302604"/>
                <a:gd name="connsiteX11" fmla="*/ 1618904 w 2166085"/>
                <a:gd name="connsiteY11" fmla="*/ 242128 h 1302604"/>
                <a:gd name="connsiteX12" fmla="*/ 1175036 w 2166085"/>
                <a:gd name="connsiteY12" fmla="*/ 280765 h 1302604"/>
                <a:gd name="connsiteX13" fmla="*/ 784771 w 2166085"/>
                <a:gd name="connsiteY13" fmla="*/ 269835 h 1302604"/>
                <a:gd name="connsiteX14" fmla="*/ 475678 w 2166085"/>
                <a:gd name="connsiteY14" fmla="*/ 232242 h 1302604"/>
                <a:gd name="connsiteX15" fmla="*/ 216917 w 2166085"/>
                <a:gd name="connsiteY15" fmla="*/ 150931 h 1302604"/>
                <a:gd name="connsiteX16" fmla="*/ 47542 w 2166085"/>
                <a:gd name="connsiteY16" fmla="*/ 64678 h 1302604"/>
                <a:gd name="connsiteX17" fmla="*/ 6052 w 2166085"/>
                <a:gd name="connsiteY17" fmla="*/ 56881 h 1302604"/>
                <a:gd name="connsiteX0" fmla="*/ 6052 w 2166831"/>
                <a:gd name="connsiteY0" fmla="*/ 56493 h 1302216"/>
                <a:gd name="connsiteX1" fmla="*/ 24917 w 2166831"/>
                <a:gd name="connsiteY1" fmla="*/ 502311 h 1302216"/>
                <a:gd name="connsiteX2" fmla="*/ 283539 w 2166831"/>
                <a:gd name="connsiteY2" fmla="*/ 929263 h 1302216"/>
                <a:gd name="connsiteX3" fmla="*/ 578709 w 2166831"/>
                <a:gd name="connsiteY3" fmla="*/ 1197770 h 1302216"/>
                <a:gd name="connsiteX4" fmla="*/ 1106743 w 2166831"/>
                <a:gd name="connsiteY4" fmla="*/ 1300801 h 1302216"/>
                <a:gd name="connsiteX5" fmla="*/ 1673413 w 2166831"/>
                <a:gd name="connsiteY5" fmla="*/ 1133375 h 1302216"/>
                <a:gd name="connsiteX6" fmla="*/ 1982506 w 2166831"/>
                <a:gd name="connsiteY6" fmla="*/ 811404 h 1302216"/>
                <a:gd name="connsiteX7" fmla="*/ 2124174 w 2166831"/>
                <a:gd name="connsiteY7" fmla="*/ 437916 h 1302216"/>
                <a:gd name="connsiteX8" fmla="*/ 2162810 w 2166831"/>
                <a:gd name="connsiteY8" fmla="*/ 141702 h 1302216"/>
                <a:gd name="connsiteX9" fmla="*/ 2137053 w 2166831"/>
                <a:gd name="connsiteY9" fmla="*/ 35 h 1302216"/>
                <a:gd name="connsiteX10" fmla="*/ 1910176 w 2166831"/>
                <a:gd name="connsiteY10" fmla="*/ 152631 h 1302216"/>
                <a:gd name="connsiteX11" fmla="*/ 1618904 w 2166831"/>
                <a:gd name="connsiteY11" fmla="*/ 241740 h 1302216"/>
                <a:gd name="connsiteX12" fmla="*/ 1175036 w 2166831"/>
                <a:gd name="connsiteY12" fmla="*/ 280377 h 1302216"/>
                <a:gd name="connsiteX13" fmla="*/ 784771 w 2166831"/>
                <a:gd name="connsiteY13" fmla="*/ 269447 h 1302216"/>
                <a:gd name="connsiteX14" fmla="*/ 475678 w 2166831"/>
                <a:gd name="connsiteY14" fmla="*/ 231854 h 1302216"/>
                <a:gd name="connsiteX15" fmla="*/ 216917 w 2166831"/>
                <a:gd name="connsiteY15" fmla="*/ 150543 h 1302216"/>
                <a:gd name="connsiteX16" fmla="*/ 47542 w 2166831"/>
                <a:gd name="connsiteY16" fmla="*/ 64290 h 1302216"/>
                <a:gd name="connsiteX17" fmla="*/ 6052 w 2166831"/>
                <a:gd name="connsiteY17" fmla="*/ 56493 h 1302216"/>
                <a:gd name="connsiteX0" fmla="*/ 6052 w 2166831"/>
                <a:gd name="connsiteY0" fmla="*/ 56493 h 1302216"/>
                <a:gd name="connsiteX1" fmla="*/ 24917 w 2166831"/>
                <a:gd name="connsiteY1" fmla="*/ 502311 h 1302216"/>
                <a:gd name="connsiteX2" fmla="*/ 283539 w 2166831"/>
                <a:gd name="connsiteY2" fmla="*/ 929263 h 1302216"/>
                <a:gd name="connsiteX3" fmla="*/ 578709 w 2166831"/>
                <a:gd name="connsiteY3" fmla="*/ 1197770 h 1302216"/>
                <a:gd name="connsiteX4" fmla="*/ 1106743 w 2166831"/>
                <a:gd name="connsiteY4" fmla="*/ 1300801 h 1302216"/>
                <a:gd name="connsiteX5" fmla="*/ 1673413 w 2166831"/>
                <a:gd name="connsiteY5" fmla="*/ 1133375 h 1302216"/>
                <a:gd name="connsiteX6" fmla="*/ 1982506 w 2166831"/>
                <a:gd name="connsiteY6" fmla="*/ 811404 h 1302216"/>
                <a:gd name="connsiteX7" fmla="*/ 2124174 w 2166831"/>
                <a:gd name="connsiteY7" fmla="*/ 437916 h 1302216"/>
                <a:gd name="connsiteX8" fmla="*/ 2162810 w 2166831"/>
                <a:gd name="connsiteY8" fmla="*/ 141702 h 1302216"/>
                <a:gd name="connsiteX9" fmla="*/ 2137053 w 2166831"/>
                <a:gd name="connsiteY9" fmla="*/ 35 h 1302216"/>
                <a:gd name="connsiteX10" fmla="*/ 1910176 w 2166831"/>
                <a:gd name="connsiteY10" fmla="*/ 152631 h 1302216"/>
                <a:gd name="connsiteX11" fmla="*/ 1618904 w 2166831"/>
                <a:gd name="connsiteY11" fmla="*/ 241740 h 1302216"/>
                <a:gd name="connsiteX12" fmla="*/ 1175036 w 2166831"/>
                <a:gd name="connsiteY12" fmla="*/ 280377 h 1302216"/>
                <a:gd name="connsiteX13" fmla="*/ 784771 w 2166831"/>
                <a:gd name="connsiteY13" fmla="*/ 269447 h 1302216"/>
                <a:gd name="connsiteX14" fmla="*/ 475678 w 2166831"/>
                <a:gd name="connsiteY14" fmla="*/ 231854 h 1302216"/>
                <a:gd name="connsiteX15" fmla="*/ 216917 w 2166831"/>
                <a:gd name="connsiteY15" fmla="*/ 150543 h 1302216"/>
                <a:gd name="connsiteX16" fmla="*/ 47542 w 2166831"/>
                <a:gd name="connsiteY16" fmla="*/ 64290 h 1302216"/>
                <a:gd name="connsiteX17" fmla="*/ 6052 w 2166831"/>
                <a:gd name="connsiteY17" fmla="*/ 56493 h 1302216"/>
                <a:gd name="connsiteX0" fmla="*/ 114 w 2160893"/>
                <a:gd name="connsiteY0" fmla="*/ 56493 h 1302216"/>
                <a:gd name="connsiteX1" fmla="*/ 48636 w 2160893"/>
                <a:gd name="connsiteY1" fmla="*/ 517139 h 1302216"/>
                <a:gd name="connsiteX2" fmla="*/ 277601 w 2160893"/>
                <a:gd name="connsiteY2" fmla="*/ 929263 h 1302216"/>
                <a:gd name="connsiteX3" fmla="*/ 572771 w 2160893"/>
                <a:gd name="connsiteY3" fmla="*/ 1197770 h 1302216"/>
                <a:gd name="connsiteX4" fmla="*/ 1100805 w 2160893"/>
                <a:gd name="connsiteY4" fmla="*/ 1300801 h 1302216"/>
                <a:gd name="connsiteX5" fmla="*/ 1667475 w 2160893"/>
                <a:gd name="connsiteY5" fmla="*/ 1133375 h 1302216"/>
                <a:gd name="connsiteX6" fmla="*/ 1976568 w 2160893"/>
                <a:gd name="connsiteY6" fmla="*/ 811404 h 1302216"/>
                <a:gd name="connsiteX7" fmla="*/ 2118236 w 2160893"/>
                <a:gd name="connsiteY7" fmla="*/ 437916 h 1302216"/>
                <a:gd name="connsiteX8" fmla="*/ 2156872 w 2160893"/>
                <a:gd name="connsiteY8" fmla="*/ 141702 h 1302216"/>
                <a:gd name="connsiteX9" fmla="*/ 2131115 w 2160893"/>
                <a:gd name="connsiteY9" fmla="*/ 35 h 1302216"/>
                <a:gd name="connsiteX10" fmla="*/ 1904238 w 2160893"/>
                <a:gd name="connsiteY10" fmla="*/ 152631 h 1302216"/>
                <a:gd name="connsiteX11" fmla="*/ 1612966 w 2160893"/>
                <a:gd name="connsiteY11" fmla="*/ 241740 h 1302216"/>
                <a:gd name="connsiteX12" fmla="*/ 1169098 w 2160893"/>
                <a:gd name="connsiteY12" fmla="*/ 280377 h 1302216"/>
                <a:gd name="connsiteX13" fmla="*/ 778833 w 2160893"/>
                <a:gd name="connsiteY13" fmla="*/ 269447 h 1302216"/>
                <a:gd name="connsiteX14" fmla="*/ 469740 w 2160893"/>
                <a:gd name="connsiteY14" fmla="*/ 231854 h 1302216"/>
                <a:gd name="connsiteX15" fmla="*/ 210979 w 2160893"/>
                <a:gd name="connsiteY15" fmla="*/ 150543 h 1302216"/>
                <a:gd name="connsiteX16" fmla="*/ 41604 w 2160893"/>
                <a:gd name="connsiteY16" fmla="*/ 64290 h 1302216"/>
                <a:gd name="connsiteX17" fmla="*/ 114 w 2160893"/>
                <a:gd name="connsiteY17" fmla="*/ 56493 h 1302216"/>
                <a:gd name="connsiteX0" fmla="*/ 20886 w 2181665"/>
                <a:gd name="connsiteY0" fmla="*/ 56493 h 1302216"/>
                <a:gd name="connsiteX1" fmla="*/ 69408 w 2181665"/>
                <a:gd name="connsiteY1" fmla="*/ 517139 h 1302216"/>
                <a:gd name="connsiteX2" fmla="*/ 298373 w 2181665"/>
                <a:gd name="connsiteY2" fmla="*/ 929263 h 1302216"/>
                <a:gd name="connsiteX3" fmla="*/ 593543 w 2181665"/>
                <a:gd name="connsiteY3" fmla="*/ 1197770 h 1302216"/>
                <a:gd name="connsiteX4" fmla="*/ 1121577 w 2181665"/>
                <a:gd name="connsiteY4" fmla="*/ 1300801 h 1302216"/>
                <a:gd name="connsiteX5" fmla="*/ 1688247 w 2181665"/>
                <a:gd name="connsiteY5" fmla="*/ 1133375 h 1302216"/>
                <a:gd name="connsiteX6" fmla="*/ 1997340 w 2181665"/>
                <a:gd name="connsiteY6" fmla="*/ 811404 h 1302216"/>
                <a:gd name="connsiteX7" fmla="*/ 2139008 w 2181665"/>
                <a:gd name="connsiteY7" fmla="*/ 437916 h 1302216"/>
                <a:gd name="connsiteX8" fmla="*/ 2177644 w 2181665"/>
                <a:gd name="connsiteY8" fmla="*/ 141702 h 1302216"/>
                <a:gd name="connsiteX9" fmla="*/ 2151887 w 2181665"/>
                <a:gd name="connsiteY9" fmla="*/ 35 h 1302216"/>
                <a:gd name="connsiteX10" fmla="*/ 1925010 w 2181665"/>
                <a:gd name="connsiteY10" fmla="*/ 152631 h 1302216"/>
                <a:gd name="connsiteX11" fmla="*/ 1633738 w 2181665"/>
                <a:gd name="connsiteY11" fmla="*/ 241740 h 1302216"/>
                <a:gd name="connsiteX12" fmla="*/ 1189870 w 2181665"/>
                <a:gd name="connsiteY12" fmla="*/ 280377 h 1302216"/>
                <a:gd name="connsiteX13" fmla="*/ 799605 w 2181665"/>
                <a:gd name="connsiteY13" fmla="*/ 269447 h 1302216"/>
                <a:gd name="connsiteX14" fmla="*/ 490512 w 2181665"/>
                <a:gd name="connsiteY14" fmla="*/ 231854 h 1302216"/>
                <a:gd name="connsiteX15" fmla="*/ 231751 w 2181665"/>
                <a:gd name="connsiteY15" fmla="*/ 150543 h 1302216"/>
                <a:gd name="connsiteX16" fmla="*/ 62376 w 2181665"/>
                <a:gd name="connsiteY16" fmla="*/ 64290 h 1302216"/>
                <a:gd name="connsiteX17" fmla="*/ 20886 w 2181665"/>
                <a:gd name="connsiteY17" fmla="*/ 56493 h 1302216"/>
                <a:gd name="connsiteX0" fmla="*/ 114 w 2160893"/>
                <a:gd name="connsiteY0" fmla="*/ 56493 h 1302216"/>
                <a:gd name="connsiteX1" fmla="*/ 48636 w 2160893"/>
                <a:gd name="connsiteY1" fmla="*/ 517139 h 1302216"/>
                <a:gd name="connsiteX2" fmla="*/ 277601 w 2160893"/>
                <a:gd name="connsiteY2" fmla="*/ 929263 h 1302216"/>
                <a:gd name="connsiteX3" fmla="*/ 572771 w 2160893"/>
                <a:gd name="connsiteY3" fmla="*/ 1197770 h 1302216"/>
                <a:gd name="connsiteX4" fmla="*/ 1100805 w 2160893"/>
                <a:gd name="connsiteY4" fmla="*/ 1300801 h 1302216"/>
                <a:gd name="connsiteX5" fmla="*/ 1667475 w 2160893"/>
                <a:gd name="connsiteY5" fmla="*/ 1133375 h 1302216"/>
                <a:gd name="connsiteX6" fmla="*/ 1976568 w 2160893"/>
                <a:gd name="connsiteY6" fmla="*/ 811404 h 1302216"/>
                <a:gd name="connsiteX7" fmla="*/ 2118236 w 2160893"/>
                <a:gd name="connsiteY7" fmla="*/ 437916 h 1302216"/>
                <a:gd name="connsiteX8" fmla="*/ 2156872 w 2160893"/>
                <a:gd name="connsiteY8" fmla="*/ 141702 h 1302216"/>
                <a:gd name="connsiteX9" fmla="*/ 2131115 w 2160893"/>
                <a:gd name="connsiteY9" fmla="*/ 35 h 1302216"/>
                <a:gd name="connsiteX10" fmla="*/ 1904238 w 2160893"/>
                <a:gd name="connsiteY10" fmla="*/ 152631 h 1302216"/>
                <a:gd name="connsiteX11" fmla="*/ 1612966 w 2160893"/>
                <a:gd name="connsiteY11" fmla="*/ 241740 h 1302216"/>
                <a:gd name="connsiteX12" fmla="*/ 1169098 w 2160893"/>
                <a:gd name="connsiteY12" fmla="*/ 280377 h 1302216"/>
                <a:gd name="connsiteX13" fmla="*/ 778833 w 2160893"/>
                <a:gd name="connsiteY13" fmla="*/ 269447 h 1302216"/>
                <a:gd name="connsiteX14" fmla="*/ 469740 w 2160893"/>
                <a:gd name="connsiteY14" fmla="*/ 231854 h 1302216"/>
                <a:gd name="connsiteX15" fmla="*/ 210979 w 2160893"/>
                <a:gd name="connsiteY15" fmla="*/ 150543 h 1302216"/>
                <a:gd name="connsiteX16" fmla="*/ 41604 w 2160893"/>
                <a:gd name="connsiteY16" fmla="*/ 64290 h 1302216"/>
                <a:gd name="connsiteX17" fmla="*/ 114 w 2160893"/>
                <a:gd name="connsiteY17" fmla="*/ 56493 h 1302216"/>
                <a:gd name="connsiteX0" fmla="*/ 114 w 2160893"/>
                <a:gd name="connsiteY0" fmla="*/ 56493 h 1302216"/>
                <a:gd name="connsiteX1" fmla="*/ 48636 w 2160893"/>
                <a:gd name="connsiteY1" fmla="*/ 517139 h 1302216"/>
                <a:gd name="connsiteX2" fmla="*/ 277601 w 2160893"/>
                <a:gd name="connsiteY2" fmla="*/ 929263 h 1302216"/>
                <a:gd name="connsiteX3" fmla="*/ 572771 w 2160893"/>
                <a:gd name="connsiteY3" fmla="*/ 1197770 h 1302216"/>
                <a:gd name="connsiteX4" fmla="*/ 1100805 w 2160893"/>
                <a:gd name="connsiteY4" fmla="*/ 1300801 h 1302216"/>
                <a:gd name="connsiteX5" fmla="*/ 1667475 w 2160893"/>
                <a:gd name="connsiteY5" fmla="*/ 1133375 h 1302216"/>
                <a:gd name="connsiteX6" fmla="*/ 1976568 w 2160893"/>
                <a:gd name="connsiteY6" fmla="*/ 811404 h 1302216"/>
                <a:gd name="connsiteX7" fmla="*/ 2118236 w 2160893"/>
                <a:gd name="connsiteY7" fmla="*/ 437916 h 1302216"/>
                <a:gd name="connsiteX8" fmla="*/ 2156872 w 2160893"/>
                <a:gd name="connsiteY8" fmla="*/ 141702 h 1302216"/>
                <a:gd name="connsiteX9" fmla="*/ 2131115 w 2160893"/>
                <a:gd name="connsiteY9" fmla="*/ 35 h 1302216"/>
                <a:gd name="connsiteX10" fmla="*/ 1904238 w 2160893"/>
                <a:gd name="connsiteY10" fmla="*/ 152631 h 1302216"/>
                <a:gd name="connsiteX11" fmla="*/ 1612966 w 2160893"/>
                <a:gd name="connsiteY11" fmla="*/ 241740 h 1302216"/>
                <a:gd name="connsiteX12" fmla="*/ 1169098 w 2160893"/>
                <a:gd name="connsiteY12" fmla="*/ 280377 h 1302216"/>
                <a:gd name="connsiteX13" fmla="*/ 778833 w 2160893"/>
                <a:gd name="connsiteY13" fmla="*/ 269447 h 1302216"/>
                <a:gd name="connsiteX14" fmla="*/ 469740 w 2160893"/>
                <a:gd name="connsiteY14" fmla="*/ 231854 h 1302216"/>
                <a:gd name="connsiteX15" fmla="*/ 210979 w 2160893"/>
                <a:gd name="connsiteY15" fmla="*/ 150543 h 1302216"/>
                <a:gd name="connsiteX16" fmla="*/ 41604 w 2160893"/>
                <a:gd name="connsiteY16" fmla="*/ 64290 h 1302216"/>
                <a:gd name="connsiteX17" fmla="*/ 114 w 2160893"/>
                <a:gd name="connsiteY17" fmla="*/ 56493 h 1302216"/>
                <a:gd name="connsiteX0" fmla="*/ 114 w 2160893"/>
                <a:gd name="connsiteY0" fmla="*/ 56493 h 1302216"/>
                <a:gd name="connsiteX1" fmla="*/ 48636 w 2160893"/>
                <a:gd name="connsiteY1" fmla="*/ 517139 h 1302216"/>
                <a:gd name="connsiteX2" fmla="*/ 277601 w 2160893"/>
                <a:gd name="connsiteY2" fmla="*/ 929263 h 1302216"/>
                <a:gd name="connsiteX3" fmla="*/ 572771 w 2160893"/>
                <a:gd name="connsiteY3" fmla="*/ 1197770 h 1302216"/>
                <a:gd name="connsiteX4" fmla="*/ 1100805 w 2160893"/>
                <a:gd name="connsiteY4" fmla="*/ 1300801 h 1302216"/>
                <a:gd name="connsiteX5" fmla="*/ 1667475 w 2160893"/>
                <a:gd name="connsiteY5" fmla="*/ 1133375 h 1302216"/>
                <a:gd name="connsiteX6" fmla="*/ 1976568 w 2160893"/>
                <a:gd name="connsiteY6" fmla="*/ 811404 h 1302216"/>
                <a:gd name="connsiteX7" fmla="*/ 2118236 w 2160893"/>
                <a:gd name="connsiteY7" fmla="*/ 437916 h 1302216"/>
                <a:gd name="connsiteX8" fmla="*/ 2156872 w 2160893"/>
                <a:gd name="connsiteY8" fmla="*/ 141702 h 1302216"/>
                <a:gd name="connsiteX9" fmla="*/ 2131115 w 2160893"/>
                <a:gd name="connsiteY9" fmla="*/ 35 h 1302216"/>
                <a:gd name="connsiteX10" fmla="*/ 1904238 w 2160893"/>
                <a:gd name="connsiteY10" fmla="*/ 152631 h 1302216"/>
                <a:gd name="connsiteX11" fmla="*/ 1612966 w 2160893"/>
                <a:gd name="connsiteY11" fmla="*/ 241740 h 1302216"/>
                <a:gd name="connsiteX12" fmla="*/ 1169098 w 2160893"/>
                <a:gd name="connsiteY12" fmla="*/ 280377 h 1302216"/>
                <a:gd name="connsiteX13" fmla="*/ 778833 w 2160893"/>
                <a:gd name="connsiteY13" fmla="*/ 269447 h 1302216"/>
                <a:gd name="connsiteX14" fmla="*/ 469740 w 2160893"/>
                <a:gd name="connsiteY14" fmla="*/ 231854 h 1302216"/>
                <a:gd name="connsiteX15" fmla="*/ 210979 w 2160893"/>
                <a:gd name="connsiteY15" fmla="*/ 150543 h 1302216"/>
                <a:gd name="connsiteX16" fmla="*/ 41604 w 2160893"/>
                <a:gd name="connsiteY16" fmla="*/ 64290 h 1302216"/>
                <a:gd name="connsiteX17" fmla="*/ 114 w 2160893"/>
                <a:gd name="connsiteY17" fmla="*/ 56493 h 1302216"/>
                <a:gd name="connsiteX0" fmla="*/ 114 w 2160893"/>
                <a:gd name="connsiteY0" fmla="*/ 56493 h 1302234"/>
                <a:gd name="connsiteX1" fmla="*/ 48636 w 2160893"/>
                <a:gd name="connsiteY1" fmla="*/ 517139 h 1302234"/>
                <a:gd name="connsiteX2" fmla="*/ 257830 w 2160893"/>
                <a:gd name="connsiteY2" fmla="*/ 924320 h 1302234"/>
                <a:gd name="connsiteX3" fmla="*/ 572771 w 2160893"/>
                <a:gd name="connsiteY3" fmla="*/ 1197770 h 1302234"/>
                <a:gd name="connsiteX4" fmla="*/ 1100805 w 2160893"/>
                <a:gd name="connsiteY4" fmla="*/ 1300801 h 1302234"/>
                <a:gd name="connsiteX5" fmla="*/ 1667475 w 2160893"/>
                <a:gd name="connsiteY5" fmla="*/ 1133375 h 1302234"/>
                <a:gd name="connsiteX6" fmla="*/ 1976568 w 2160893"/>
                <a:gd name="connsiteY6" fmla="*/ 811404 h 1302234"/>
                <a:gd name="connsiteX7" fmla="*/ 2118236 w 2160893"/>
                <a:gd name="connsiteY7" fmla="*/ 437916 h 1302234"/>
                <a:gd name="connsiteX8" fmla="*/ 2156872 w 2160893"/>
                <a:gd name="connsiteY8" fmla="*/ 141702 h 1302234"/>
                <a:gd name="connsiteX9" fmla="*/ 2131115 w 2160893"/>
                <a:gd name="connsiteY9" fmla="*/ 35 h 1302234"/>
                <a:gd name="connsiteX10" fmla="*/ 1904238 w 2160893"/>
                <a:gd name="connsiteY10" fmla="*/ 152631 h 1302234"/>
                <a:gd name="connsiteX11" fmla="*/ 1612966 w 2160893"/>
                <a:gd name="connsiteY11" fmla="*/ 241740 h 1302234"/>
                <a:gd name="connsiteX12" fmla="*/ 1169098 w 2160893"/>
                <a:gd name="connsiteY12" fmla="*/ 280377 h 1302234"/>
                <a:gd name="connsiteX13" fmla="*/ 778833 w 2160893"/>
                <a:gd name="connsiteY13" fmla="*/ 269447 h 1302234"/>
                <a:gd name="connsiteX14" fmla="*/ 469740 w 2160893"/>
                <a:gd name="connsiteY14" fmla="*/ 231854 h 1302234"/>
                <a:gd name="connsiteX15" fmla="*/ 210979 w 2160893"/>
                <a:gd name="connsiteY15" fmla="*/ 150543 h 1302234"/>
                <a:gd name="connsiteX16" fmla="*/ 41604 w 2160893"/>
                <a:gd name="connsiteY16" fmla="*/ 64290 h 1302234"/>
                <a:gd name="connsiteX17" fmla="*/ 114 w 2160893"/>
                <a:gd name="connsiteY17" fmla="*/ 56493 h 1302234"/>
                <a:gd name="connsiteX0" fmla="*/ 114 w 2160147"/>
                <a:gd name="connsiteY0" fmla="*/ 56638 h 1302379"/>
                <a:gd name="connsiteX1" fmla="*/ 48636 w 2160147"/>
                <a:gd name="connsiteY1" fmla="*/ 517284 h 1302379"/>
                <a:gd name="connsiteX2" fmla="*/ 257830 w 2160147"/>
                <a:gd name="connsiteY2" fmla="*/ 924465 h 1302379"/>
                <a:gd name="connsiteX3" fmla="*/ 572771 w 2160147"/>
                <a:gd name="connsiteY3" fmla="*/ 1197915 h 1302379"/>
                <a:gd name="connsiteX4" fmla="*/ 1100805 w 2160147"/>
                <a:gd name="connsiteY4" fmla="*/ 1300946 h 1302379"/>
                <a:gd name="connsiteX5" fmla="*/ 1667475 w 2160147"/>
                <a:gd name="connsiteY5" fmla="*/ 1133520 h 1302379"/>
                <a:gd name="connsiteX6" fmla="*/ 1976568 w 2160147"/>
                <a:gd name="connsiteY6" fmla="*/ 811549 h 1302379"/>
                <a:gd name="connsiteX7" fmla="*/ 2118236 w 2160147"/>
                <a:gd name="connsiteY7" fmla="*/ 438061 h 1302379"/>
                <a:gd name="connsiteX8" fmla="*/ 2156872 w 2160147"/>
                <a:gd name="connsiteY8" fmla="*/ 141847 h 1302379"/>
                <a:gd name="connsiteX9" fmla="*/ 2131115 w 2160147"/>
                <a:gd name="connsiteY9" fmla="*/ 180 h 1302379"/>
                <a:gd name="connsiteX10" fmla="*/ 1919066 w 2160147"/>
                <a:gd name="connsiteY10" fmla="*/ 167604 h 1302379"/>
                <a:gd name="connsiteX11" fmla="*/ 1612966 w 2160147"/>
                <a:gd name="connsiteY11" fmla="*/ 241885 h 1302379"/>
                <a:gd name="connsiteX12" fmla="*/ 1169098 w 2160147"/>
                <a:gd name="connsiteY12" fmla="*/ 280522 h 1302379"/>
                <a:gd name="connsiteX13" fmla="*/ 778833 w 2160147"/>
                <a:gd name="connsiteY13" fmla="*/ 269592 h 1302379"/>
                <a:gd name="connsiteX14" fmla="*/ 469740 w 2160147"/>
                <a:gd name="connsiteY14" fmla="*/ 231999 h 1302379"/>
                <a:gd name="connsiteX15" fmla="*/ 210979 w 2160147"/>
                <a:gd name="connsiteY15" fmla="*/ 150688 h 1302379"/>
                <a:gd name="connsiteX16" fmla="*/ 41604 w 2160147"/>
                <a:gd name="connsiteY16" fmla="*/ 64435 h 1302379"/>
                <a:gd name="connsiteX17" fmla="*/ 114 w 2160147"/>
                <a:gd name="connsiteY17" fmla="*/ 56638 h 1302379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169098 w 2157084"/>
                <a:gd name="connsiteY13" fmla="*/ 281934 h 1303791"/>
                <a:gd name="connsiteX14" fmla="*/ 778833 w 2157084"/>
                <a:gd name="connsiteY14" fmla="*/ 271004 h 1303791"/>
                <a:gd name="connsiteX15" fmla="*/ 469740 w 2157084"/>
                <a:gd name="connsiteY15" fmla="*/ 233411 h 1303791"/>
                <a:gd name="connsiteX16" fmla="*/ 210979 w 2157084"/>
                <a:gd name="connsiteY16" fmla="*/ 152100 h 1303791"/>
                <a:gd name="connsiteX17" fmla="*/ 41604 w 2157084"/>
                <a:gd name="connsiteY17" fmla="*/ 65847 h 1303791"/>
                <a:gd name="connsiteX18" fmla="*/ 114 w 2157084"/>
                <a:gd name="connsiteY18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169098 w 2157084"/>
                <a:gd name="connsiteY13" fmla="*/ 281934 h 1303791"/>
                <a:gd name="connsiteX14" fmla="*/ 989141 w 2157084"/>
                <a:gd name="connsiteY14" fmla="*/ 290705 h 1303791"/>
                <a:gd name="connsiteX15" fmla="*/ 778833 w 2157084"/>
                <a:gd name="connsiteY15" fmla="*/ 271004 h 1303791"/>
                <a:gd name="connsiteX16" fmla="*/ 469740 w 2157084"/>
                <a:gd name="connsiteY16" fmla="*/ 233411 h 1303791"/>
                <a:gd name="connsiteX17" fmla="*/ 210979 w 2157084"/>
                <a:gd name="connsiteY17" fmla="*/ 152100 h 1303791"/>
                <a:gd name="connsiteX18" fmla="*/ 41604 w 2157084"/>
                <a:gd name="connsiteY18" fmla="*/ 65847 h 1303791"/>
                <a:gd name="connsiteX19" fmla="*/ 114 w 2157084"/>
                <a:gd name="connsiteY19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169098 w 2157084"/>
                <a:gd name="connsiteY13" fmla="*/ 281934 h 1303791"/>
                <a:gd name="connsiteX14" fmla="*/ 989141 w 2157084"/>
                <a:gd name="connsiteY14" fmla="*/ 290705 h 1303791"/>
                <a:gd name="connsiteX15" fmla="*/ 778833 w 2157084"/>
                <a:gd name="connsiteY15" fmla="*/ 271004 h 1303791"/>
                <a:gd name="connsiteX16" fmla="*/ 469740 w 2157084"/>
                <a:gd name="connsiteY16" fmla="*/ 233411 h 1303791"/>
                <a:gd name="connsiteX17" fmla="*/ 210979 w 2157084"/>
                <a:gd name="connsiteY17" fmla="*/ 171871 h 1303791"/>
                <a:gd name="connsiteX18" fmla="*/ 41604 w 2157084"/>
                <a:gd name="connsiteY18" fmla="*/ 65847 h 1303791"/>
                <a:gd name="connsiteX19" fmla="*/ 114 w 2157084"/>
                <a:gd name="connsiteY19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169098 w 2157084"/>
                <a:gd name="connsiteY13" fmla="*/ 281934 h 1303791"/>
                <a:gd name="connsiteX14" fmla="*/ 989141 w 2157084"/>
                <a:gd name="connsiteY14" fmla="*/ 290705 h 1303791"/>
                <a:gd name="connsiteX15" fmla="*/ 778833 w 2157084"/>
                <a:gd name="connsiteY15" fmla="*/ 271004 h 1303791"/>
                <a:gd name="connsiteX16" fmla="*/ 464797 w 2157084"/>
                <a:gd name="connsiteY16" fmla="*/ 248239 h 1303791"/>
                <a:gd name="connsiteX17" fmla="*/ 210979 w 2157084"/>
                <a:gd name="connsiteY17" fmla="*/ 171871 h 1303791"/>
                <a:gd name="connsiteX18" fmla="*/ 41604 w 2157084"/>
                <a:gd name="connsiteY18" fmla="*/ 65847 h 1303791"/>
                <a:gd name="connsiteX19" fmla="*/ 114 w 2157084"/>
                <a:gd name="connsiteY19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169098 w 2157084"/>
                <a:gd name="connsiteY13" fmla="*/ 281934 h 1303791"/>
                <a:gd name="connsiteX14" fmla="*/ 989141 w 2157084"/>
                <a:gd name="connsiteY14" fmla="*/ 290705 h 1303791"/>
                <a:gd name="connsiteX15" fmla="*/ 778833 w 2157084"/>
                <a:gd name="connsiteY15" fmla="*/ 285832 h 1303791"/>
                <a:gd name="connsiteX16" fmla="*/ 464797 w 2157084"/>
                <a:gd name="connsiteY16" fmla="*/ 248239 h 1303791"/>
                <a:gd name="connsiteX17" fmla="*/ 210979 w 2157084"/>
                <a:gd name="connsiteY17" fmla="*/ 171871 h 1303791"/>
                <a:gd name="connsiteX18" fmla="*/ 41604 w 2157084"/>
                <a:gd name="connsiteY18" fmla="*/ 65847 h 1303791"/>
                <a:gd name="connsiteX19" fmla="*/ 114 w 2157084"/>
                <a:gd name="connsiteY19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478469 w 2157084"/>
                <a:gd name="connsiteY13" fmla="*/ 270934 h 1303791"/>
                <a:gd name="connsiteX14" fmla="*/ 1169098 w 2157084"/>
                <a:gd name="connsiteY14" fmla="*/ 281934 h 1303791"/>
                <a:gd name="connsiteX15" fmla="*/ 989141 w 2157084"/>
                <a:gd name="connsiteY15" fmla="*/ 290705 h 1303791"/>
                <a:gd name="connsiteX16" fmla="*/ 778833 w 2157084"/>
                <a:gd name="connsiteY16" fmla="*/ 285832 h 1303791"/>
                <a:gd name="connsiteX17" fmla="*/ 464797 w 2157084"/>
                <a:gd name="connsiteY17" fmla="*/ 248239 h 1303791"/>
                <a:gd name="connsiteX18" fmla="*/ 210979 w 2157084"/>
                <a:gd name="connsiteY18" fmla="*/ 171871 h 1303791"/>
                <a:gd name="connsiteX19" fmla="*/ 41604 w 2157084"/>
                <a:gd name="connsiteY19" fmla="*/ 65847 h 1303791"/>
                <a:gd name="connsiteX20" fmla="*/ 114 w 2157084"/>
                <a:gd name="connsiteY20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478469 w 2157084"/>
                <a:gd name="connsiteY13" fmla="*/ 270934 h 1303791"/>
                <a:gd name="connsiteX14" fmla="*/ 1169098 w 2157084"/>
                <a:gd name="connsiteY14" fmla="*/ 306648 h 1303791"/>
                <a:gd name="connsiteX15" fmla="*/ 989141 w 2157084"/>
                <a:gd name="connsiteY15" fmla="*/ 290705 h 1303791"/>
                <a:gd name="connsiteX16" fmla="*/ 778833 w 2157084"/>
                <a:gd name="connsiteY16" fmla="*/ 285832 h 1303791"/>
                <a:gd name="connsiteX17" fmla="*/ 464797 w 2157084"/>
                <a:gd name="connsiteY17" fmla="*/ 248239 h 1303791"/>
                <a:gd name="connsiteX18" fmla="*/ 210979 w 2157084"/>
                <a:gd name="connsiteY18" fmla="*/ 171871 h 1303791"/>
                <a:gd name="connsiteX19" fmla="*/ 41604 w 2157084"/>
                <a:gd name="connsiteY19" fmla="*/ 65847 h 1303791"/>
                <a:gd name="connsiteX20" fmla="*/ 114 w 2157084"/>
                <a:gd name="connsiteY20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612966 w 2157084"/>
                <a:gd name="connsiteY12" fmla="*/ 243297 h 1303791"/>
                <a:gd name="connsiteX13" fmla="*/ 1478469 w 2157084"/>
                <a:gd name="connsiteY13" fmla="*/ 270934 h 1303791"/>
                <a:gd name="connsiteX14" fmla="*/ 1183926 w 2157084"/>
                <a:gd name="connsiteY14" fmla="*/ 286877 h 1303791"/>
                <a:gd name="connsiteX15" fmla="*/ 989141 w 2157084"/>
                <a:gd name="connsiteY15" fmla="*/ 290705 h 1303791"/>
                <a:gd name="connsiteX16" fmla="*/ 778833 w 2157084"/>
                <a:gd name="connsiteY16" fmla="*/ 285832 h 1303791"/>
                <a:gd name="connsiteX17" fmla="*/ 464797 w 2157084"/>
                <a:gd name="connsiteY17" fmla="*/ 248239 h 1303791"/>
                <a:gd name="connsiteX18" fmla="*/ 210979 w 2157084"/>
                <a:gd name="connsiteY18" fmla="*/ 171871 h 1303791"/>
                <a:gd name="connsiteX19" fmla="*/ 41604 w 2157084"/>
                <a:gd name="connsiteY19" fmla="*/ 65847 h 1303791"/>
                <a:gd name="connsiteX20" fmla="*/ 114 w 2157084"/>
                <a:gd name="connsiteY20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19066 w 2157084"/>
                <a:gd name="connsiteY11" fmla="*/ 169016 h 1303791"/>
                <a:gd name="connsiteX12" fmla="*/ 1779974 w 2157084"/>
                <a:gd name="connsiteY12" fmla="*/ 216564 h 1303791"/>
                <a:gd name="connsiteX13" fmla="*/ 1612966 w 2157084"/>
                <a:gd name="connsiteY13" fmla="*/ 243297 h 1303791"/>
                <a:gd name="connsiteX14" fmla="*/ 1478469 w 2157084"/>
                <a:gd name="connsiteY14" fmla="*/ 270934 h 1303791"/>
                <a:gd name="connsiteX15" fmla="*/ 1183926 w 2157084"/>
                <a:gd name="connsiteY15" fmla="*/ 286877 h 1303791"/>
                <a:gd name="connsiteX16" fmla="*/ 989141 w 2157084"/>
                <a:gd name="connsiteY16" fmla="*/ 290705 h 1303791"/>
                <a:gd name="connsiteX17" fmla="*/ 778833 w 2157084"/>
                <a:gd name="connsiteY17" fmla="*/ 285832 h 1303791"/>
                <a:gd name="connsiteX18" fmla="*/ 464797 w 2157084"/>
                <a:gd name="connsiteY18" fmla="*/ 248239 h 1303791"/>
                <a:gd name="connsiteX19" fmla="*/ 210979 w 2157084"/>
                <a:gd name="connsiteY19" fmla="*/ 171871 h 1303791"/>
                <a:gd name="connsiteX20" fmla="*/ 41604 w 2157084"/>
                <a:gd name="connsiteY20" fmla="*/ 65847 h 1303791"/>
                <a:gd name="connsiteX21" fmla="*/ 114 w 2157084"/>
                <a:gd name="connsiteY21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28951 w 2157084"/>
                <a:gd name="connsiteY11" fmla="*/ 183844 h 1303791"/>
                <a:gd name="connsiteX12" fmla="*/ 1779974 w 2157084"/>
                <a:gd name="connsiteY12" fmla="*/ 216564 h 1303791"/>
                <a:gd name="connsiteX13" fmla="*/ 1612966 w 2157084"/>
                <a:gd name="connsiteY13" fmla="*/ 243297 h 1303791"/>
                <a:gd name="connsiteX14" fmla="*/ 1478469 w 2157084"/>
                <a:gd name="connsiteY14" fmla="*/ 270934 h 1303791"/>
                <a:gd name="connsiteX15" fmla="*/ 1183926 w 2157084"/>
                <a:gd name="connsiteY15" fmla="*/ 286877 h 1303791"/>
                <a:gd name="connsiteX16" fmla="*/ 989141 w 2157084"/>
                <a:gd name="connsiteY16" fmla="*/ 290705 h 1303791"/>
                <a:gd name="connsiteX17" fmla="*/ 778833 w 2157084"/>
                <a:gd name="connsiteY17" fmla="*/ 285832 h 1303791"/>
                <a:gd name="connsiteX18" fmla="*/ 464797 w 2157084"/>
                <a:gd name="connsiteY18" fmla="*/ 248239 h 1303791"/>
                <a:gd name="connsiteX19" fmla="*/ 210979 w 2157084"/>
                <a:gd name="connsiteY19" fmla="*/ 171871 h 1303791"/>
                <a:gd name="connsiteX20" fmla="*/ 41604 w 2157084"/>
                <a:gd name="connsiteY20" fmla="*/ 65847 h 1303791"/>
                <a:gd name="connsiteX21" fmla="*/ 114 w 2157084"/>
                <a:gd name="connsiteY21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28951 w 2157084"/>
                <a:gd name="connsiteY11" fmla="*/ 183844 h 1303791"/>
                <a:gd name="connsiteX12" fmla="*/ 1779974 w 2157084"/>
                <a:gd name="connsiteY12" fmla="*/ 216564 h 1303791"/>
                <a:gd name="connsiteX13" fmla="*/ 1612966 w 2157084"/>
                <a:gd name="connsiteY13" fmla="*/ 243297 h 1303791"/>
                <a:gd name="connsiteX14" fmla="*/ 1478469 w 2157084"/>
                <a:gd name="connsiteY14" fmla="*/ 270934 h 1303791"/>
                <a:gd name="connsiteX15" fmla="*/ 1183926 w 2157084"/>
                <a:gd name="connsiteY15" fmla="*/ 286877 h 1303791"/>
                <a:gd name="connsiteX16" fmla="*/ 989141 w 2157084"/>
                <a:gd name="connsiteY16" fmla="*/ 290705 h 1303791"/>
                <a:gd name="connsiteX17" fmla="*/ 778833 w 2157084"/>
                <a:gd name="connsiteY17" fmla="*/ 285832 h 1303791"/>
                <a:gd name="connsiteX18" fmla="*/ 464797 w 2157084"/>
                <a:gd name="connsiteY18" fmla="*/ 248239 h 1303791"/>
                <a:gd name="connsiteX19" fmla="*/ 210979 w 2157084"/>
                <a:gd name="connsiteY19" fmla="*/ 171871 h 1303791"/>
                <a:gd name="connsiteX20" fmla="*/ 41604 w 2157084"/>
                <a:gd name="connsiteY20" fmla="*/ 65847 h 1303791"/>
                <a:gd name="connsiteX21" fmla="*/ 114 w 2157084"/>
                <a:gd name="connsiteY21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28951 w 2157084"/>
                <a:gd name="connsiteY11" fmla="*/ 183844 h 1303791"/>
                <a:gd name="connsiteX12" fmla="*/ 1779974 w 2157084"/>
                <a:gd name="connsiteY12" fmla="*/ 216564 h 1303791"/>
                <a:gd name="connsiteX13" fmla="*/ 1612966 w 2157084"/>
                <a:gd name="connsiteY13" fmla="*/ 243297 h 1303791"/>
                <a:gd name="connsiteX14" fmla="*/ 1478469 w 2157084"/>
                <a:gd name="connsiteY14" fmla="*/ 270934 h 1303791"/>
                <a:gd name="connsiteX15" fmla="*/ 1183926 w 2157084"/>
                <a:gd name="connsiteY15" fmla="*/ 286877 h 1303791"/>
                <a:gd name="connsiteX16" fmla="*/ 989141 w 2157084"/>
                <a:gd name="connsiteY16" fmla="*/ 290705 h 1303791"/>
                <a:gd name="connsiteX17" fmla="*/ 778833 w 2157084"/>
                <a:gd name="connsiteY17" fmla="*/ 285832 h 1303791"/>
                <a:gd name="connsiteX18" fmla="*/ 464797 w 2157084"/>
                <a:gd name="connsiteY18" fmla="*/ 248239 h 1303791"/>
                <a:gd name="connsiteX19" fmla="*/ 210979 w 2157084"/>
                <a:gd name="connsiteY19" fmla="*/ 171871 h 1303791"/>
                <a:gd name="connsiteX20" fmla="*/ 41604 w 2157084"/>
                <a:gd name="connsiteY20" fmla="*/ 65847 h 1303791"/>
                <a:gd name="connsiteX21" fmla="*/ 114 w 2157084"/>
                <a:gd name="connsiteY21" fmla="*/ 58050 h 1303791"/>
                <a:gd name="connsiteX0" fmla="*/ 114 w 2157084"/>
                <a:gd name="connsiteY0" fmla="*/ 58050 h 1303791"/>
                <a:gd name="connsiteX1" fmla="*/ 48636 w 2157084"/>
                <a:gd name="connsiteY1" fmla="*/ 518696 h 1303791"/>
                <a:gd name="connsiteX2" fmla="*/ 257830 w 2157084"/>
                <a:gd name="connsiteY2" fmla="*/ 925877 h 1303791"/>
                <a:gd name="connsiteX3" fmla="*/ 572771 w 2157084"/>
                <a:gd name="connsiteY3" fmla="*/ 1199327 h 1303791"/>
                <a:gd name="connsiteX4" fmla="*/ 1100805 w 2157084"/>
                <a:gd name="connsiteY4" fmla="*/ 1302358 h 1303791"/>
                <a:gd name="connsiteX5" fmla="*/ 1667475 w 2157084"/>
                <a:gd name="connsiteY5" fmla="*/ 1134932 h 1303791"/>
                <a:gd name="connsiteX6" fmla="*/ 1976568 w 2157084"/>
                <a:gd name="connsiteY6" fmla="*/ 812961 h 1303791"/>
                <a:gd name="connsiteX7" fmla="*/ 2118236 w 2157084"/>
                <a:gd name="connsiteY7" fmla="*/ 439473 h 1303791"/>
                <a:gd name="connsiteX8" fmla="*/ 2156872 w 2157084"/>
                <a:gd name="connsiteY8" fmla="*/ 143259 h 1303791"/>
                <a:gd name="connsiteX9" fmla="*/ 2131115 w 2157084"/>
                <a:gd name="connsiteY9" fmla="*/ 1592 h 1303791"/>
                <a:gd name="connsiteX10" fmla="*/ 2076536 w 2157084"/>
                <a:gd name="connsiteY10" fmla="*/ 73226 h 1303791"/>
                <a:gd name="connsiteX11" fmla="*/ 1928951 w 2157084"/>
                <a:gd name="connsiteY11" fmla="*/ 169016 h 1303791"/>
                <a:gd name="connsiteX12" fmla="*/ 1779974 w 2157084"/>
                <a:gd name="connsiteY12" fmla="*/ 216564 h 1303791"/>
                <a:gd name="connsiteX13" fmla="*/ 1612966 w 2157084"/>
                <a:gd name="connsiteY13" fmla="*/ 243297 h 1303791"/>
                <a:gd name="connsiteX14" fmla="*/ 1478469 w 2157084"/>
                <a:gd name="connsiteY14" fmla="*/ 270934 h 1303791"/>
                <a:gd name="connsiteX15" fmla="*/ 1183926 w 2157084"/>
                <a:gd name="connsiteY15" fmla="*/ 286877 h 1303791"/>
                <a:gd name="connsiteX16" fmla="*/ 989141 w 2157084"/>
                <a:gd name="connsiteY16" fmla="*/ 290705 h 1303791"/>
                <a:gd name="connsiteX17" fmla="*/ 778833 w 2157084"/>
                <a:gd name="connsiteY17" fmla="*/ 285832 h 1303791"/>
                <a:gd name="connsiteX18" fmla="*/ 464797 w 2157084"/>
                <a:gd name="connsiteY18" fmla="*/ 248239 h 1303791"/>
                <a:gd name="connsiteX19" fmla="*/ 210979 w 2157084"/>
                <a:gd name="connsiteY19" fmla="*/ 171871 h 1303791"/>
                <a:gd name="connsiteX20" fmla="*/ 41604 w 2157084"/>
                <a:gd name="connsiteY20" fmla="*/ 65847 h 1303791"/>
                <a:gd name="connsiteX21" fmla="*/ 114 w 2157084"/>
                <a:gd name="connsiteY21" fmla="*/ 58050 h 1303791"/>
                <a:gd name="connsiteX0" fmla="*/ 114 w 2157036"/>
                <a:gd name="connsiteY0" fmla="*/ 57519 h 1303260"/>
                <a:gd name="connsiteX1" fmla="*/ 48636 w 2157036"/>
                <a:gd name="connsiteY1" fmla="*/ 518165 h 1303260"/>
                <a:gd name="connsiteX2" fmla="*/ 257830 w 2157036"/>
                <a:gd name="connsiteY2" fmla="*/ 925346 h 1303260"/>
                <a:gd name="connsiteX3" fmla="*/ 572771 w 2157036"/>
                <a:gd name="connsiteY3" fmla="*/ 1198796 h 1303260"/>
                <a:gd name="connsiteX4" fmla="*/ 1100805 w 2157036"/>
                <a:gd name="connsiteY4" fmla="*/ 1301827 h 1303260"/>
                <a:gd name="connsiteX5" fmla="*/ 1667475 w 2157036"/>
                <a:gd name="connsiteY5" fmla="*/ 1134401 h 1303260"/>
                <a:gd name="connsiteX6" fmla="*/ 1976568 w 2157036"/>
                <a:gd name="connsiteY6" fmla="*/ 812430 h 1303260"/>
                <a:gd name="connsiteX7" fmla="*/ 2118236 w 2157036"/>
                <a:gd name="connsiteY7" fmla="*/ 438942 h 1303260"/>
                <a:gd name="connsiteX8" fmla="*/ 2156872 w 2157036"/>
                <a:gd name="connsiteY8" fmla="*/ 142728 h 1303260"/>
                <a:gd name="connsiteX9" fmla="*/ 2131115 w 2157036"/>
                <a:gd name="connsiteY9" fmla="*/ 1061 h 1303260"/>
                <a:gd name="connsiteX10" fmla="*/ 2106192 w 2157036"/>
                <a:gd name="connsiteY10" fmla="*/ 82580 h 1303260"/>
                <a:gd name="connsiteX11" fmla="*/ 1928951 w 2157036"/>
                <a:gd name="connsiteY11" fmla="*/ 168485 h 1303260"/>
                <a:gd name="connsiteX12" fmla="*/ 1779974 w 2157036"/>
                <a:gd name="connsiteY12" fmla="*/ 216033 h 1303260"/>
                <a:gd name="connsiteX13" fmla="*/ 1612966 w 2157036"/>
                <a:gd name="connsiteY13" fmla="*/ 242766 h 1303260"/>
                <a:gd name="connsiteX14" fmla="*/ 1478469 w 2157036"/>
                <a:gd name="connsiteY14" fmla="*/ 270403 h 1303260"/>
                <a:gd name="connsiteX15" fmla="*/ 1183926 w 2157036"/>
                <a:gd name="connsiteY15" fmla="*/ 286346 h 1303260"/>
                <a:gd name="connsiteX16" fmla="*/ 989141 w 2157036"/>
                <a:gd name="connsiteY16" fmla="*/ 290174 h 1303260"/>
                <a:gd name="connsiteX17" fmla="*/ 778833 w 2157036"/>
                <a:gd name="connsiteY17" fmla="*/ 285301 h 1303260"/>
                <a:gd name="connsiteX18" fmla="*/ 464797 w 2157036"/>
                <a:gd name="connsiteY18" fmla="*/ 247708 h 1303260"/>
                <a:gd name="connsiteX19" fmla="*/ 210979 w 2157036"/>
                <a:gd name="connsiteY19" fmla="*/ 171340 h 1303260"/>
                <a:gd name="connsiteX20" fmla="*/ 41604 w 2157036"/>
                <a:gd name="connsiteY20" fmla="*/ 65316 h 1303260"/>
                <a:gd name="connsiteX21" fmla="*/ 114 w 2157036"/>
                <a:gd name="connsiteY21" fmla="*/ 57519 h 1303260"/>
                <a:gd name="connsiteX0" fmla="*/ 114 w 2157036"/>
                <a:gd name="connsiteY0" fmla="*/ 57519 h 1303260"/>
                <a:gd name="connsiteX1" fmla="*/ 48636 w 2157036"/>
                <a:gd name="connsiteY1" fmla="*/ 518165 h 1303260"/>
                <a:gd name="connsiteX2" fmla="*/ 257830 w 2157036"/>
                <a:gd name="connsiteY2" fmla="*/ 925346 h 1303260"/>
                <a:gd name="connsiteX3" fmla="*/ 572771 w 2157036"/>
                <a:gd name="connsiteY3" fmla="*/ 1198796 h 1303260"/>
                <a:gd name="connsiteX4" fmla="*/ 1100805 w 2157036"/>
                <a:gd name="connsiteY4" fmla="*/ 1301827 h 1303260"/>
                <a:gd name="connsiteX5" fmla="*/ 1667475 w 2157036"/>
                <a:gd name="connsiteY5" fmla="*/ 1134401 h 1303260"/>
                <a:gd name="connsiteX6" fmla="*/ 1976568 w 2157036"/>
                <a:gd name="connsiteY6" fmla="*/ 812430 h 1303260"/>
                <a:gd name="connsiteX7" fmla="*/ 2118236 w 2157036"/>
                <a:gd name="connsiteY7" fmla="*/ 438942 h 1303260"/>
                <a:gd name="connsiteX8" fmla="*/ 2156872 w 2157036"/>
                <a:gd name="connsiteY8" fmla="*/ 142728 h 1303260"/>
                <a:gd name="connsiteX9" fmla="*/ 2131115 w 2157036"/>
                <a:gd name="connsiteY9" fmla="*/ 1061 h 1303260"/>
                <a:gd name="connsiteX10" fmla="*/ 2106192 w 2157036"/>
                <a:gd name="connsiteY10" fmla="*/ 82580 h 1303260"/>
                <a:gd name="connsiteX11" fmla="*/ 1928951 w 2157036"/>
                <a:gd name="connsiteY11" fmla="*/ 168485 h 1303260"/>
                <a:gd name="connsiteX12" fmla="*/ 1779974 w 2157036"/>
                <a:gd name="connsiteY12" fmla="*/ 216033 h 1303260"/>
                <a:gd name="connsiteX13" fmla="*/ 1612966 w 2157036"/>
                <a:gd name="connsiteY13" fmla="*/ 242766 h 1303260"/>
                <a:gd name="connsiteX14" fmla="*/ 1478469 w 2157036"/>
                <a:gd name="connsiteY14" fmla="*/ 270403 h 1303260"/>
                <a:gd name="connsiteX15" fmla="*/ 1183926 w 2157036"/>
                <a:gd name="connsiteY15" fmla="*/ 286346 h 1303260"/>
                <a:gd name="connsiteX16" fmla="*/ 989141 w 2157036"/>
                <a:gd name="connsiteY16" fmla="*/ 290174 h 1303260"/>
                <a:gd name="connsiteX17" fmla="*/ 778833 w 2157036"/>
                <a:gd name="connsiteY17" fmla="*/ 285301 h 1303260"/>
                <a:gd name="connsiteX18" fmla="*/ 608553 w 2157036"/>
                <a:gd name="connsiteY18" fmla="*/ 260517 h 1303260"/>
                <a:gd name="connsiteX19" fmla="*/ 464797 w 2157036"/>
                <a:gd name="connsiteY19" fmla="*/ 247708 h 1303260"/>
                <a:gd name="connsiteX20" fmla="*/ 210979 w 2157036"/>
                <a:gd name="connsiteY20" fmla="*/ 171340 h 1303260"/>
                <a:gd name="connsiteX21" fmla="*/ 41604 w 2157036"/>
                <a:gd name="connsiteY21" fmla="*/ 65316 h 1303260"/>
                <a:gd name="connsiteX22" fmla="*/ 114 w 2157036"/>
                <a:gd name="connsiteY22" fmla="*/ 57519 h 1303260"/>
                <a:gd name="connsiteX0" fmla="*/ 114 w 2157036"/>
                <a:gd name="connsiteY0" fmla="*/ 57519 h 1303260"/>
                <a:gd name="connsiteX1" fmla="*/ 48636 w 2157036"/>
                <a:gd name="connsiteY1" fmla="*/ 518165 h 1303260"/>
                <a:gd name="connsiteX2" fmla="*/ 257830 w 2157036"/>
                <a:gd name="connsiteY2" fmla="*/ 925346 h 1303260"/>
                <a:gd name="connsiteX3" fmla="*/ 572771 w 2157036"/>
                <a:gd name="connsiteY3" fmla="*/ 1198796 h 1303260"/>
                <a:gd name="connsiteX4" fmla="*/ 1100805 w 2157036"/>
                <a:gd name="connsiteY4" fmla="*/ 1301827 h 1303260"/>
                <a:gd name="connsiteX5" fmla="*/ 1667475 w 2157036"/>
                <a:gd name="connsiteY5" fmla="*/ 1134401 h 1303260"/>
                <a:gd name="connsiteX6" fmla="*/ 1976568 w 2157036"/>
                <a:gd name="connsiteY6" fmla="*/ 812430 h 1303260"/>
                <a:gd name="connsiteX7" fmla="*/ 2118236 w 2157036"/>
                <a:gd name="connsiteY7" fmla="*/ 438942 h 1303260"/>
                <a:gd name="connsiteX8" fmla="*/ 2156872 w 2157036"/>
                <a:gd name="connsiteY8" fmla="*/ 142728 h 1303260"/>
                <a:gd name="connsiteX9" fmla="*/ 2131115 w 2157036"/>
                <a:gd name="connsiteY9" fmla="*/ 1061 h 1303260"/>
                <a:gd name="connsiteX10" fmla="*/ 2106192 w 2157036"/>
                <a:gd name="connsiteY10" fmla="*/ 82580 h 1303260"/>
                <a:gd name="connsiteX11" fmla="*/ 1928951 w 2157036"/>
                <a:gd name="connsiteY11" fmla="*/ 168485 h 1303260"/>
                <a:gd name="connsiteX12" fmla="*/ 1779974 w 2157036"/>
                <a:gd name="connsiteY12" fmla="*/ 216033 h 1303260"/>
                <a:gd name="connsiteX13" fmla="*/ 1612966 w 2157036"/>
                <a:gd name="connsiteY13" fmla="*/ 242766 h 1303260"/>
                <a:gd name="connsiteX14" fmla="*/ 1478469 w 2157036"/>
                <a:gd name="connsiteY14" fmla="*/ 270403 h 1303260"/>
                <a:gd name="connsiteX15" fmla="*/ 1183926 w 2157036"/>
                <a:gd name="connsiteY15" fmla="*/ 286346 h 1303260"/>
                <a:gd name="connsiteX16" fmla="*/ 989141 w 2157036"/>
                <a:gd name="connsiteY16" fmla="*/ 290174 h 1303260"/>
                <a:gd name="connsiteX17" fmla="*/ 808489 w 2157036"/>
                <a:gd name="connsiteY17" fmla="*/ 290244 h 1303260"/>
                <a:gd name="connsiteX18" fmla="*/ 608553 w 2157036"/>
                <a:gd name="connsiteY18" fmla="*/ 260517 h 1303260"/>
                <a:gd name="connsiteX19" fmla="*/ 464797 w 2157036"/>
                <a:gd name="connsiteY19" fmla="*/ 247708 h 1303260"/>
                <a:gd name="connsiteX20" fmla="*/ 210979 w 2157036"/>
                <a:gd name="connsiteY20" fmla="*/ 171340 h 1303260"/>
                <a:gd name="connsiteX21" fmla="*/ 41604 w 2157036"/>
                <a:gd name="connsiteY21" fmla="*/ 65316 h 1303260"/>
                <a:gd name="connsiteX22" fmla="*/ 114 w 2157036"/>
                <a:gd name="connsiteY22" fmla="*/ 57519 h 1303260"/>
                <a:gd name="connsiteX0" fmla="*/ 114 w 2157036"/>
                <a:gd name="connsiteY0" fmla="*/ 57519 h 1303260"/>
                <a:gd name="connsiteX1" fmla="*/ 48636 w 2157036"/>
                <a:gd name="connsiteY1" fmla="*/ 518165 h 1303260"/>
                <a:gd name="connsiteX2" fmla="*/ 257830 w 2157036"/>
                <a:gd name="connsiteY2" fmla="*/ 925346 h 1303260"/>
                <a:gd name="connsiteX3" fmla="*/ 572771 w 2157036"/>
                <a:gd name="connsiteY3" fmla="*/ 1198796 h 1303260"/>
                <a:gd name="connsiteX4" fmla="*/ 1100805 w 2157036"/>
                <a:gd name="connsiteY4" fmla="*/ 1301827 h 1303260"/>
                <a:gd name="connsiteX5" fmla="*/ 1667475 w 2157036"/>
                <a:gd name="connsiteY5" fmla="*/ 1134401 h 1303260"/>
                <a:gd name="connsiteX6" fmla="*/ 1976568 w 2157036"/>
                <a:gd name="connsiteY6" fmla="*/ 812430 h 1303260"/>
                <a:gd name="connsiteX7" fmla="*/ 2118236 w 2157036"/>
                <a:gd name="connsiteY7" fmla="*/ 438942 h 1303260"/>
                <a:gd name="connsiteX8" fmla="*/ 2156872 w 2157036"/>
                <a:gd name="connsiteY8" fmla="*/ 142728 h 1303260"/>
                <a:gd name="connsiteX9" fmla="*/ 2131115 w 2157036"/>
                <a:gd name="connsiteY9" fmla="*/ 1061 h 1303260"/>
                <a:gd name="connsiteX10" fmla="*/ 2106192 w 2157036"/>
                <a:gd name="connsiteY10" fmla="*/ 82580 h 1303260"/>
                <a:gd name="connsiteX11" fmla="*/ 1928951 w 2157036"/>
                <a:gd name="connsiteY11" fmla="*/ 168485 h 1303260"/>
                <a:gd name="connsiteX12" fmla="*/ 1779974 w 2157036"/>
                <a:gd name="connsiteY12" fmla="*/ 216033 h 1303260"/>
                <a:gd name="connsiteX13" fmla="*/ 1612966 w 2157036"/>
                <a:gd name="connsiteY13" fmla="*/ 242766 h 1303260"/>
                <a:gd name="connsiteX14" fmla="*/ 1478469 w 2157036"/>
                <a:gd name="connsiteY14" fmla="*/ 270403 h 1303260"/>
                <a:gd name="connsiteX15" fmla="*/ 1183926 w 2157036"/>
                <a:gd name="connsiteY15" fmla="*/ 286346 h 1303260"/>
                <a:gd name="connsiteX16" fmla="*/ 989141 w 2157036"/>
                <a:gd name="connsiteY16" fmla="*/ 290174 h 1303260"/>
                <a:gd name="connsiteX17" fmla="*/ 808489 w 2157036"/>
                <a:gd name="connsiteY17" fmla="*/ 290244 h 1303260"/>
                <a:gd name="connsiteX18" fmla="*/ 608553 w 2157036"/>
                <a:gd name="connsiteY18" fmla="*/ 260517 h 1303260"/>
                <a:gd name="connsiteX19" fmla="*/ 464797 w 2157036"/>
                <a:gd name="connsiteY19" fmla="*/ 247708 h 1303260"/>
                <a:gd name="connsiteX20" fmla="*/ 376246 w 2157036"/>
                <a:gd name="connsiteY20" fmla="*/ 230860 h 1303260"/>
                <a:gd name="connsiteX21" fmla="*/ 210979 w 2157036"/>
                <a:gd name="connsiteY21" fmla="*/ 171340 h 1303260"/>
                <a:gd name="connsiteX22" fmla="*/ 41604 w 2157036"/>
                <a:gd name="connsiteY22" fmla="*/ 65316 h 1303260"/>
                <a:gd name="connsiteX23" fmla="*/ 114 w 2157036"/>
                <a:gd name="connsiteY23" fmla="*/ 57519 h 1303260"/>
                <a:gd name="connsiteX0" fmla="*/ 114 w 2157036"/>
                <a:gd name="connsiteY0" fmla="*/ 57519 h 1303260"/>
                <a:gd name="connsiteX1" fmla="*/ 48636 w 2157036"/>
                <a:gd name="connsiteY1" fmla="*/ 518165 h 1303260"/>
                <a:gd name="connsiteX2" fmla="*/ 257830 w 2157036"/>
                <a:gd name="connsiteY2" fmla="*/ 925346 h 1303260"/>
                <a:gd name="connsiteX3" fmla="*/ 572771 w 2157036"/>
                <a:gd name="connsiteY3" fmla="*/ 1198796 h 1303260"/>
                <a:gd name="connsiteX4" fmla="*/ 1100805 w 2157036"/>
                <a:gd name="connsiteY4" fmla="*/ 1301827 h 1303260"/>
                <a:gd name="connsiteX5" fmla="*/ 1667475 w 2157036"/>
                <a:gd name="connsiteY5" fmla="*/ 1134401 h 1303260"/>
                <a:gd name="connsiteX6" fmla="*/ 1976568 w 2157036"/>
                <a:gd name="connsiteY6" fmla="*/ 812430 h 1303260"/>
                <a:gd name="connsiteX7" fmla="*/ 2118236 w 2157036"/>
                <a:gd name="connsiteY7" fmla="*/ 438942 h 1303260"/>
                <a:gd name="connsiteX8" fmla="*/ 2156872 w 2157036"/>
                <a:gd name="connsiteY8" fmla="*/ 142728 h 1303260"/>
                <a:gd name="connsiteX9" fmla="*/ 2131115 w 2157036"/>
                <a:gd name="connsiteY9" fmla="*/ 1061 h 1303260"/>
                <a:gd name="connsiteX10" fmla="*/ 2106192 w 2157036"/>
                <a:gd name="connsiteY10" fmla="*/ 82580 h 1303260"/>
                <a:gd name="connsiteX11" fmla="*/ 1928951 w 2157036"/>
                <a:gd name="connsiteY11" fmla="*/ 168485 h 1303260"/>
                <a:gd name="connsiteX12" fmla="*/ 1779974 w 2157036"/>
                <a:gd name="connsiteY12" fmla="*/ 216033 h 1303260"/>
                <a:gd name="connsiteX13" fmla="*/ 1612966 w 2157036"/>
                <a:gd name="connsiteY13" fmla="*/ 242766 h 1303260"/>
                <a:gd name="connsiteX14" fmla="*/ 1478469 w 2157036"/>
                <a:gd name="connsiteY14" fmla="*/ 270403 h 1303260"/>
                <a:gd name="connsiteX15" fmla="*/ 1183926 w 2157036"/>
                <a:gd name="connsiteY15" fmla="*/ 286346 h 1303260"/>
                <a:gd name="connsiteX16" fmla="*/ 989141 w 2157036"/>
                <a:gd name="connsiteY16" fmla="*/ 290174 h 1303260"/>
                <a:gd name="connsiteX17" fmla="*/ 852973 w 2157036"/>
                <a:gd name="connsiteY17" fmla="*/ 290244 h 1303260"/>
                <a:gd name="connsiteX18" fmla="*/ 608553 w 2157036"/>
                <a:gd name="connsiteY18" fmla="*/ 260517 h 1303260"/>
                <a:gd name="connsiteX19" fmla="*/ 464797 w 2157036"/>
                <a:gd name="connsiteY19" fmla="*/ 247708 h 1303260"/>
                <a:gd name="connsiteX20" fmla="*/ 376246 w 2157036"/>
                <a:gd name="connsiteY20" fmla="*/ 230860 h 1303260"/>
                <a:gd name="connsiteX21" fmla="*/ 210979 w 2157036"/>
                <a:gd name="connsiteY21" fmla="*/ 171340 h 1303260"/>
                <a:gd name="connsiteX22" fmla="*/ 41604 w 2157036"/>
                <a:gd name="connsiteY22" fmla="*/ 65316 h 1303260"/>
                <a:gd name="connsiteX23" fmla="*/ 114 w 2157036"/>
                <a:gd name="connsiteY23" fmla="*/ 57519 h 1303260"/>
                <a:gd name="connsiteX0" fmla="*/ 114 w 2157036"/>
                <a:gd name="connsiteY0" fmla="*/ 57519 h 1302883"/>
                <a:gd name="connsiteX1" fmla="*/ 48636 w 2157036"/>
                <a:gd name="connsiteY1" fmla="*/ 518165 h 1302883"/>
                <a:gd name="connsiteX2" fmla="*/ 257830 w 2157036"/>
                <a:gd name="connsiteY2" fmla="*/ 925346 h 1302883"/>
                <a:gd name="connsiteX3" fmla="*/ 396017 w 2157036"/>
                <a:gd name="connsiteY3" fmla="*/ 1061235 h 1302883"/>
                <a:gd name="connsiteX4" fmla="*/ 572771 w 2157036"/>
                <a:gd name="connsiteY4" fmla="*/ 1198796 h 1302883"/>
                <a:gd name="connsiteX5" fmla="*/ 1100805 w 2157036"/>
                <a:gd name="connsiteY5" fmla="*/ 1301827 h 1302883"/>
                <a:gd name="connsiteX6" fmla="*/ 1667475 w 2157036"/>
                <a:gd name="connsiteY6" fmla="*/ 1134401 h 1302883"/>
                <a:gd name="connsiteX7" fmla="*/ 1976568 w 2157036"/>
                <a:gd name="connsiteY7" fmla="*/ 812430 h 1302883"/>
                <a:gd name="connsiteX8" fmla="*/ 2118236 w 2157036"/>
                <a:gd name="connsiteY8" fmla="*/ 438942 h 1302883"/>
                <a:gd name="connsiteX9" fmla="*/ 2156872 w 2157036"/>
                <a:gd name="connsiteY9" fmla="*/ 142728 h 1302883"/>
                <a:gd name="connsiteX10" fmla="*/ 2131115 w 2157036"/>
                <a:gd name="connsiteY10" fmla="*/ 1061 h 1302883"/>
                <a:gd name="connsiteX11" fmla="*/ 2106192 w 2157036"/>
                <a:gd name="connsiteY11" fmla="*/ 82580 h 1302883"/>
                <a:gd name="connsiteX12" fmla="*/ 1928951 w 2157036"/>
                <a:gd name="connsiteY12" fmla="*/ 168485 h 1302883"/>
                <a:gd name="connsiteX13" fmla="*/ 1779974 w 2157036"/>
                <a:gd name="connsiteY13" fmla="*/ 216033 h 1302883"/>
                <a:gd name="connsiteX14" fmla="*/ 1612966 w 2157036"/>
                <a:gd name="connsiteY14" fmla="*/ 242766 h 1302883"/>
                <a:gd name="connsiteX15" fmla="*/ 1478469 w 2157036"/>
                <a:gd name="connsiteY15" fmla="*/ 270403 h 1302883"/>
                <a:gd name="connsiteX16" fmla="*/ 1183926 w 2157036"/>
                <a:gd name="connsiteY16" fmla="*/ 286346 h 1302883"/>
                <a:gd name="connsiteX17" fmla="*/ 989141 w 2157036"/>
                <a:gd name="connsiteY17" fmla="*/ 290174 h 1302883"/>
                <a:gd name="connsiteX18" fmla="*/ 852973 w 2157036"/>
                <a:gd name="connsiteY18" fmla="*/ 290244 h 1302883"/>
                <a:gd name="connsiteX19" fmla="*/ 608553 w 2157036"/>
                <a:gd name="connsiteY19" fmla="*/ 260517 h 1302883"/>
                <a:gd name="connsiteX20" fmla="*/ 464797 w 2157036"/>
                <a:gd name="connsiteY20" fmla="*/ 247708 h 1302883"/>
                <a:gd name="connsiteX21" fmla="*/ 376246 w 2157036"/>
                <a:gd name="connsiteY21" fmla="*/ 230860 h 1302883"/>
                <a:gd name="connsiteX22" fmla="*/ 210979 w 2157036"/>
                <a:gd name="connsiteY22" fmla="*/ 171340 h 1302883"/>
                <a:gd name="connsiteX23" fmla="*/ 41604 w 2157036"/>
                <a:gd name="connsiteY23" fmla="*/ 65316 h 1302883"/>
                <a:gd name="connsiteX24" fmla="*/ 114 w 2157036"/>
                <a:gd name="connsiteY24" fmla="*/ 57519 h 1302883"/>
                <a:gd name="connsiteX0" fmla="*/ 114 w 2157036"/>
                <a:gd name="connsiteY0" fmla="*/ 57519 h 1302748"/>
                <a:gd name="connsiteX1" fmla="*/ 48636 w 2157036"/>
                <a:gd name="connsiteY1" fmla="*/ 518165 h 1302748"/>
                <a:gd name="connsiteX2" fmla="*/ 257830 w 2157036"/>
                <a:gd name="connsiteY2" fmla="*/ 925346 h 1302748"/>
                <a:gd name="connsiteX3" fmla="*/ 396017 w 2157036"/>
                <a:gd name="connsiteY3" fmla="*/ 1061235 h 1302748"/>
                <a:gd name="connsiteX4" fmla="*/ 509699 w 2157036"/>
                <a:gd name="connsiteY4" fmla="*/ 1135376 h 1302748"/>
                <a:gd name="connsiteX5" fmla="*/ 572771 w 2157036"/>
                <a:gd name="connsiteY5" fmla="*/ 1198796 h 1302748"/>
                <a:gd name="connsiteX6" fmla="*/ 1100805 w 2157036"/>
                <a:gd name="connsiteY6" fmla="*/ 1301827 h 1302748"/>
                <a:gd name="connsiteX7" fmla="*/ 1667475 w 2157036"/>
                <a:gd name="connsiteY7" fmla="*/ 1134401 h 1302748"/>
                <a:gd name="connsiteX8" fmla="*/ 1976568 w 2157036"/>
                <a:gd name="connsiteY8" fmla="*/ 812430 h 1302748"/>
                <a:gd name="connsiteX9" fmla="*/ 2118236 w 2157036"/>
                <a:gd name="connsiteY9" fmla="*/ 438942 h 1302748"/>
                <a:gd name="connsiteX10" fmla="*/ 2156872 w 2157036"/>
                <a:gd name="connsiteY10" fmla="*/ 142728 h 1302748"/>
                <a:gd name="connsiteX11" fmla="*/ 2131115 w 2157036"/>
                <a:gd name="connsiteY11" fmla="*/ 1061 h 1302748"/>
                <a:gd name="connsiteX12" fmla="*/ 2106192 w 2157036"/>
                <a:gd name="connsiteY12" fmla="*/ 82580 h 1302748"/>
                <a:gd name="connsiteX13" fmla="*/ 1928951 w 2157036"/>
                <a:gd name="connsiteY13" fmla="*/ 168485 h 1302748"/>
                <a:gd name="connsiteX14" fmla="*/ 1779974 w 2157036"/>
                <a:gd name="connsiteY14" fmla="*/ 216033 h 1302748"/>
                <a:gd name="connsiteX15" fmla="*/ 1612966 w 2157036"/>
                <a:gd name="connsiteY15" fmla="*/ 242766 h 1302748"/>
                <a:gd name="connsiteX16" fmla="*/ 1478469 w 2157036"/>
                <a:gd name="connsiteY16" fmla="*/ 270403 h 1302748"/>
                <a:gd name="connsiteX17" fmla="*/ 1183926 w 2157036"/>
                <a:gd name="connsiteY17" fmla="*/ 286346 h 1302748"/>
                <a:gd name="connsiteX18" fmla="*/ 989141 w 2157036"/>
                <a:gd name="connsiteY18" fmla="*/ 290174 h 1302748"/>
                <a:gd name="connsiteX19" fmla="*/ 852973 w 2157036"/>
                <a:gd name="connsiteY19" fmla="*/ 290244 h 1302748"/>
                <a:gd name="connsiteX20" fmla="*/ 608553 w 2157036"/>
                <a:gd name="connsiteY20" fmla="*/ 260517 h 1302748"/>
                <a:gd name="connsiteX21" fmla="*/ 464797 w 2157036"/>
                <a:gd name="connsiteY21" fmla="*/ 247708 h 1302748"/>
                <a:gd name="connsiteX22" fmla="*/ 376246 w 2157036"/>
                <a:gd name="connsiteY22" fmla="*/ 230860 h 1302748"/>
                <a:gd name="connsiteX23" fmla="*/ 210979 w 2157036"/>
                <a:gd name="connsiteY23" fmla="*/ 171340 h 1302748"/>
                <a:gd name="connsiteX24" fmla="*/ 41604 w 2157036"/>
                <a:gd name="connsiteY24" fmla="*/ 65316 h 1302748"/>
                <a:gd name="connsiteX25" fmla="*/ 114 w 2157036"/>
                <a:gd name="connsiteY25" fmla="*/ 57519 h 1302748"/>
                <a:gd name="connsiteX0" fmla="*/ 114 w 2157036"/>
                <a:gd name="connsiteY0" fmla="*/ 57519 h 1304102"/>
                <a:gd name="connsiteX1" fmla="*/ 48636 w 2157036"/>
                <a:gd name="connsiteY1" fmla="*/ 518165 h 1304102"/>
                <a:gd name="connsiteX2" fmla="*/ 257830 w 2157036"/>
                <a:gd name="connsiteY2" fmla="*/ 925346 h 1304102"/>
                <a:gd name="connsiteX3" fmla="*/ 396017 w 2157036"/>
                <a:gd name="connsiteY3" fmla="*/ 1061235 h 1304102"/>
                <a:gd name="connsiteX4" fmla="*/ 509699 w 2157036"/>
                <a:gd name="connsiteY4" fmla="*/ 1135376 h 1304102"/>
                <a:gd name="connsiteX5" fmla="*/ 572771 w 2157036"/>
                <a:gd name="connsiteY5" fmla="*/ 1198796 h 1304102"/>
                <a:gd name="connsiteX6" fmla="*/ 737064 w 2157036"/>
                <a:gd name="connsiteY6" fmla="*/ 1229287 h 1304102"/>
                <a:gd name="connsiteX7" fmla="*/ 1100805 w 2157036"/>
                <a:gd name="connsiteY7" fmla="*/ 1301827 h 1304102"/>
                <a:gd name="connsiteX8" fmla="*/ 1667475 w 2157036"/>
                <a:gd name="connsiteY8" fmla="*/ 1134401 h 1304102"/>
                <a:gd name="connsiteX9" fmla="*/ 1976568 w 2157036"/>
                <a:gd name="connsiteY9" fmla="*/ 812430 h 1304102"/>
                <a:gd name="connsiteX10" fmla="*/ 2118236 w 2157036"/>
                <a:gd name="connsiteY10" fmla="*/ 438942 h 1304102"/>
                <a:gd name="connsiteX11" fmla="*/ 2156872 w 2157036"/>
                <a:gd name="connsiteY11" fmla="*/ 142728 h 1304102"/>
                <a:gd name="connsiteX12" fmla="*/ 2131115 w 2157036"/>
                <a:gd name="connsiteY12" fmla="*/ 1061 h 1304102"/>
                <a:gd name="connsiteX13" fmla="*/ 2106192 w 2157036"/>
                <a:gd name="connsiteY13" fmla="*/ 82580 h 1304102"/>
                <a:gd name="connsiteX14" fmla="*/ 1928951 w 2157036"/>
                <a:gd name="connsiteY14" fmla="*/ 168485 h 1304102"/>
                <a:gd name="connsiteX15" fmla="*/ 1779974 w 2157036"/>
                <a:gd name="connsiteY15" fmla="*/ 216033 h 1304102"/>
                <a:gd name="connsiteX16" fmla="*/ 1612966 w 2157036"/>
                <a:gd name="connsiteY16" fmla="*/ 242766 h 1304102"/>
                <a:gd name="connsiteX17" fmla="*/ 1478469 w 2157036"/>
                <a:gd name="connsiteY17" fmla="*/ 270403 h 1304102"/>
                <a:gd name="connsiteX18" fmla="*/ 1183926 w 2157036"/>
                <a:gd name="connsiteY18" fmla="*/ 286346 h 1304102"/>
                <a:gd name="connsiteX19" fmla="*/ 989141 w 2157036"/>
                <a:gd name="connsiteY19" fmla="*/ 290174 h 1304102"/>
                <a:gd name="connsiteX20" fmla="*/ 852973 w 2157036"/>
                <a:gd name="connsiteY20" fmla="*/ 290244 h 1304102"/>
                <a:gd name="connsiteX21" fmla="*/ 608553 w 2157036"/>
                <a:gd name="connsiteY21" fmla="*/ 260517 h 1304102"/>
                <a:gd name="connsiteX22" fmla="*/ 464797 w 2157036"/>
                <a:gd name="connsiteY22" fmla="*/ 247708 h 1304102"/>
                <a:gd name="connsiteX23" fmla="*/ 376246 w 2157036"/>
                <a:gd name="connsiteY23" fmla="*/ 230860 h 1304102"/>
                <a:gd name="connsiteX24" fmla="*/ 210979 w 2157036"/>
                <a:gd name="connsiteY24" fmla="*/ 171340 h 1304102"/>
                <a:gd name="connsiteX25" fmla="*/ 41604 w 2157036"/>
                <a:gd name="connsiteY25" fmla="*/ 65316 h 1304102"/>
                <a:gd name="connsiteX26" fmla="*/ 114 w 2157036"/>
                <a:gd name="connsiteY26" fmla="*/ 57519 h 1304102"/>
                <a:gd name="connsiteX0" fmla="*/ 114 w 2157036"/>
                <a:gd name="connsiteY0" fmla="*/ 57519 h 1311237"/>
                <a:gd name="connsiteX1" fmla="*/ 48636 w 2157036"/>
                <a:gd name="connsiteY1" fmla="*/ 518165 h 1311237"/>
                <a:gd name="connsiteX2" fmla="*/ 257830 w 2157036"/>
                <a:gd name="connsiteY2" fmla="*/ 925346 h 1311237"/>
                <a:gd name="connsiteX3" fmla="*/ 396017 w 2157036"/>
                <a:gd name="connsiteY3" fmla="*/ 1061235 h 1311237"/>
                <a:gd name="connsiteX4" fmla="*/ 509699 w 2157036"/>
                <a:gd name="connsiteY4" fmla="*/ 1135376 h 1311237"/>
                <a:gd name="connsiteX5" fmla="*/ 572771 w 2157036"/>
                <a:gd name="connsiteY5" fmla="*/ 1198796 h 1311237"/>
                <a:gd name="connsiteX6" fmla="*/ 737064 w 2157036"/>
                <a:gd name="connsiteY6" fmla="*/ 1229287 h 1311237"/>
                <a:gd name="connsiteX7" fmla="*/ 974313 w 2157036"/>
                <a:gd name="connsiteY7" fmla="*/ 1283657 h 1311237"/>
                <a:gd name="connsiteX8" fmla="*/ 1100805 w 2157036"/>
                <a:gd name="connsiteY8" fmla="*/ 1301827 h 1311237"/>
                <a:gd name="connsiteX9" fmla="*/ 1667475 w 2157036"/>
                <a:gd name="connsiteY9" fmla="*/ 1134401 h 1311237"/>
                <a:gd name="connsiteX10" fmla="*/ 1976568 w 2157036"/>
                <a:gd name="connsiteY10" fmla="*/ 812430 h 1311237"/>
                <a:gd name="connsiteX11" fmla="*/ 2118236 w 2157036"/>
                <a:gd name="connsiteY11" fmla="*/ 438942 h 1311237"/>
                <a:gd name="connsiteX12" fmla="*/ 2156872 w 2157036"/>
                <a:gd name="connsiteY12" fmla="*/ 142728 h 1311237"/>
                <a:gd name="connsiteX13" fmla="*/ 2131115 w 2157036"/>
                <a:gd name="connsiteY13" fmla="*/ 1061 h 1311237"/>
                <a:gd name="connsiteX14" fmla="*/ 2106192 w 2157036"/>
                <a:gd name="connsiteY14" fmla="*/ 82580 h 1311237"/>
                <a:gd name="connsiteX15" fmla="*/ 1928951 w 2157036"/>
                <a:gd name="connsiteY15" fmla="*/ 168485 h 1311237"/>
                <a:gd name="connsiteX16" fmla="*/ 1779974 w 2157036"/>
                <a:gd name="connsiteY16" fmla="*/ 216033 h 1311237"/>
                <a:gd name="connsiteX17" fmla="*/ 1612966 w 2157036"/>
                <a:gd name="connsiteY17" fmla="*/ 242766 h 1311237"/>
                <a:gd name="connsiteX18" fmla="*/ 1478469 w 2157036"/>
                <a:gd name="connsiteY18" fmla="*/ 270403 h 1311237"/>
                <a:gd name="connsiteX19" fmla="*/ 1183926 w 2157036"/>
                <a:gd name="connsiteY19" fmla="*/ 286346 h 1311237"/>
                <a:gd name="connsiteX20" fmla="*/ 989141 w 2157036"/>
                <a:gd name="connsiteY20" fmla="*/ 290174 h 1311237"/>
                <a:gd name="connsiteX21" fmla="*/ 852973 w 2157036"/>
                <a:gd name="connsiteY21" fmla="*/ 290244 h 1311237"/>
                <a:gd name="connsiteX22" fmla="*/ 608553 w 2157036"/>
                <a:gd name="connsiteY22" fmla="*/ 260517 h 1311237"/>
                <a:gd name="connsiteX23" fmla="*/ 464797 w 2157036"/>
                <a:gd name="connsiteY23" fmla="*/ 247708 h 1311237"/>
                <a:gd name="connsiteX24" fmla="*/ 376246 w 2157036"/>
                <a:gd name="connsiteY24" fmla="*/ 230860 h 1311237"/>
                <a:gd name="connsiteX25" fmla="*/ 210979 w 2157036"/>
                <a:gd name="connsiteY25" fmla="*/ 171340 h 1311237"/>
                <a:gd name="connsiteX26" fmla="*/ 41604 w 2157036"/>
                <a:gd name="connsiteY26" fmla="*/ 65316 h 1311237"/>
                <a:gd name="connsiteX27" fmla="*/ 114 w 2157036"/>
                <a:gd name="connsiteY27" fmla="*/ 57519 h 1311237"/>
                <a:gd name="connsiteX0" fmla="*/ 114 w 2157036"/>
                <a:gd name="connsiteY0" fmla="*/ 57519 h 1303470"/>
                <a:gd name="connsiteX1" fmla="*/ 48636 w 2157036"/>
                <a:gd name="connsiteY1" fmla="*/ 518165 h 1303470"/>
                <a:gd name="connsiteX2" fmla="*/ 257830 w 2157036"/>
                <a:gd name="connsiteY2" fmla="*/ 925346 h 1303470"/>
                <a:gd name="connsiteX3" fmla="*/ 396017 w 2157036"/>
                <a:gd name="connsiteY3" fmla="*/ 1061235 h 1303470"/>
                <a:gd name="connsiteX4" fmla="*/ 509699 w 2157036"/>
                <a:gd name="connsiteY4" fmla="*/ 1135376 h 1303470"/>
                <a:gd name="connsiteX5" fmla="*/ 572771 w 2157036"/>
                <a:gd name="connsiteY5" fmla="*/ 1198796 h 1303470"/>
                <a:gd name="connsiteX6" fmla="*/ 737064 w 2157036"/>
                <a:gd name="connsiteY6" fmla="*/ 1229287 h 1303470"/>
                <a:gd name="connsiteX7" fmla="*/ 974313 w 2157036"/>
                <a:gd name="connsiteY7" fmla="*/ 1283657 h 1303470"/>
                <a:gd name="connsiteX8" fmla="*/ 1100805 w 2157036"/>
                <a:gd name="connsiteY8" fmla="*/ 1301827 h 1303470"/>
                <a:gd name="connsiteX9" fmla="*/ 1201678 w 2157036"/>
                <a:gd name="connsiteY9" fmla="*/ 1283657 h 1303470"/>
                <a:gd name="connsiteX10" fmla="*/ 1667475 w 2157036"/>
                <a:gd name="connsiteY10" fmla="*/ 1134401 h 1303470"/>
                <a:gd name="connsiteX11" fmla="*/ 1976568 w 2157036"/>
                <a:gd name="connsiteY11" fmla="*/ 812430 h 1303470"/>
                <a:gd name="connsiteX12" fmla="*/ 2118236 w 2157036"/>
                <a:gd name="connsiteY12" fmla="*/ 438942 h 1303470"/>
                <a:gd name="connsiteX13" fmla="*/ 2156872 w 2157036"/>
                <a:gd name="connsiteY13" fmla="*/ 142728 h 1303470"/>
                <a:gd name="connsiteX14" fmla="*/ 2131115 w 2157036"/>
                <a:gd name="connsiteY14" fmla="*/ 1061 h 1303470"/>
                <a:gd name="connsiteX15" fmla="*/ 2106192 w 2157036"/>
                <a:gd name="connsiteY15" fmla="*/ 82580 h 1303470"/>
                <a:gd name="connsiteX16" fmla="*/ 1928951 w 2157036"/>
                <a:gd name="connsiteY16" fmla="*/ 168485 h 1303470"/>
                <a:gd name="connsiteX17" fmla="*/ 1779974 w 2157036"/>
                <a:gd name="connsiteY17" fmla="*/ 216033 h 1303470"/>
                <a:gd name="connsiteX18" fmla="*/ 1612966 w 2157036"/>
                <a:gd name="connsiteY18" fmla="*/ 242766 h 1303470"/>
                <a:gd name="connsiteX19" fmla="*/ 1478469 w 2157036"/>
                <a:gd name="connsiteY19" fmla="*/ 270403 h 1303470"/>
                <a:gd name="connsiteX20" fmla="*/ 1183926 w 2157036"/>
                <a:gd name="connsiteY20" fmla="*/ 286346 h 1303470"/>
                <a:gd name="connsiteX21" fmla="*/ 989141 w 2157036"/>
                <a:gd name="connsiteY21" fmla="*/ 290174 h 1303470"/>
                <a:gd name="connsiteX22" fmla="*/ 852973 w 2157036"/>
                <a:gd name="connsiteY22" fmla="*/ 290244 h 1303470"/>
                <a:gd name="connsiteX23" fmla="*/ 608553 w 2157036"/>
                <a:gd name="connsiteY23" fmla="*/ 260517 h 1303470"/>
                <a:gd name="connsiteX24" fmla="*/ 464797 w 2157036"/>
                <a:gd name="connsiteY24" fmla="*/ 247708 h 1303470"/>
                <a:gd name="connsiteX25" fmla="*/ 376246 w 2157036"/>
                <a:gd name="connsiteY25" fmla="*/ 230860 h 1303470"/>
                <a:gd name="connsiteX26" fmla="*/ 210979 w 2157036"/>
                <a:gd name="connsiteY26" fmla="*/ 171340 h 1303470"/>
                <a:gd name="connsiteX27" fmla="*/ 41604 w 2157036"/>
                <a:gd name="connsiteY27" fmla="*/ 65316 h 1303470"/>
                <a:gd name="connsiteX28" fmla="*/ 114 w 2157036"/>
                <a:gd name="connsiteY28" fmla="*/ 57519 h 1303470"/>
                <a:gd name="connsiteX0" fmla="*/ 114 w 2157036"/>
                <a:gd name="connsiteY0" fmla="*/ 57519 h 1294563"/>
                <a:gd name="connsiteX1" fmla="*/ 48636 w 2157036"/>
                <a:gd name="connsiteY1" fmla="*/ 518165 h 1294563"/>
                <a:gd name="connsiteX2" fmla="*/ 257830 w 2157036"/>
                <a:gd name="connsiteY2" fmla="*/ 925346 h 1294563"/>
                <a:gd name="connsiteX3" fmla="*/ 396017 w 2157036"/>
                <a:gd name="connsiteY3" fmla="*/ 1061235 h 1294563"/>
                <a:gd name="connsiteX4" fmla="*/ 509699 w 2157036"/>
                <a:gd name="connsiteY4" fmla="*/ 1135376 h 1294563"/>
                <a:gd name="connsiteX5" fmla="*/ 572771 w 2157036"/>
                <a:gd name="connsiteY5" fmla="*/ 1198796 h 1294563"/>
                <a:gd name="connsiteX6" fmla="*/ 737064 w 2157036"/>
                <a:gd name="connsiteY6" fmla="*/ 1229287 h 1294563"/>
                <a:gd name="connsiteX7" fmla="*/ 974313 w 2157036"/>
                <a:gd name="connsiteY7" fmla="*/ 1283657 h 1294563"/>
                <a:gd name="connsiteX8" fmla="*/ 1100805 w 2157036"/>
                <a:gd name="connsiteY8" fmla="*/ 1277113 h 1294563"/>
                <a:gd name="connsiteX9" fmla="*/ 1201678 w 2157036"/>
                <a:gd name="connsiteY9" fmla="*/ 1283657 h 1294563"/>
                <a:gd name="connsiteX10" fmla="*/ 1667475 w 2157036"/>
                <a:gd name="connsiteY10" fmla="*/ 1134401 h 1294563"/>
                <a:gd name="connsiteX11" fmla="*/ 1976568 w 2157036"/>
                <a:gd name="connsiteY11" fmla="*/ 812430 h 1294563"/>
                <a:gd name="connsiteX12" fmla="*/ 2118236 w 2157036"/>
                <a:gd name="connsiteY12" fmla="*/ 438942 h 1294563"/>
                <a:gd name="connsiteX13" fmla="*/ 2156872 w 2157036"/>
                <a:gd name="connsiteY13" fmla="*/ 142728 h 1294563"/>
                <a:gd name="connsiteX14" fmla="*/ 2131115 w 2157036"/>
                <a:gd name="connsiteY14" fmla="*/ 1061 h 1294563"/>
                <a:gd name="connsiteX15" fmla="*/ 2106192 w 2157036"/>
                <a:gd name="connsiteY15" fmla="*/ 82580 h 1294563"/>
                <a:gd name="connsiteX16" fmla="*/ 1928951 w 2157036"/>
                <a:gd name="connsiteY16" fmla="*/ 168485 h 1294563"/>
                <a:gd name="connsiteX17" fmla="*/ 1779974 w 2157036"/>
                <a:gd name="connsiteY17" fmla="*/ 216033 h 1294563"/>
                <a:gd name="connsiteX18" fmla="*/ 1612966 w 2157036"/>
                <a:gd name="connsiteY18" fmla="*/ 242766 h 1294563"/>
                <a:gd name="connsiteX19" fmla="*/ 1478469 w 2157036"/>
                <a:gd name="connsiteY19" fmla="*/ 270403 h 1294563"/>
                <a:gd name="connsiteX20" fmla="*/ 1183926 w 2157036"/>
                <a:gd name="connsiteY20" fmla="*/ 286346 h 1294563"/>
                <a:gd name="connsiteX21" fmla="*/ 989141 w 2157036"/>
                <a:gd name="connsiteY21" fmla="*/ 290174 h 1294563"/>
                <a:gd name="connsiteX22" fmla="*/ 852973 w 2157036"/>
                <a:gd name="connsiteY22" fmla="*/ 290244 h 1294563"/>
                <a:gd name="connsiteX23" fmla="*/ 608553 w 2157036"/>
                <a:gd name="connsiteY23" fmla="*/ 260517 h 1294563"/>
                <a:gd name="connsiteX24" fmla="*/ 464797 w 2157036"/>
                <a:gd name="connsiteY24" fmla="*/ 247708 h 1294563"/>
                <a:gd name="connsiteX25" fmla="*/ 376246 w 2157036"/>
                <a:gd name="connsiteY25" fmla="*/ 230860 h 1294563"/>
                <a:gd name="connsiteX26" fmla="*/ 210979 w 2157036"/>
                <a:gd name="connsiteY26" fmla="*/ 171340 h 1294563"/>
                <a:gd name="connsiteX27" fmla="*/ 41604 w 2157036"/>
                <a:gd name="connsiteY27" fmla="*/ 65316 h 1294563"/>
                <a:gd name="connsiteX28" fmla="*/ 114 w 2157036"/>
                <a:gd name="connsiteY28" fmla="*/ 57519 h 1294563"/>
                <a:gd name="connsiteX0" fmla="*/ 114 w 2157036"/>
                <a:gd name="connsiteY0" fmla="*/ 57519 h 1294563"/>
                <a:gd name="connsiteX1" fmla="*/ 48636 w 2157036"/>
                <a:gd name="connsiteY1" fmla="*/ 518165 h 1294563"/>
                <a:gd name="connsiteX2" fmla="*/ 257830 w 2157036"/>
                <a:gd name="connsiteY2" fmla="*/ 925346 h 1294563"/>
                <a:gd name="connsiteX3" fmla="*/ 396017 w 2157036"/>
                <a:gd name="connsiteY3" fmla="*/ 1061235 h 1294563"/>
                <a:gd name="connsiteX4" fmla="*/ 509699 w 2157036"/>
                <a:gd name="connsiteY4" fmla="*/ 1135376 h 1294563"/>
                <a:gd name="connsiteX5" fmla="*/ 572771 w 2157036"/>
                <a:gd name="connsiteY5" fmla="*/ 1198796 h 1294563"/>
                <a:gd name="connsiteX6" fmla="*/ 737064 w 2157036"/>
                <a:gd name="connsiteY6" fmla="*/ 1229287 h 1294563"/>
                <a:gd name="connsiteX7" fmla="*/ 974313 w 2157036"/>
                <a:gd name="connsiteY7" fmla="*/ 1283657 h 1294563"/>
                <a:gd name="connsiteX8" fmla="*/ 1100805 w 2157036"/>
                <a:gd name="connsiteY8" fmla="*/ 1277113 h 1294563"/>
                <a:gd name="connsiteX9" fmla="*/ 1201678 w 2157036"/>
                <a:gd name="connsiteY9" fmla="*/ 1283657 h 1294563"/>
                <a:gd name="connsiteX10" fmla="*/ 1657590 w 2157036"/>
                <a:gd name="connsiteY10" fmla="*/ 1114630 h 1294563"/>
                <a:gd name="connsiteX11" fmla="*/ 1976568 w 2157036"/>
                <a:gd name="connsiteY11" fmla="*/ 812430 h 1294563"/>
                <a:gd name="connsiteX12" fmla="*/ 2118236 w 2157036"/>
                <a:gd name="connsiteY12" fmla="*/ 438942 h 1294563"/>
                <a:gd name="connsiteX13" fmla="*/ 2156872 w 2157036"/>
                <a:gd name="connsiteY13" fmla="*/ 142728 h 1294563"/>
                <a:gd name="connsiteX14" fmla="*/ 2131115 w 2157036"/>
                <a:gd name="connsiteY14" fmla="*/ 1061 h 1294563"/>
                <a:gd name="connsiteX15" fmla="*/ 2106192 w 2157036"/>
                <a:gd name="connsiteY15" fmla="*/ 82580 h 1294563"/>
                <a:gd name="connsiteX16" fmla="*/ 1928951 w 2157036"/>
                <a:gd name="connsiteY16" fmla="*/ 168485 h 1294563"/>
                <a:gd name="connsiteX17" fmla="*/ 1779974 w 2157036"/>
                <a:gd name="connsiteY17" fmla="*/ 216033 h 1294563"/>
                <a:gd name="connsiteX18" fmla="*/ 1612966 w 2157036"/>
                <a:gd name="connsiteY18" fmla="*/ 242766 h 1294563"/>
                <a:gd name="connsiteX19" fmla="*/ 1478469 w 2157036"/>
                <a:gd name="connsiteY19" fmla="*/ 270403 h 1294563"/>
                <a:gd name="connsiteX20" fmla="*/ 1183926 w 2157036"/>
                <a:gd name="connsiteY20" fmla="*/ 286346 h 1294563"/>
                <a:gd name="connsiteX21" fmla="*/ 989141 w 2157036"/>
                <a:gd name="connsiteY21" fmla="*/ 290174 h 1294563"/>
                <a:gd name="connsiteX22" fmla="*/ 852973 w 2157036"/>
                <a:gd name="connsiteY22" fmla="*/ 290244 h 1294563"/>
                <a:gd name="connsiteX23" fmla="*/ 608553 w 2157036"/>
                <a:gd name="connsiteY23" fmla="*/ 260517 h 1294563"/>
                <a:gd name="connsiteX24" fmla="*/ 464797 w 2157036"/>
                <a:gd name="connsiteY24" fmla="*/ 247708 h 1294563"/>
                <a:gd name="connsiteX25" fmla="*/ 376246 w 2157036"/>
                <a:gd name="connsiteY25" fmla="*/ 230860 h 1294563"/>
                <a:gd name="connsiteX26" fmla="*/ 210979 w 2157036"/>
                <a:gd name="connsiteY26" fmla="*/ 171340 h 1294563"/>
                <a:gd name="connsiteX27" fmla="*/ 41604 w 2157036"/>
                <a:gd name="connsiteY27" fmla="*/ 65316 h 1294563"/>
                <a:gd name="connsiteX28" fmla="*/ 114 w 2157036"/>
                <a:gd name="connsiteY28" fmla="*/ 57519 h 1294563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72771 w 2157036"/>
                <a:gd name="connsiteY5" fmla="*/ 1198796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399386 w 2157036"/>
                <a:gd name="connsiteY10" fmla="*/ 1224346 h 1287736"/>
                <a:gd name="connsiteX11" fmla="*/ 1657590 w 2157036"/>
                <a:gd name="connsiteY11" fmla="*/ 1114630 h 1287736"/>
                <a:gd name="connsiteX12" fmla="*/ 1976568 w 2157036"/>
                <a:gd name="connsiteY12" fmla="*/ 81243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72771 w 2157036"/>
                <a:gd name="connsiteY5" fmla="*/ 1198796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399386 w 2157036"/>
                <a:gd name="connsiteY10" fmla="*/ 1224346 h 1287736"/>
                <a:gd name="connsiteX11" fmla="*/ 1657590 w 2157036"/>
                <a:gd name="connsiteY11" fmla="*/ 1114630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72771 w 2157036"/>
                <a:gd name="connsiteY5" fmla="*/ 1198796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399386 w 2157036"/>
                <a:gd name="connsiteY10" fmla="*/ 1224346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72771 w 2157036"/>
                <a:gd name="connsiteY5" fmla="*/ 1198796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72771 w 2157036"/>
                <a:gd name="connsiteY5" fmla="*/ 1198796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396017 w 2157036"/>
                <a:gd name="connsiteY3" fmla="*/ 1061235 h 1287736"/>
                <a:gd name="connsiteX4" fmla="*/ 509699 w 2157036"/>
                <a:gd name="connsiteY4" fmla="*/ 1135376 h 1287736"/>
                <a:gd name="connsiteX5" fmla="*/ 587599 w 2157036"/>
                <a:gd name="connsiteY5" fmla="*/ 1169139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57830 w 2157036"/>
                <a:gd name="connsiteY2" fmla="*/ 925346 h 1287736"/>
                <a:gd name="connsiteX3" fmla="*/ 405902 w 2157036"/>
                <a:gd name="connsiteY3" fmla="*/ 1046407 h 1287736"/>
                <a:gd name="connsiteX4" fmla="*/ 509699 w 2157036"/>
                <a:gd name="connsiteY4" fmla="*/ 1135376 h 1287736"/>
                <a:gd name="connsiteX5" fmla="*/ 587599 w 2157036"/>
                <a:gd name="connsiteY5" fmla="*/ 1169139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62773 w 2157036"/>
                <a:gd name="connsiteY2" fmla="*/ 915461 h 1287736"/>
                <a:gd name="connsiteX3" fmla="*/ 405902 w 2157036"/>
                <a:gd name="connsiteY3" fmla="*/ 1046407 h 1287736"/>
                <a:gd name="connsiteX4" fmla="*/ 509699 w 2157036"/>
                <a:gd name="connsiteY4" fmla="*/ 1135376 h 1287736"/>
                <a:gd name="connsiteX5" fmla="*/ 587599 w 2157036"/>
                <a:gd name="connsiteY5" fmla="*/ 1169139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14 w 2157036"/>
                <a:gd name="connsiteY0" fmla="*/ 57519 h 1287736"/>
                <a:gd name="connsiteX1" fmla="*/ 48636 w 2157036"/>
                <a:gd name="connsiteY1" fmla="*/ 518165 h 1287736"/>
                <a:gd name="connsiteX2" fmla="*/ 262773 w 2157036"/>
                <a:gd name="connsiteY2" fmla="*/ 915461 h 1287736"/>
                <a:gd name="connsiteX3" fmla="*/ 405902 w 2157036"/>
                <a:gd name="connsiteY3" fmla="*/ 1046407 h 1287736"/>
                <a:gd name="connsiteX4" fmla="*/ 509699 w 2157036"/>
                <a:gd name="connsiteY4" fmla="*/ 1135376 h 1287736"/>
                <a:gd name="connsiteX5" fmla="*/ 587599 w 2157036"/>
                <a:gd name="connsiteY5" fmla="*/ 1169139 h 1287736"/>
                <a:gd name="connsiteX6" fmla="*/ 737064 w 2157036"/>
                <a:gd name="connsiteY6" fmla="*/ 1229287 h 1287736"/>
                <a:gd name="connsiteX7" fmla="*/ 974313 w 2157036"/>
                <a:gd name="connsiteY7" fmla="*/ 1283657 h 1287736"/>
                <a:gd name="connsiteX8" fmla="*/ 1100805 w 2157036"/>
                <a:gd name="connsiteY8" fmla="*/ 1277113 h 1287736"/>
                <a:gd name="connsiteX9" fmla="*/ 1201678 w 2157036"/>
                <a:gd name="connsiteY9" fmla="*/ 1283657 h 1287736"/>
                <a:gd name="connsiteX10" fmla="*/ 1453755 w 2157036"/>
                <a:gd name="connsiteY10" fmla="*/ 1204575 h 1287736"/>
                <a:gd name="connsiteX11" fmla="*/ 1746559 w 2157036"/>
                <a:gd name="connsiteY11" fmla="*/ 1035547 h 1287736"/>
                <a:gd name="connsiteX12" fmla="*/ 1966682 w 2157036"/>
                <a:gd name="connsiteY12" fmla="*/ 792660 h 1287736"/>
                <a:gd name="connsiteX13" fmla="*/ 2118236 w 2157036"/>
                <a:gd name="connsiteY13" fmla="*/ 438942 h 1287736"/>
                <a:gd name="connsiteX14" fmla="*/ 2156872 w 2157036"/>
                <a:gd name="connsiteY14" fmla="*/ 142728 h 1287736"/>
                <a:gd name="connsiteX15" fmla="*/ 2131115 w 2157036"/>
                <a:gd name="connsiteY15" fmla="*/ 1061 h 1287736"/>
                <a:gd name="connsiteX16" fmla="*/ 2106192 w 2157036"/>
                <a:gd name="connsiteY16" fmla="*/ 82580 h 1287736"/>
                <a:gd name="connsiteX17" fmla="*/ 1928951 w 2157036"/>
                <a:gd name="connsiteY17" fmla="*/ 168485 h 1287736"/>
                <a:gd name="connsiteX18" fmla="*/ 1779974 w 2157036"/>
                <a:gd name="connsiteY18" fmla="*/ 216033 h 1287736"/>
                <a:gd name="connsiteX19" fmla="*/ 1612966 w 2157036"/>
                <a:gd name="connsiteY19" fmla="*/ 242766 h 1287736"/>
                <a:gd name="connsiteX20" fmla="*/ 1478469 w 2157036"/>
                <a:gd name="connsiteY20" fmla="*/ 270403 h 1287736"/>
                <a:gd name="connsiteX21" fmla="*/ 1183926 w 2157036"/>
                <a:gd name="connsiteY21" fmla="*/ 286346 h 1287736"/>
                <a:gd name="connsiteX22" fmla="*/ 989141 w 2157036"/>
                <a:gd name="connsiteY22" fmla="*/ 290174 h 1287736"/>
                <a:gd name="connsiteX23" fmla="*/ 852973 w 2157036"/>
                <a:gd name="connsiteY23" fmla="*/ 290244 h 1287736"/>
                <a:gd name="connsiteX24" fmla="*/ 608553 w 2157036"/>
                <a:gd name="connsiteY24" fmla="*/ 260517 h 1287736"/>
                <a:gd name="connsiteX25" fmla="*/ 464797 w 2157036"/>
                <a:gd name="connsiteY25" fmla="*/ 247708 h 1287736"/>
                <a:gd name="connsiteX26" fmla="*/ 376246 w 2157036"/>
                <a:gd name="connsiteY26" fmla="*/ 230860 h 1287736"/>
                <a:gd name="connsiteX27" fmla="*/ 210979 w 2157036"/>
                <a:gd name="connsiteY27" fmla="*/ 171340 h 1287736"/>
                <a:gd name="connsiteX28" fmla="*/ 41604 w 2157036"/>
                <a:gd name="connsiteY28" fmla="*/ 65316 h 1287736"/>
                <a:gd name="connsiteX29" fmla="*/ 114 w 2157036"/>
                <a:gd name="connsiteY29" fmla="*/ 57519 h 1287736"/>
                <a:gd name="connsiteX0" fmla="*/ 189 w 2152169"/>
                <a:gd name="connsiteY0" fmla="*/ 225570 h 1287736"/>
                <a:gd name="connsiteX1" fmla="*/ 43769 w 2152169"/>
                <a:gd name="connsiteY1" fmla="*/ 518165 h 1287736"/>
                <a:gd name="connsiteX2" fmla="*/ 257906 w 2152169"/>
                <a:gd name="connsiteY2" fmla="*/ 915461 h 1287736"/>
                <a:gd name="connsiteX3" fmla="*/ 401035 w 2152169"/>
                <a:gd name="connsiteY3" fmla="*/ 1046407 h 1287736"/>
                <a:gd name="connsiteX4" fmla="*/ 504832 w 2152169"/>
                <a:gd name="connsiteY4" fmla="*/ 1135376 h 1287736"/>
                <a:gd name="connsiteX5" fmla="*/ 582732 w 2152169"/>
                <a:gd name="connsiteY5" fmla="*/ 1169139 h 1287736"/>
                <a:gd name="connsiteX6" fmla="*/ 732197 w 2152169"/>
                <a:gd name="connsiteY6" fmla="*/ 1229287 h 1287736"/>
                <a:gd name="connsiteX7" fmla="*/ 969446 w 2152169"/>
                <a:gd name="connsiteY7" fmla="*/ 1283657 h 1287736"/>
                <a:gd name="connsiteX8" fmla="*/ 1095938 w 2152169"/>
                <a:gd name="connsiteY8" fmla="*/ 1277113 h 1287736"/>
                <a:gd name="connsiteX9" fmla="*/ 1196811 w 2152169"/>
                <a:gd name="connsiteY9" fmla="*/ 1283657 h 1287736"/>
                <a:gd name="connsiteX10" fmla="*/ 1448888 w 2152169"/>
                <a:gd name="connsiteY10" fmla="*/ 1204575 h 1287736"/>
                <a:gd name="connsiteX11" fmla="*/ 1741692 w 2152169"/>
                <a:gd name="connsiteY11" fmla="*/ 1035547 h 1287736"/>
                <a:gd name="connsiteX12" fmla="*/ 1961815 w 2152169"/>
                <a:gd name="connsiteY12" fmla="*/ 792660 h 1287736"/>
                <a:gd name="connsiteX13" fmla="*/ 2113369 w 2152169"/>
                <a:gd name="connsiteY13" fmla="*/ 438942 h 1287736"/>
                <a:gd name="connsiteX14" fmla="*/ 2152005 w 2152169"/>
                <a:gd name="connsiteY14" fmla="*/ 142728 h 1287736"/>
                <a:gd name="connsiteX15" fmla="*/ 2126248 w 2152169"/>
                <a:gd name="connsiteY15" fmla="*/ 1061 h 1287736"/>
                <a:gd name="connsiteX16" fmla="*/ 2101325 w 2152169"/>
                <a:gd name="connsiteY16" fmla="*/ 82580 h 1287736"/>
                <a:gd name="connsiteX17" fmla="*/ 1924084 w 2152169"/>
                <a:gd name="connsiteY17" fmla="*/ 168485 h 1287736"/>
                <a:gd name="connsiteX18" fmla="*/ 1775107 w 2152169"/>
                <a:gd name="connsiteY18" fmla="*/ 216033 h 1287736"/>
                <a:gd name="connsiteX19" fmla="*/ 1608099 w 2152169"/>
                <a:gd name="connsiteY19" fmla="*/ 242766 h 1287736"/>
                <a:gd name="connsiteX20" fmla="*/ 1473602 w 2152169"/>
                <a:gd name="connsiteY20" fmla="*/ 270403 h 1287736"/>
                <a:gd name="connsiteX21" fmla="*/ 1179059 w 2152169"/>
                <a:gd name="connsiteY21" fmla="*/ 286346 h 1287736"/>
                <a:gd name="connsiteX22" fmla="*/ 984274 w 2152169"/>
                <a:gd name="connsiteY22" fmla="*/ 290174 h 1287736"/>
                <a:gd name="connsiteX23" fmla="*/ 848106 w 2152169"/>
                <a:gd name="connsiteY23" fmla="*/ 290244 h 1287736"/>
                <a:gd name="connsiteX24" fmla="*/ 603686 w 2152169"/>
                <a:gd name="connsiteY24" fmla="*/ 260517 h 1287736"/>
                <a:gd name="connsiteX25" fmla="*/ 459930 w 2152169"/>
                <a:gd name="connsiteY25" fmla="*/ 247708 h 1287736"/>
                <a:gd name="connsiteX26" fmla="*/ 371379 w 2152169"/>
                <a:gd name="connsiteY26" fmla="*/ 230860 h 1287736"/>
                <a:gd name="connsiteX27" fmla="*/ 206112 w 2152169"/>
                <a:gd name="connsiteY27" fmla="*/ 171340 h 1287736"/>
                <a:gd name="connsiteX28" fmla="*/ 36737 w 2152169"/>
                <a:gd name="connsiteY28" fmla="*/ 65316 h 1287736"/>
                <a:gd name="connsiteX29" fmla="*/ 189 w 2152169"/>
                <a:gd name="connsiteY29" fmla="*/ 225570 h 1287736"/>
                <a:gd name="connsiteX0" fmla="*/ 6190 w 2158170"/>
                <a:gd name="connsiteY0" fmla="*/ 225570 h 1287736"/>
                <a:gd name="connsiteX1" fmla="*/ 49770 w 2158170"/>
                <a:gd name="connsiteY1" fmla="*/ 518165 h 1287736"/>
                <a:gd name="connsiteX2" fmla="*/ 263907 w 2158170"/>
                <a:gd name="connsiteY2" fmla="*/ 915461 h 1287736"/>
                <a:gd name="connsiteX3" fmla="*/ 407036 w 2158170"/>
                <a:gd name="connsiteY3" fmla="*/ 1046407 h 1287736"/>
                <a:gd name="connsiteX4" fmla="*/ 510833 w 2158170"/>
                <a:gd name="connsiteY4" fmla="*/ 1135376 h 1287736"/>
                <a:gd name="connsiteX5" fmla="*/ 588733 w 2158170"/>
                <a:gd name="connsiteY5" fmla="*/ 1169139 h 1287736"/>
                <a:gd name="connsiteX6" fmla="*/ 738198 w 2158170"/>
                <a:gd name="connsiteY6" fmla="*/ 1229287 h 1287736"/>
                <a:gd name="connsiteX7" fmla="*/ 975447 w 2158170"/>
                <a:gd name="connsiteY7" fmla="*/ 1283657 h 1287736"/>
                <a:gd name="connsiteX8" fmla="*/ 1101939 w 2158170"/>
                <a:gd name="connsiteY8" fmla="*/ 1277113 h 1287736"/>
                <a:gd name="connsiteX9" fmla="*/ 1202812 w 2158170"/>
                <a:gd name="connsiteY9" fmla="*/ 1283657 h 1287736"/>
                <a:gd name="connsiteX10" fmla="*/ 1454889 w 2158170"/>
                <a:gd name="connsiteY10" fmla="*/ 1204575 h 1287736"/>
                <a:gd name="connsiteX11" fmla="*/ 1747693 w 2158170"/>
                <a:gd name="connsiteY11" fmla="*/ 1035547 h 1287736"/>
                <a:gd name="connsiteX12" fmla="*/ 1967816 w 2158170"/>
                <a:gd name="connsiteY12" fmla="*/ 792660 h 1287736"/>
                <a:gd name="connsiteX13" fmla="*/ 2119370 w 2158170"/>
                <a:gd name="connsiteY13" fmla="*/ 438942 h 1287736"/>
                <a:gd name="connsiteX14" fmla="*/ 2158006 w 2158170"/>
                <a:gd name="connsiteY14" fmla="*/ 142728 h 1287736"/>
                <a:gd name="connsiteX15" fmla="*/ 2132249 w 2158170"/>
                <a:gd name="connsiteY15" fmla="*/ 1061 h 1287736"/>
                <a:gd name="connsiteX16" fmla="*/ 2107326 w 2158170"/>
                <a:gd name="connsiteY16" fmla="*/ 82580 h 1287736"/>
                <a:gd name="connsiteX17" fmla="*/ 1930085 w 2158170"/>
                <a:gd name="connsiteY17" fmla="*/ 168485 h 1287736"/>
                <a:gd name="connsiteX18" fmla="*/ 1781108 w 2158170"/>
                <a:gd name="connsiteY18" fmla="*/ 216033 h 1287736"/>
                <a:gd name="connsiteX19" fmla="*/ 1614100 w 2158170"/>
                <a:gd name="connsiteY19" fmla="*/ 242766 h 1287736"/>
                <a:gd name="connsiteX20" fmla="*/ 1479603 w 2158170"/>
                <a:gd name="connsiteY20" fmla="*/ 270403 h 1287736"/>
                <a:gd name="connsiteX21" fmla="*/ 1185060 w 2158170"/>
                <a:gd name="connsiteY21" fmla="*/ 286346 h 1287736"/>
                <a:gd name="connsiteX22" fmla="*/ 990275 w 2158170"/>
                <a:gd name="connsiteY22" fmla="*/ 290174 h 1287736"/>
                <a:gd name="connsiteX23" fmla="*/ 854107 w 2158170"/>
                <a:gd name="connsiteY23" fmla="*/ 290244 h 1287736"/>
                <a:gd name="connsiteX24" fmla="*/ 609687 w 2158170"/>
                <a:gd name="connsiteY24" fmla="*/ 260517 h 1287736"/>
                <a:gd name="connsiteX25" fmla="*/ 465931 w 2158170"/>
                <a:gd name="connsiteY25" fmla="*/ 247708 h 1287736"/>
                <a:gd name="connsiteX26" fmla="*/ 377380 w 2158170"/>
                <a:gd name="connsiteY26" fmla="*/ 230860 h 1287736"/>
                <a:gd name="connsiteX27" fmla="*/ 212113 w 2158170"/>
                <a:gd name="connsiteY27" fmla="*/ 171340 h 1287736"/>
                <a:gd name="connsiteX28" fmla="*/ 22968 w 2158170"/>
                <a:gd name="connsiteY28" fmla="*/ 65316 h 1287736"/>
                <a:gd name="connsiteX29" fmla="*/ 6190 w 2158170"/>
                <a:gd name="connsiteY29" fmla="*/ 225570 h 1287736"/>
                <a:gd name="connsiteX0" fmla="*/ 18103 w 2170083"/>
                <a:gd name="connsiteY0" fmla="*/ 225570 h 1287736"/>
                <a:gd name="connsiteX1" fmla="*/ 61683 w 2170083"/>
                <a:gd name="connsiteY1" fmla="*/ 518165 h 1287736"/>
                <a:gd name="connsiteX2" fmla="*/ 275820 w 2170083"/>
                <a:gd name="connsiteY2" fmla="*/ 915461 h 1287736"/>
                <a:gd name="connsiteX3" fmla="*/ 418949 w 2170083"/>
                <a:gd name="connsiteY3" fmla="*/ 1046407 h 1287736"/>
                <a:gd name="connsiteX4" fmla="*/ 522746 w 2170083"/>
                <a:gd name="connsiteY4" fmla="*/ 1135376 h 1287736"/>
                <a:gd name="connsiteX5" fmla="*/ 600646 w 2170083"/>
                <a:gd name="connsiteY5" fmla="*/ 1169139 h 1287736"/>
                <a:gd name="connsiteX6" fmla="*/ 750111 w 2170083"/>
                <a:gd name="connsiteY6" fmla="*/ 1229287 h 1287736"/>
                <a:gd name="connsiteX7" fmla="*/ 987360 w 2170083"/>
                <a:gd name="connsiteY7" fmla="*/ 1283657 h 1287736"/>
                <a:gd name="connsiteX8" fmla="*/ 1113852 w 2170083"/>
                <a:gd name="connsiteY8" fmla="*/ 1277113 h 1287736"/>
                <a:gd name="connsiteX9" fmla="*/ 1214725 w 2170083"/>
                <a:gd name="connsiteY9" fmla="*/ 1283657 h 1287736"/>
                <a:gd name="connsiteX10" fmla="*/ 1466802 w 2170083"/>
                <a:gd name="connsiteY10" fmla="*/ 1204575 h 1287736"/>
                <a:gd name="connsiteX11" fmla="*/ 1759606 w 2170083"/>
                <a:gd name="connsiteY11" fmla="*/ 1035547 h 1287736"/>
                <a:gd name="connsiteX12" fmla="*/ 1979729 w 2170083"/>
                <a:gd name="connsiteY12" fmla="*/ 792660 h 1287736"/>
                <a:gd name="connsiteX13" fmla="*/ 2131283 w 2170083"/>
                <a:gd name="connsiteY13" fmla="*/ 438942 h 1287736"/>
                <a:gd name="connsiteX14" fmla="*/ 2169919 w 2170083"/>
                <a:gd name="connsiteY14" fmla="*/ 142728 h 1287736"/>
                <a:gd name="connsiteX15" fmla="*/ 2144162 w 2170083"/>
                <a:gd name="connsiteY15" fmla="*/ 1061 h 1287736"/>
                <a:gd name="connsiteX16" fmla="*/ 2119239 w 2170083"/>
                <a:gd name="connsiteY16" fmla="*/ 82580 h 1287736"/>
                <a:gd name="connsiteX17" fmla="*/ 1941998 w 2170083"/>
                <a:gd name="connsiteY17" fmla="*/ 168485 h 1287736"/>
                <a:gd name="connsiteX18" fmla="*/ 1793021 w 2170083"/>
                <a:gd name="connsiteY18" fmla="*/ 216033 h 1287736"/>
                <a:gd name="connsiteX19" fmla="*/ 1626013 w 2170083"/>
                <a:gd name="connsiteY19" fmla="*/ 242766 h 1287736"/>
                <a:gd name="connsiteX20" fmla="*/ 1491516 w 2170083"/>
                <a:gd name="connsiteY20" fmla="*/ 270403 h 1287736"/>
                <a:gd name="connsiteX21" fmla="*/ 1196973 w 2170083"/>
                <a:gd name="connsiteY21" fmla="*/ 286346 h 1287736"/>
                <a:gd name="connsiteX22" fmla="*/ 1002188 w 2170083"/>
                <a:gd name="connsiteY22" fmla="*/ 290174 h 1287736"/>
                <a:gd name="connsiteX23" fmla="*/ 866020 w 2170083"/>
                <a:gd name="connsiteY23" fmla="*/ 290244 h 1287736"/>
                <a:gd name="connsiteX24" fmla="*/ 621600 w 2170083"/>
                <a:gd name="connsiteY24" fmla="*/ 260517 h 1287736"/>
                <a:gd name="connsiteX25" fmla="*/ 477844 w 2170083"/>
                <a:gd name="connsiteY25" fmla="*/ 247708 h 1287736"/>
                <a:gd name="connsiteX26" fmla="*/ 389293 w 2170083"/>
                <a:gd name="connsiteY26" fmla="*/ 230860 h 1287736"/>
                <a:gd name="connsiteX27" fmla="*/ 224026 w 2170083"/>
                <a:gd name="connsiteY27" fmla="*/ 171340 h 1287736"/>
                <a:gd name="connsiteX28" fmla="*/ 34881 w 2170083"/>
                <a:gd name="connsiteY28" fmla="*/ 65316 h 1287736"/>
                <a:gd name="connsiteX29" fmla="*/ 18103 w 2170083"/>
                <a:gd name="connsiteY29" fmla="*/ 225570 h 1287736"/>
                <a:gd name="connsiteX0" fmla="*/ 439 w 2152419"/>
                <a:gd name="connsiteY0" fmla="*/ 225570 h 1287736"/>
                <a:gd name="connsiteX1" fmla="*/ 44019 w 2152419"/>
                <a:gd name="connsiteY1" fmla="*/ 518165 h 1287736"/>
                <a:gd name="connsiteX2" fmla="*/ 258156 w 2152419"/>
                <a:gd name="connsiteY2" fmla="*/ 915461 h 1287736"/>
                <a:gd name="connsiteX3" fmla="*/ 401285 w 2152419"/>
                <a:gd name="connsiteY3" fmla="*/ 1046407 h 1287736"/>
                <a:gd name="connsiteX4" fmla="*/ 505082 w 2152419"/>
                <a:gd name="connsiteY4" fmla="*/ 1135376 h 1287736"/>
                <a:gd name="connsiteX5" fmla="*/ 582982 w 2152419"/>
                <a:gd name="connsiteY5" fmla="*/ 1169139 h 1287736"/>
                <a:gd name="connsiteX6" fmla="*/ 732447 w 2152419"/>
                <a:gd name="connsiteY6" fmla="*/ 1229287 h 1287736"/>
                <a:gd name="connsiteX7" fmla="*/ 969696 w 2152419"/>
                <a:gd name="connsiteY7" fmla="*/ 1283657 h 1287736"/>
                <a:gd name="connsiteX8" fmla="*/ 1096188 w 2152419"/>
                <a:gd name="connsiteY8" fmla="*/ 1277113 h 1287736"/>
                <a:gd name="connsiteX9" fmla="*/ 1197061 w 2152419"/>
                <a:gd name="connsiteY9" fmla="*/ 1283657 h 1287736"/>
                <a:gd name="connsiteX10" fmla="*/ 1449138 w 2152419"/>
                <a:gd name="connsiteY10" fmla="*/ 1204575 h 1287736"/>
                <a:gd name="connsiteX11" fmla="*/ 1741942 w 2152419"/>
                <a:gd name="connsiteY11" fmla="*/ 1035547 h 1287736"/>
                <a:gd name="connsiteX12" fmla="*/ 1962065 w 2152419"/>
                <a:gd name="connsiteY12" fmla="*/ 792660 h 1287736"/>
                <a:gd name="connsiteX13" fmla="*/ 2113619 w 2152419"/>
                <a:gd name="connsiteY13" fmla="*/ 438942 h 1287736"/>
                <a:gd name="connsiteX14" fmla="*/ 2152255 w 2152419"/>
                <a:gd name="connsiteY14" fmla="*/ 142728 h 1287736"/>
                <a:gd name="connsiteX15" fmla="*/ 2126498 w 2152419"/>
                <a:gd name="connsiteY15" fmla="*/ 1061 h 1287736"/>
                <a:gd name="connsiteX16" fmla="*/ 2101575 w 2152419"/>
                <a:gd name="connsiteY16" fmla="*/ 82580 h 1287736"/>
                <a:gd name="connsiteX17" fmla="*/ 1924334 w 2152419"/>
                <a:gd name="connsiteY17" fmla="*/ 168485 h 1287736"/>
                <a:gd name="connsiteX18" fmla="*/ 1775357 w 2152419"/>
                <a:gd name="connsiteY18" fmla="*/ 216033 h 1287736"/>
                <a:gd name="connsiteX19" fmla="*/ 1608349 w 2152419"/>
                <a:gd name="connsiteY19" fmla="*/ 242766 h 1287736"/>
                <a:gd name="connsiteX20" fmla="*/ 1473852 w 2152419"/>
                <a:gd name="connsiteY20" fmla="*/ 270403 h 1287736"/>
                <a:gd name="connsiteX21" fmla="*/ 1179309 w 2152419"/>
                <a:gd name="connsiteY21" fmla="*/ 286346 h 1287736"/>
                <a:gd name="connsiteX22" fmla="*/ 984524 w 2152419"/>
                <a:gd name="connsiteY22" fmla="*/ 290174 h 1287736"/>
                <a:gd name="connsiteX23" fmla="*/ 848356 w 2152419"/>
                <a:gd name="connsiteY23" fmla="*/ 290244 h 1287736"/>
                <a:gd name="connsiteX24" fmla="*/ 603936 w 2152419"/>
                <a:gd name="connsiteY24" fmla="*/ 260517 h 1287736"/>
                <a:gd name="connsiteX25" fmla="*/ 460180 w 2152419"/>
                <a:gd name="connsiteY25" fmla="*/ 247708 h 1287736"/>
                <a:gd name="connsiteX26" fmla="*/ 371629 w 2152419"/>
                <a:gd name="connsiteY26" fmla="*/ 230860 h 1287736"/>
                <a:gd name="connsiteX27" fmla="*/ 206362 w 2152419"/>
                <a:gd name="connsiteY27" fmla="*/ 171340 h 1287736"/>
                <a:gd name="connsiteX28" fmla="*/ 17217 w 2152419"/>
                <a:gd name="connsiteY28" fmla="*/ 65316 h 1287736"/>
                <a:gd name="connsiteX29" fmla="*/ 439 w 2152419"/>
                <a:gd name="connsiteY29" fmla="*/ 225570 h 12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2419" h="1287736">
                  <a:moveTo>
                    <a:pt x="439" y="225570"/>
                  </a:moveTo>
                  <a:cubicBezTo>
                    <a:pt x="4906" y="301045"/>
                    <a:pt x="1066" y="403183"/>
                    <a:pt x="44019" y="518165"/>
                  </a:cubicBezTo>
                  <a:cubicBezTo>
                    <a:pt x="86972" y="633147"/>
                    <a:pt x="198612" y="847192"/>
                    <a:pt x="258156" y="915461"/>
                  </a:cubicBezTo>
                  <a:cubicBezTo>
                    <a:pt x="317700" y="983730"/>
                    <a:pt x="360954" y="1007283"/>
                    <a:pt x="401285" y="1046407"/>
                  </a:cubicBezTo>
                  <a:cubicBezTo>
                    <a:pt x="441616" y="1085531"/>
                    <a:pt x="475623" y="1112449"/>
                    <a:pt x="505082" y="1135376"/>
                  </a:cubicBezTo>
                  <a:cubicBezTo>
                    <a:pt x="534541" y="1158303"/>
                    <a:pt x="545088" y="1153487"/>
                    <a:pt x="582982" y="1169139"/>
                  </a:cubicBezTo>
                  <a:cubicBezTo>
                    <a:pt x="620876" y="1184791"/>
                    <a:pt x="666347" y="1212672"/>
                    <a:pt x="732447" y="1229287"/>
                  </a:cubicBezTo>
                  <a:cubicBezTo>
                    <a:pt x="798547" y="1245902"/>
                    <a:pt x="909073" y="1271567"/>
                    <a:pt x="969696" y="1283657"/>
                  </a:cubicBezTo>
                  <a:cubicBezTo>
                    <a:pt x="1030319" y="1295747"/>
                    <a:pt x="1058294" y="1277113"/>
                    <a:pt x="1096188" y="1277113"/>
                  </a:cubicBezTo>
                  <a:cubicBezTo>
                    <a:pt x="1134082" y="1277113"/>
                    <a:pt x="1146474" y="1294923"/>
                    <a:pt x="1197061" y="1283657"/>
                  </a:cubicBezTo>
                  <a:cubicBezTo>
                    <a:pt x="1247648" y="1272391"/>
                    <a:pt x="1373153" y="1232746"/>
                    <a:pt x="1449138" y="1204575"/>
                  </a:cubicBezTo>
                  <a:cubicBezTo>
                    <a:pt x="1559722" y="1171462"/>
                    <a:pt x="1656454" y="1104199"/>
                    <a:pt x="1741942" y="1035547"/>
                  </a:cubicBezTo>
                  <a:cubicBezTo>
                    <a:pt x="1827430" y="966895"/>
                    <a:pt x="1900119" y="892094"/>
                    <a:pt x="1962065" y="792660"/>
                  </a:cubicBezTo>
                  <a:cubicBezTo>
                    <a:pt x="2024011" y="693226"/>
                    <a:pt x="2081921" y="547264"/>
                    <a:pt x="2113619" y="438942"/>
                  </a:cubicBezTo>
                  <a:cubicBezTo>
                    <a:pt x="2145317" y="330620"/>
                    <a:pt x="2150109" y="215708"/>
                    <a:pt x="2152255" y="142728"/>
                  </a:cubicBezTo>
                  <a:cubicBezTo>
                    <a:pt x="2154401" y="69748"/>
                    <a:pt x="2134945" y="11086"/>
                    <a:pt x="2126498" y="1061"/>
                  </a:cubicBezTo>
                  <a:cubicBezTo>
                    <a:pt x="2118051" y="-8964"/>
                    <a:pt x="2136916" y="54676"/>
                    <a:pt x="2101575" y="82580"/>
                  </a:cubicBezTo>
                  <a:cubicBezTo>
                    <a:pt x="2066234" y="110484"/>
                    <a:pt x="1978703" y="146243"/>
                    <a:pt x="1924334" y="168485"/>
                  </a:cubicBezTo>
                  <a:cubicBezTo>
                    <a:pt x="1869965" y="190727"/>
                    <a:pt x="1826374" y="203653"/>
                    <a:pt x="1775357" y="216033"/>
                  </a:cubicBezTo>
                  <a:cubicBezTo>
                    <a:pt x="1724340" y="228413"/>
                    <a:pt x="1658600" y="233704"/>
                    <a:pt x="1608349" y="242766"/>
                  </a:cubicBezTo>
                  <a:cubicBezTo>
                    <a:pt x="1558098" y="251828"/>
                    <a:pt x="1547830" y="263964"/>
                    <a:pt x="1473852" y="270403"/>
                  </a:cubicBezTo>
                  <a:cubicBezTo>
                    <a:pt x="1399874" y="276842"/>
                    <a:pt x="1260864" y="283051"/>
                    <a:pt x="1179309" y="286346"/>
                  </a:cubicBezTo>
                  <a:cubicBezTo>
                    <a:pt x="1097754" y="289641"/>
                    <a:pt x="1049568" y="291996"/>
                    <a:pt x="984524" y="290174"/>
                  </a:cubicBezTo>
                  <a:cubicBezTo>
                    <a:pt x="914421" y="288550"/>
                    <a:pt x="911787" y="295187"/>
                    <a:pt x="848356" y="290244"/>
                  </a:cubicBezTo>
                  <a:cubicBezTo>
                    <a:pt x="784925" y="285301"/>
                    <a:pt x="656275" y="266783"/>
                    <a:pt x="603936" y="260517"/>
                  </a:cubicBezTo>
                  <a:cubicBezTo>
                    <a:pt x="551597" y="254252"/>
                    <a:pt x="498898" y="252651"/>
                    <a:pt x="460180" y="247708"/>
                  </a:cubicBezTo>
                  <a:cubicBezTo>
                    <a:pt x="421462" y="242765"/>
                    <a:pt x="413932" y="243588"/>
                    <a:pt x="371629" y="230860"/>
                  </a:cubicBezTo>
                  <a:cubicBezTo>
                    <a:pt x="329326" y="218132"/>
                    <a:pt x="261312" y="199754"/>
                    <a:pt x="206362" y="171340"/>
                  </a:cubicBezTo>
                  <a:cubicBezTo>
                    <a:pt x="151412" y="142926"/>
                    <a:pt x="7052" y="66163"/>
                    <a:pt x="17217" y="65316"/>
                  </a:cubicBezTo>
                  <a:cubicBezTo>
                    <a:pt x="27382" y="64469"/>
                    <a:pt x="-4028" y="150095"/>
                    <a:pt x="439" y="2255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372429" y="1227830"/>
              <a:ext cx="1013915" cy="128103"/>
            </a:xfrm>
            <a:custGeom>
              <a:avLst/>
              <a:gdLst>
                <a:gd name="connsiteX0" fmla="*/ 89 w 1018330"/>
                <a:gd name="connsiteY0" fmla="*/ 133489 h 149183"/>
                <a:gd name="connsiteX1" fmla="*/ 138485 w 1018330"/>
                <a:gd name="connsiteY1" fmla="*/ 79120 h 149183"/>
                <a:gd name="connsiteX2" fmla="*/ 321365 w 1018330"/>
                <a:gd name="connsiteY2" fmla="*/ 24750 h 149183"/>
                <a:gd name="connsiteX3" fmla="*/ 504245 w 1018330"/>
                <a:gd name="connsiteY3" fmla="*/ 36 h 149183"/>
                <a:gd name="connsiteX4" fmla="*/ 677239 w 1018330"/>
                <a:gd name="connsiteY4" fmla="*/ 19807 h 149183"/>
                <a:gd name="connsiteX5" fmla="*/ 830463 w 1018330"/>
                <a:gd name="connsiteY5" fmla="*/ 44521 h 149183"/>
                <a:gd name="connsiteX6" fmla="*/ 944145 w 1018330"/>
                <a:gd name="connsiteY6" fmla="*/ 89005 h 149183"/>
                <a:gd name="connsiteX7" fmla="*/ 1018286 w 1018330"/>
                <a:gd name="connsiteY7" fmla="*/ 148318 h 149183"/>
                <a:gd name="connsiteX8" fmla="*/ 934260 w 1018330"/>
                <a:gd name="connsiteY8" fmla="*/ 123604 h 149183"/>
                <a:gd name="connsiteX9" fmla="*/ 830463 w 1018330"/>
                <a:gd name="connsiteY9" fmla="*/ 113719 h 149183"/>
                <a:gd name="connsiteX10" fmla="*/ 711838 w 1018330"/>
                <a:gd name="connsiteY10" fmla="*/ 93948 h 149183"/>
                <a:gd name="connsiteX11" fmla="*/ 588271 w 1018330"/>
                <a:gd name="connsiteY11" fmla="*/ 93948 h 149183"/>
                <a:gd name="connsiteX12" fmla="*/ 444932 w 1018330"/>
                <a:gd name="connsiteY12" fmla="*/ 93948 h 149183"/>
                <a:gd name="connsiteX13" fmla="*/ 316422 w 1018330"/>
                <a:gd name="connsiteY13" fmla="*/ 98891 h 149183"/>
                <a:gd name="connsiteX14" fmla="*/ 266995 w 1018330"/>
                <a:gd name="connsiteY14" fmla="*/ 108776 h 149183"/>
                <a:gd name="connsiteX15" fmla="*/ 197797 w 1018330"/>
                <a:gd name="connsiteY15" fmla="*/ 113719 h 149183"/>
                <a:gd name="connsiteX16" fmla="*/ 118714 w 1018330"/>
                <a:gd name="connsiteY16" fmla="*/ 123604 h 149183"/>
                <a:gd name="connsiteX17" fmla="*/ 89 w 1018330"/>
                <a:gd name="connsiteY17" fmla="*/ 133489 h 149183"/>
                <a:gd name="connsiteX0" fmla="*/ 89 w 1018330"/>
                <a:gd name="connsiteY0" fmla="*/ 133489 h 149183"/>
                <a:gd name="connsiteX1" fmla="*/ 138485 w 1018330"/>
                <a:gd name="connsiteY1" fmla="*/ 79120 h 149183"/>
                <a:gd name="connsiteX2" fmla="*/ 321365 w 1018330"/>
                <a:gd name="connsiteY2" fmla="*/ 24750 h 149183"/>
                <a:gd name="connsiteX3" fmla="*/ 504245 w 1018330"/>
                <a:gd name="connsiteY3" fmla="*/ 36 h 149183"/>
                <a:gd name="connsiteX4" fmla="*/ 677239 w 1018330"/>
                <a:gd name="connsiteY4" fmla="*/ 19807 h 149183"/>
                <a:gd name="connsiteX5" fmla="*/ 830463 w 1018330"/>
                <a:gd name="connsiteY5" fmla="*/ 44521 h 149183"/>
                <a:gd name="connsiteX6" fmla="*/ 944145 w 1018330"/>
                <a:gd name="connsiteY6" fmla="*/ 89005 h 149183"/>
                <a:gd name="connsiteX7" fmla="*/ 1018286 w 1018330"/>
                <a:gd name="connsiteY7" fmla="*/ 148318 h 149183"/>
                <a:gd name="connsiteX8" fmla="*/ 934260 w 1018330"/>
                <a:gd name="connsiteY8" fmla="*/ 123604 h 149183"/>
                <a:gd name="connsiteX9" fmla="*/ 830463 w 1018330"/>
                <a:gd name="connsiteY9" fmla="*/ 113719 h 149183"/>
                <a:gd name="connsiteX10" fmla="*/ 697010 w 1018330"/>
                <a:gd name="connsiteY10" fmla="*/ 113719 h 149183"/>
                <a:gd name="connsiteX11" fmla="*/ 588271 w 1018330"/>
                <a:gd name="connsiteY11" fmla="*/ 93948 h 149183"/>
                <a:gd name="connsiteX12" fmla="*/ 444932 w 1018330"/>
                <a:gd name="connsiteY12" fmla="*/ 93948 h 149183"/>
                <a:gd name="connsiteX13" fmla="*/ 316422 w 1018330"/>
                <a:gd name="connsiteY13" fmla="*/ 98891 h 149183"/>
                <a:gd name="connsiteX14" fmla="*/ 266995 w 1018330"/>
                <a:gd name="connsiteY14" fmla="*/ 108776 h 149183"/>
                <a:gd name="connsiteX15" fmla="*/ 197797 w 1018330"/>
                <a:gd name="connsiteY15" fmla="*/ 113719 h 149183"/>
                <a:gd name="connsiteX16" fmla="*/ 118714 w 1018330"/>
                <a:gd name="connsiteY16" fmla="*/ 123604 h 149183"/>
                <a:gd name="connsiteX17" fmla="*/ 89 w 1018330"/>
                <a:gd name="connsiteY17" fmla="*/ 133489 h 149183"/>
                <a:gd name="connsiteX0" fmla="*/ 89 w 1018330"/>
                <a:gd name="connsiteY0" fmla="*/ 133489 h 149183"/>
                <a:gd name="connsiteX1" fmla="*/ 138485 w 1018330"/>
                <a:gd name="connsiteY1" fmla="*/ 79120 h 149183"/>
                <a:gd name="connsiteX2" fmla="*/ 321365 w 1018330"/>
                <a:gd name="connsiteY2" fmla="*/ 24750 h 149183"/>
                <a:gd name="connsiteX3" fmla="*/ 504245 w 1018330"/>
                <a:gd name="connsiteY3" fmla="*/ 36 h 149183"/>
                <a:gd name="connsiteX4" fmla="*/ 677239 w 1018330"/>
                <a:gd name="connsiteY4" fmla="*/ 19807 h 149183"/>
                <a:gd name="connsiteX5" fmla="*/ 830463 w 1018330"/>
                <a:gd name="connsiteY5" fmla="*/ 44521 h 149183"/>
                <a:gd name="connsiteX6" fmla="*/ 944145 w 1018330"/>
                <a:gd name="connsiteY6" fmla="*/ 89005 h 149183"/>
                <a:gd name="connsiteX7" fmla="*/ 1018286 w 1018330"/>
                <a:gd name="connsiteY7" fmla="*/ 148318 h 149183"/>
                <a:gd name="connsiteX8" fmla="*/ 934260 w 1018330"/>
                <a:gd name="connsiteY8" fmla="*/ 123604 h 149183"/>
                <a:gd name="connsiteX9" fmla="*/ 830463 w 1018330"/>
                <a:gd name="connsiteY9" fmla="*/ 113719 h 149183"/>
                <a:gd name="connsiteX10" fmla="*/ 697010 w 1018330"/>
                <a:gd name="connsiteY10" fmla="*/ 113719 h 149183"/>
                <a:gd name="connsiteX11" fmla="*/ 578386 w 1018330"/>
                <a:gd name="connsiteY11" fmla="*/ 113719 h 149183"/>
                <a:gd name="connsiteX12" fmla="*/ 444932 w 1018330"/>
                <a:gd name="connsiteY12" fmla="*/ 93948 h 149183"/>
                <a:gd name="connsiteX13" fmla="*/ 316422 w 1018330"/>
                <a:gd name="connsiteY13" fmla="*/ 98891 h 149183"/>
                <a:gd name="connsiteX14" fmla="*/ 266995 w 1018330"/>
                <a:gd name="connsiteY14" fmla="*/ 108776 h 149183"/>
                <a:gd name="connsiteX15" fmla="*/ 197797 w 1018330"/>
                <a:gd name="connsiteY15" fmla="*/ 113719 h 149183"/>
                <a:gd name="connsiteX16" fmla="*/ 118714 w 1018330"/>
                <a:gd name="connsiteY16" fmla="*/ 123604 h 149183"/>
                <a:gd name="connsiteX17" fmla="*/ 89 w 1018330"/>
                <a:gd name="connsiteY17" fmla="*/ 133489 h 149183"/>
                <a:gd name="connsiteX0" fmla="*/ 89 w 1018330"/>
                <a:gd name="connsiteY0" fmla="*/ 133489 h 149183"/>
                <a:gd name="connsiteX1" fmla="*/ 138485 w 1018330"/>
                <a:gd name="connsiteY1" fmla="*/ 79120 h 149183"/>
                <a:gd name="connsiteX2" fmla="*/ 321365 w 1018330"/>
                <a:gd name="connsiteY2" fmla="*/ 24750 h 149183"/>
                <a:gd name="connsiteX3" fmla="*/ 504245 w 1018330"/>
                <a:gd name="connsiteY3" fmla="*/ 36 h 149183"/>
                <a:gd name="connsiteX4" fmla="*/ 677239 w 1018330"/>
                <a:gd name="connsiteY4" fmla="*/ 19807 h 149183"/>
                <a:gd name="connsiteX5" fmla="*/ 830463 w 1018330"/>
                <a:gd name="connsiteY5" fmla="*/ 44521 h 149183"/>
                <a:gd name="connsiteX6" fmla="*/ 944145 w 1018330"/>
                <a:gd name="connsiteY6" fmla="*/ 89005 h 149183"/>
                <a:gd name="connsiteX7" fmla="*/ 1018286 w 1018330"/>
                <a:gd name="connsiteY7" fmla="*/ 148318 h 149183"/>
                <a:gd name="connsiteX8" fmla="*/ 934260 w 1018330"/>
                <a:gd name="connsiteY8" fmla="*/ 123604 h 149183"/>
                <a:gd name="connsiteX9" fmla="*/ 830463 w 1018330"/>
                <a:gd name="connsiteY9" fmla="*/ 113719 h 149183"/>
                <a:gd name="connsiteX10" fmla="*/ 697010 w 1018330"/>
                <a:gd name="connsiteY10" fmla="*/ 113719 h 149183"/>
                <a:gd name="connsiteX11" fmla="*/ 578386 w 1018330"/>
                <a:gd name="connsiteY11" fmla="*/ 113719 h 149183"/>
                <a:gd name="connsiteX12" fmla="*/ 425162 w 1018330"/>
                <a:gd name="connsiteY12" fmla="*/ 108777 h 149183"/>
                <a:gd name="connsiteX13" fmla="*/ 316422 w 1018330"/>
                <a:gd name="connsiteY13" fmla="*/ 98891 h 149183"/>
                <a:gd name="connsiteX14" fmla="*/ 266995 w 1018330"/>
                <a:gd name="connsiteY14" fmla="*/ 108776 h 149183"/>
                <a:gd name="connsiteX15" fmla="*/ 197797 w 1018330"/>
                <a:gd name="connsiteY15" fmla="*/ 113719 h 149183"/>
                <a:gd name="connsiteX16" fmla="*/ 118714 w 1018330"/>
                <a:gd name="connsiteY16" fmla="*/ 123604 h 149183"/>
                <a:gd name="connsiteX17" fmla="*/ 89 w 1018330"/>
                <a:gd name="connsiteY17" fmla="*/ 133489 h 149183"/>
                <a:gd name="connsiteX0" fmla="*/ 89 w 1018330"/>
                <a:gd name="connsiteY0" fmla="*/ 133489 h 149183"/>
                <a:gd name="connsiteX1" fmla="*/ 138485 w 1018330"/>
                <a:gd name="connsiteY1" fmla="*/ 79120 h 149183"/>
                <a:gd name="connsiteX2" fmla="*/ 321365 w 1018330"/>
                <a:gd name="connsiteY2" fmla="*/ 24750 h 149183"/>
                <a:gd name="connsiteX3" fmla="*/ 504245 w 1018330"/>
                <a:gd name="connsiteY3" fmla="*/ 36 h 149183"/>
                <a:gd name="connsiteX4" fmla="*/ 677239 w 1018330"/>
                <a:gd name="connsiteY4" fmla="*/ 19807 h 149183"/>
                <a:gd name="connsiteX5" fmla="*/ 830463 w 1018330"/>
                <a:gd name="connsiteY5" fmla="*/ 44521 h 149183"/>
                <a:gd name="connsiteX6" fmla="*/ 944145 w 1018330"/>
                <a:gd name="connsiteY6" fmla="*/ 89005 h 149183"/>
                <a:gd name="connsiteX7" fmla="*/ 1018286 w 1018330"/>
                <a:gd name="connsiteY7" fmla="*/ 148318 h 149183"/>
                <a:gd name="connsiteX8" fmla="*/ 934260 w 1018330"/>
                <a:gd name="connsiteY8" fmla="*/ 123604 h 149183"/>
                <a:gd name="connsiteX9" fmla="*/ 830463 w 1018330"/>
                <a:gd name="connsiteY9" fmla="*/ 113719 h 149183"/>
                <a:gd name="connsiteX10" fmla="*/ 697010 w 1018330"/>
                <a:gd name="connsiteY10" fmla="*/ 113719 h 149183"/>
                <a:gd name="connsiteX11" fmla="*/ 578386 w 1018330"/>
                <a:gd name="connsiteY11" fmla="*/ 113719 h 149183"/>
                <a:gd name="connsiteX12" fmla="*/ 425162 w 1018330"/>
                <a:gd name="connsiteY12" fmla="*/ 108777 h 149183"/>
                <a:gd name="connsiteX13" fmla="*/ 311480 w 1018330"/>
                <a:gd name="connsiteY13" fmla="*/ 118662 h 149183"/>
                <a:gd name="connsiteX14" fmla="*/ 266995 w 1018330"/>
                <a:gd name="connsiteY14" fmla="*/ 108776 h 149183"/>
                <a:gd name="connsiteX15" fmla="*/ 197797 w 1018330"/>
                <a:gd name="connsiteY15" fmla="*/ 113719 h 149183"/>
                <a:gd name="connsiteX16" fmla="*/ 118714 w 1018330"/>
                <a:gd name="connsiteY16" fmla="*/ 123604 h 149183"/>
                <a:gd name="connsiteX17" fmla="*/ 89 w 1018330"/>
                <a:gd name="connsiteY17" fmla="*/ 133489 h 149183"/>
                <a:gd name="connsiteX0" fmla="*/ 85 w 1018326"/>
                <a:gd name="connsiteY0" fmla="*/ 133489 h 149183"/>
                <a:gd name="connsiteX1" fmla="*/ 138481 w 1018326"/>
                <a:gd name="connsiteY1" fmla="*/ 79120 h 149183"/>
                <a:gd name="connsiteX2" fmla="*/ 321361 w 1018326"/>
                <a:gd name="connsiteY2" fmla="*/ 24750 h 149183"/>
                <a:gd name="connsiteX3" fmla="*/ 504241 w 1018326"/>
                <a:gd name="connsiteY3" fmla="*/ 36 h 149183"/>
                <a:gd name="connsiteX4" fmla="*/ 677235 w 1018326"/>
                <a:gd name="connsiteY4" fmla="*/ 19807 h 149183"/>
                <a:gd name="connsiteX5" fmla="*/ 830459 w 1018326"/>
                <a:gd name="connsiteY5" fmla="*/ 44521 h 149183"/>
                <a:gd name="connsiteX6" fmla="*/ 944141 w 1018326"/>
                <a:gd name="connsiteY6" fmla="*/ 89005 h 149183"/>
                <a:gd name="connsiteX7" fmla="*/ 1018282 w 1018326"/>
                <a:gd name="connsiteY7" fmla="*/ 148318 h 149183"/>
                <a:gd name="connsiteX8" fmla="*/ 934256 w 1018326"/>
                <a:gd name="connsiteY8" fmla="*/ 123604 h 149183"/>
                <a:gd name="connsiteX9" fmla="*/ 830459 w 1018326"/>
                <a:gd name="connsiteY9" fmla="*/ 113719 h 149183"/>
                <a:gd name="connsiteX10" fmla="*/ 697006 w 1018326"/>
                <a:gd name="connsiteY10" fmla="*/ 113719 h 149183"/>
                <a:gd name="connsiteX11" fmla="*/ 578382 w 1018326"/>
                <a:gd name="connsiteY11" fmla="*/ 113719 h 149183"/>
                <a:gd name="connsiteX12" fmla="*/ 425158 w 1018326"/>
                <a:gd name="connsiteY12" fmla="*/ 108777 h 149183"/>
                <a:gd name="connsiteX13" fmla="*/ 311476 w 1018326"/>
                <a:gd name="connsiteY13" fmla="*/ 118662 h 149183"/>
                <a:gd name="connsiteX14" fmla="*/ 266991 w 1018326"/>
                <a:gd name="connsiteY14" fmla="*/ 108776 h 149183"/>
                <a:gd name="connsiteX15" fmla="*/ 168137 w 1018326"/>
                <a:gd name="connsiteY15" fmla="*/ 133489 h 149183"/>
                <a:gd name="connsiteX16" fmla="*/ 118710 w 1018326"/>
                <a:gd name="connsiteY16" fmla="*/ 123604 h 149183"/>
                <a:gd name="connsiteX17" fmla="*/ 85 w 1018326"/>
                <a:gd name="connsiteY17" fmla="*/ 133489 h 149183"/>
                <a:gd name="connsiteX0" fmla="*/ 205 w 1018446"/>
                <a:gd name="connsiteY0" fmla="*/ 133489 h 149183"/>
                <a:gd name="connsiteX1" fmla="*/ 138601 w 1018446"/>
                <a:gd name="connsiteY1" fmla="*/ 79120 h 149183"/>
                <a:gd name="connsiteX2" fmla="*/ 321481 w 1018446"/>
                <a:gd name="connsiteY2" fmla="*/ 24750 h 149183"/>
                <a:gd name="connsiteX3" fmla="*/ 504361 w 1018446"/>
                <a:gd name="connsiteY3" fmla="*/ 36 h 149183"/>
                <a:gd name="connsiteX4" fmla="*/ 677355 w 1018446"/>
                <a:gd name="connsiteY4" fmla="*/ 19807 h 149183"/>
                <a:gd name="connsiteX5" fmla="*/ 830579 w 1018446"/>
                <a:gd name="connsiteY5" fmla="*/ 44521 h 149183"/>
                <a:gd name="connsiteX6" fmla="*/ 944261 w 1018446"/>
                <a:gd name="connsiteY6" fmla="*/ 89005 h 149183"/>
                <a:gd name="connsiteX7" fmla="*/ 1018402 w 1018446"/>
                <a:gd name="connsiteY7" fmla="*/ 148318 h 149183"/>
                <a:gd name="connsiteX8" fmla="*/ 934376 w 1018446"/>
                <a:gd name="connsiteY8" fmla="*/ 123604 h 149183"/>
                <a:gd name="connsiteX9" fmla="*/ 830579 w 1018446"/>
                <a:gd name="connsiteY9" fmla="*/ 113719 h 149183"/>
                <a:gd name="connsiteX10" fmla="*/ 697126 w 1018446"/>
                <a:gd name="connsiteY10" fmla="*/ 113719 h 149183"/>
                <a:gd name="connsiteX11" fmla="*/ 578502 w 1018446"/>
                <a:gd name="connsiteY11" fmla="*/ 113719 h 149183"/>
                <a:gd name="connsiteX12" fmla="*/ 425278 w 1018446"/>
                <a:gd name="connsiteY12" fmla="*/ 108777 h 149183"/>
                <a:gd name="connsiteX13" fmla="*/ 311596 w 1018446"/>
                <a:gd name="connsiteY13" fmla="*/ 118662 h 149183"/>
                <a:gd name="connsiteX14" fmla="*/ 267111 w 1018446"/>
                <a:gd name="connsiteY14" fmla="*/ 108776 h 149183"/>
                <a:gd name="connsiteX15" fmla="*/ 168257 w 1018446"/>
                <a:gd name="connsiteY15" fmla="*/ 133489 h 149183"/>
                <a:gd name="connsiteX16" fmla="*/ 108945 w 1018446"/>
                <a:gd name="connsiteY16" fmla="*/ 138432 h 149183"/>
                <a:gd name="connsiteX17" fmla="*/ 205 w 1018446"/>
                <a:gd name="connsiteY17" fmla="*/ 133489 h 149183"/>
                <a:gd name="connsiteX0" fmla="*/ 216 w 1013515"/>
                <a:gd name="connsiteY0" fmla="*/ 158202 h 160459"/>
                <a:gd name="connsiteX1" fmla="*/ 133670 w 1013515"/>
                <a:gd name="connsiteY1" fmla="*/ 79120 h 160459"/>
                <a:gd name="connsiteX2" fmla="*/ 316550 w 1013515"/>
                <a:gd name="connsiteY2" fmla="*/ 24750 h 160459"/>
                <a:gd name="connsiteX3" fmla="*/ 499430 w 1013515"/>
                <a:gd name="connsiteY3" fmla="*/ 36 h 160459"/>
                <a:gd name="connsiteX4" fmla="*/ 672424 w 1013515"/>
                <a:gd name="connsiteY4" fmla="*/ 19807 h 160459"/>
                <a:gd name="connsiteX5" fmla="*/ 825648 w 1013515"/>
                <a:gd name="connsiteY5" fmla="*/ 44521 h 160459"/>
                <a:gd name="connsiteX6" fmla="*/ 939330 w 1013515"/>
                <a:gd name="connsiteY6" fmla="*/ 89005 h 160459"/>
                <a:gd name="connsiteX7" fmla="*/ 1013471 w 1013515"/>
                <a:gd name="connsiteY7" fmla="*/ 148318 h 160459"/>
                <a:gd name="connsiteX8" fmla="*/ 929445 w 1013515"/>
                <a:gd name="connsiteY8" fmla="*/ 123604 h 160459"/>
                <a:gd name="connsiteX9" fmla="*/ 825648 w 1013515"/>
                <a:gd name="connsiteY9" fmla="*/ 113719 h 160459"/>
                <a:gd name="connsiteX10" fmla="*/ 692195 w 1013515"/>
                <a:gd name="connsiteY10" fmla="*/ 113719 h 160459"/>
                <a:gd name="connsiteX11" fmla="*/ 573571 w 1013515"/>
                <a:gd name="connsiteY11" fmla="*/ 113719 h 160459"/>
                <a:gd name="connsiteX12" fmla="*/ 420347 w 1013515"/>
                <a:gd name="connsiteY12" fmla="*/ 108777 h 160459"/>
                <a:gd name="connsiteX13" fmla="*/ 306665 w 1013515"/>
                <a:gd name="connsiteY13" fmla="*/ 118662 h 160459"/>
                <a:gd name="connsiteX14" fmla="*/ 262180 w 1013515"/>
                <a:gd name="connsiteY14" fmla="*/ 108776 h 160459"/>
                <a:gd name="connsiteX15" fmla="*/ 163326 w 1013515"/>
                <a:gd name="connsiteY15" fmla="*/ 133489 h 160459"/>
                <a:gd name="connsiteX16" fmla="*/ 104014 w 1013515"/>
                <a:gd name="connsiteY16" fmla="*/ 138432 h 160459"/>
                <a:gd name="connsiteX17" fmla="*/ 216 w 1013515"/>
                <a:gd name="connsiteY17" fmla="*/ 158202 h 160459"/>
                <a:gd name="connsiteX0" fmla="*/ 216 w 1013515"/>
                <a:gd name="connsiteY0" fmla="*/ 158202 h 160459"/>
                <a:gd name="connsiteX1" fmla="*/ 133670 w 1013515"/>
                <a:gd name="connsiteY1" fmla="*/ 79120 h 160459"/>
                <a:gd name="connsiteX2" fmla="*/ 316550 w 1013515"/>
                <a:gd name="connsiteY2" fmla="*/ 24750 h 160459"/>
                <a:gd name="connsiteX3" fmla="*/ 499430 w 1013515"/>
                <a:gd name="connsiteY3" fmla="*/ 36 h 160459"/>
                <a:gd name="connsiteX4" fmla="*/ 672424 w 1013515"/>
                <a:gd name="connsiteY4" fmla="*/ 19807 h 160459"/>
                <a:gd name="connsiteX5" fmla="*/ 825648 w 1013515"/>
                <a:gd name="connsiteY5" fmla="*/ 44521 h 160459"/>
                <a:gd name="connsiteX6" fmla="*/ 939330 w 1013515"/>
                <a:gd name="connsiteY6" fmla="*/ 89005 h 160459"/>
                <a:gd name="connsiteX7" fmla="*/ 1013471 w 1013515"/>
                <a:gd name="connsiteY7" fmla="*/ 148318 h 160459"/>
                <a:gd name="connsiteX8" fmla="*/ 929445 w 1013515"/>
                <a:gd name="connsiteY8" fmla="*/ 123604 h 160459"/>
                <a:gd name="connsiteX9" fmla="*/ 825648 w 1013515"/>
                <a:gd name="connsiteY9" fmla="*/ 113719 h 160459"/>
                <a:gd name="connsiteX10" fmla="*/ 692195 w 1013515"/>
                <a:gd name="connsiteY10" fmla="*/ 113719 h 160459"/>
                <a:gd name="connsiteX11" fmla="*/ 573571 w 1013515"/>
                <a:gd name="connsiteY11" fmla="*/ 113719 h 160459"/>
                <a:gd name="connsiteX12" fmla="*/ 420347 w 1013515"/>
                <a:gd name="connsiteY12" fmla="*/ 108777 h 160459"/>
                <a:gd name="connsiteX13" fmla="*/ 306665 w 1013515"/>
                <a:gd name="connsiteY13" fmla="*/ 118662 h 160459"/>
                <a:gd name="connsiteX14" fmla="*/ 247352 w 1013515"/>
                <a:gd name="connsiteY14" fmla="*/ 118662 h 160459"/>
                <a:gd name="connsiteX15" fmla="*/ 163326 w 1013515"/>
                <a:gd name="connsiteY15" fmla="*/ 133489 h 160459"/>
                <a:gd name="connsiteX16" fmla="*/ 104014 w 1013515"/>
                <a:gd name="connsiteY16" fmla="*/ 138432 h 160459"/>
                <a:gd name="connsiteX17" fmla="*/ 216 w 1013515"/>
                <a:gd name="connsiteY17" fmla="*/ 158202 h 160459"/>
                <a:gd name="connsiteX0" fmla="*/ 216 w 1014357"/>
                <a:gd name="connsiteY0" fmla="*/ 158202 h 160459"/>
                <a:gd name="connsiteX1" fmla="*/ 133670 w 1014357"/>
                <a:gd name="connsiteY1" fmla="*/ 79120 h 160459"/>
                <a:gd name="connsiteX2" fmla="*/ 316550 w 1014357"/>
                <a:gd name="connsiteY2" fmla="*/ 24750 h 160459"/>
                <a:gd name="connsiteX3" fmla="*/ 499430 w 1014357"/>
                <a:gd name="connsiteY3" fmla="*/ 36 h 160459"/>
                <a:gd name="connsiteX4" fmla="*/ 672424 w 1014357"/>
                <a:gd name="connsiteY4" fmla="*/ 19807 h 160459"/>
                <a:gd name="connsiteX5" fmla="*/ 825648 w 1014357"/>
                <a:gd name="connsiteY5" fmla="*/ 44521 h 160459"/>
                <a:gd name="connsiteX6" fmla="*/ 939330 w 1014357"/>
                <a:gd name="connsiteY6" fmla="*/ 89005 h 160459"/>
                <a:gd name="connsiteX7" fmla="*/ 1013471 w 1014357"/>
                <a:gd name="connsiteY7" fmla="*/ 148318 h 160459"/>
                <a:gd name="connsiteX8" fmla="*/ 889904 w 1014357"/>
                <a:gd name="connsiteY8" fmla="*/ 118662 h 160459"/>
                <a:gd name="connsiteX9" fmla="*/ 825648 w 1014357"/>
                <a:gd name="connsiteY9" fmla="*/ 113719 h 160459"/>
                <a:gd name="connsiteX10" fmla="*/ 692195 w 1014357"/>
                <a:gd name="connsiteY10" fmla="*/ 113719 h 160459"/>
                <a:gd name="connsiteX11" fmla="*/ 573571 w 1014357"/>
                <a:gd name="connsiteY11" fmla="*/ 113719 h 160459"/>
                <a:gd name="connsiteX12" fmla="*/ 420347 w 1014357"/>
                <a:gd name="connsiteY12" fmla="*/ 108777 h 160459"/>
                <a:gd name="connsiteX13" fmla="*/ 306665 w 1014357"/>
                <a:gd name="connsiteY13" fmla="*/ 118662 h 160459"/>
                <a:gd name="connsiteX14" fmla="*/ 247352 w 1014357"/>
                <a:gd name="connsiteY14" fmla="*/ 118662 h 160459"/>
                <a:gd name="connsiteX15" fmla="*/ 163326 w 1014357"/>
                <a:gd name="connsiteY15" fmla="*/ 133489 h 160459"/>
                <a:gd name="connsiteX16" fmla="*/ 104014 w 1014357"/>
                <a:gd name="connsiteY16" fmla="*/ 138432 h 160459"/>
                <a:gd name="connsiteX17" fmla="*/ 216 w 1014357"/>
                <a:gd name="connsiteY17" fmla="*/ 158202 h 160459"/>
                <a:gd name="connsiteX0" fmla="*/ 216 w 1014357"/>
                <a:gd name="connsiteY0" fmla="*/ 139235 h 141492"/>
                <a:gd name="connsiteX1" fmla="*/ 133670 w 1014357"/>
                <a:gd name="connsiteY1" fmla="*/ 60153 h 141492"/>
                <a:gd name="connsiteX2" fmla="*/ 316550 w 1014357"/>
                <a:gd name="connsiteY2" fmla="*/ 5783 h 141492"/>
                <a:gd name="connsiteX3" fmla="*/ 489545 w 1014357"/>
                <a:gd name="connsiteY3" fmla="*/ 5783 h 141492"/>
                <a:gd name="connsiteX4" fmla="*/ 672424 w 1014357"/>
                <a:gd name="connsiteY4" fmla="*/ 840 h 141492"/>
                <a:gd name="connsiteX5" fmla="*/ 825648 w 1014357"/>
                <a:gd name="connsiteY5" fmla="*/ 25554 h 141492"/>
                <a:gd name="connsiteX6" fmla="*/ 939330 w 1014357"/>
                <a:gd name="connsiteY6" fmla="*/ 70038 h 141492"/>
                <a:gd name="connsiteX7" fmla="*/ 1013471 w 1014357"/>
                <a:gd name="connsiteY7" fmla="*/ 129351 h 141492"/>
                <a:gd name="connsiteX8" fmla="*/ 889904 w 1014357"/>
                <a:gd name="connsiteY8" fmla="*/ 99695 h 141492"/>
                <a:gd name="connsiteX9" fmla="*/ 825648 w 1014357"/>
                <a:gd name="connsiteY9" fmla="*/ 94752 h 141492"/>
                <a:gd name="connsiteX10" fmla="*/ 692195 w 1014357"/>
                <a:gd name="connsiteY10" fmla="*/ 94752 h 141492"/>
                <a:gd name="connsiteX11" fmla="*/ 573571 w 1014357"/>
                <a:gd name="connsiteY11" fmla="*/ 94752 h 141492"/>
                <a:gd name="connsiteX12" fmla="*/ 420347 w 1014357"/>
                <a:gd name="connsiteY12" fmla="*/ 89810 h 141492"/>
                <a:gd name="connsiteX13" fmla="*/ 306665 w 1014357"/>
                <a:gd name="connsiteY13" fmla="*/ 99695 h 141492"/>
                <a:gd name="connsiteX14" fmla="*/ 247352 w 1014357"/>
                <a:gd name="connsiteY14" fmla="*/ 99695 h 141492"/>
                <a:gd name="connsiteX15" fmla="*/ 163326 w 1014357"/>
                <a:gd name="connsiteY15" fmla="*/ 114522 h 141492"/>
                <a:gd name="connsiteX16" fmla="*/ 104014 w 1014357"/>
                <a:gd name="connsiteY16" fmla="*/ 119465 h 141492"/>
                <a:gd name="connsiteX17" fmla="*/ 216 w 1014357"/>
                <a:gd name="connsiteY17" fmla="*/ 139235 h 141492"/>
                <a:gd name="connsiteX0" fmla="*/ 216 w 1014357"/>
                <a:gd name="connsiteY0" fmla="*/ 137872 h 140129"/>
                <a:gd name="connsiteX1" fmla="*/ 133670 w 1014357"/>
                <a:gd name="connsiteY1" fmla="*/ 58790 h 140129"/>
                <a:gd name="connsiteX2" fmla="*/ 316550 w 1014357"/>
                <a:gd name="connsiteY2" fmla="*/ 4420 h 140129"/>
                <a:gd name="connsiteX3" fmla="*/ 489545 w 1014357"/>
                <a:gd name="connsiteY3" fmla="*/ 4420 h 140129"/>
                <a:gd name="connsiteX4" fmla="*/ 672424 w 1014357"/>
                <a:gd name="connsiteY4" fmla="*/ 14305 h 140129"/>
                <a:gd name="connsiteX5" fmla="*/ 825648 w 1014357"/>
                <a:gd name="connsiteY5" fmla="*/ 24191 h 140129"/>
                <a:gd name="connsiteX6" fmla="*/ 939330 w 1014357"/>
                <a:gd name="connsiteY6" fmla="*/ 68675 h 140129"/>
                <a:gd name="connsiteX7" fmla="*/ 1013471 w 1014357"/>
                <a:gd name="connsiteY7" fmla="*/ 127988 h 140129"/>
                <a:gd name="connsiteX8" fmla="*/ 889904 w 1014357"/>
                <a:gd name="connsiteY8" fmla="*/ 98332 h 140129"/>
                <a:gd name="connsiteX9" fmla="*/ 825648 w 1014357"/>
                <a:gd name="connsiteY9" fmla="*/ 93389 h 140129"/>
                <a:gd name="connsiteX10" fmla="*/ 692195 w 1014357"/>
                <a:gd name="connsiteY10" fmla="*/ 93389 h 140129"/>
                <a:gd name="connsiteX11" fmla="*/ 573571 w 1014357"/>
                <a:gd name="connsiteY11" fmla="*/ 93389 h 140129"/>
                <a:gd name="connsiteX12" fmla="*/ 420347 w 1014357"/>
                <a:gd name="connsiteY12" fmla="*/ 88447 h 140129"/>
                <a:gd name="connsiteX13" fmla="*/ 306665 w 1014357"/>
                <a:gd name="connsiteY13" fmla="*/ 98332 h 140129"/>
                <a:gd name="connsiteX14" fmla="*/ 247352 w 1014357"/>
                <a:gd name="connsiteY14" fmla="*/ 98332 h 140129"/>
                <a:gd name="connsiteX15" fmla="*/ 163326 w 1014357"/>
                <a:gd name="connsiteY15" fmla="*/ 113159 h 140129"/>
                <a:gd name="connsiteX16" fmla="*/ 104014 w 1014357"/>
                <a:gd name="connsiteY16" fmla="*/ 118102 h 140129"/>
                <a:gd name="connsiteX17" fmla="*/ 216 w 1014357"/>
                <a:gd name="connsiteY17" fmla="*/ 137872 h 140129"/>
                <a:gd name="connsiteX0" fmla="*/ 216 w 1014382"/>
                <a:gd name="connsiteY0" fmla="*/ 137872 h 140129"/>
                <a:gd name="connsiteX1" fmla="*/ 133670 w 1014382"/>
                <a:gd name="connsiteY1" fmla="*/ 58790 h 140129"/>
                <a:gd name="connsiteX2" fmla="*/ 316550 w 1014382"/>
                <a:gd name="connsiteY2" fmla="*/ 4420 h 140129"/>
                <a:gd name="connsiteX3" fmla="*/ 489545 w 1014382"/>
                <a:gd name="connsiteY3" fmla="*/ 4420 h 140129"/>
                <a:gd name="connsiteX4" fmla="*/ 672424 w 1014382"/>
                <a:gd name="connsiteY4" fmla="*/ 14305 h 140129"/>
                <a:gd name="connsiteX5" fmla="*/ 815763 w 1014382"/>
                <a:gd name="connsiteY5" fmla="*/ 39019 h 140129"/>
                <a:gd name="connsiteX6" fmla="*/ 939330 w 1014382"/>
                <a:gd name="connsiteY6" fmla="*/ 68675 h 140129"/>
                <a:gd name="connsiteX7" fmla="*/ 1013471 w 1014382"/>
                <a:gd name="connsiteY7" fmla="*/ 127988 h 140129"/>
                <a:gd name="connsiteX8" fmla="*/ 889904 w 1014382"/>
                <a:gd name="connsiteY8" fmla="*/ 98332 h 140129"/>
                <a:gd name="connsiteX9" fmla="*/ 825648 w 1014382"/>
                <a:gd name="connsiteY9" fmla="*/ 93389 h 140129"/>
                <a:gd name="connsiteX10" fmla="*/ 692195 w 1014382"/>
                <a:gd name="connsiteY10" fmla="*/ 93389 h 140129"/>
                <a:gd name="connsiteX11" fmla="*/ 573571 w 1014382"/>
                <a:gd name="connsiteY11" fmla="*/ 93389 h 140129"/>
                <a:gd name="connsiteX12" fmla="*/ 420347 w 1014382"/>
                <a:gd name="connsiteY12" fmla="*/ 88447 h 140129"/>
                <a:gd name="connsiteX13" fmla="*/ 306665 w 1014382"/>
                <a:gd name="connsiteY13" fmla="*/ 98332 h 140129"/>
                <a:gd name="connsiteX14" fmla="*/ 247352 w 1014382"/>
                <a:gd name="connsiteY14" fmla="*/ 98332 h 140129"/>
                <a:gd name="connsiteX15" fmla="*/ 163326 w 1014382"/>
                <a:gd name="connsiteY15" fmla="*/ 113159 h 140129"/>
                <a:gd name="connsiteX16" fmla="*/ 104014 w 1014382"/>
                <a:gd name="connsiteY16" fmla="*/ 118102 h 140129"/>
                <a:gd name="connsiteX17" fmla="*/ 216 w 1014382"/>
                <a:gd name="connsiteY17" fmla="*/ 137872 h 140129"/>
                <a:gd name="connsiteX0" fmla="*/ 216 w 1014382"/>
                <a:gd name="connsiteY0" fmla="*/ 133543 h 135800"/>
                <a:gd name="connsiteX1" fmla="*/ 133670 w 1014382"/>
                <a:gd name="connsiteY1" fmla="*/ 54461 h 135800"/>
                <a:gd name="connsiteX2" fmla="*/ 311607 w 1014382"/>
                <a:gd name="connsiteY2" fmla="*/ 14919 h 135800"/>
                <a:gd name="connsiteX3" fmla="*/ 489545 w 1014382"/>
                <a:gd name="connsiteY3" fmla="*/ 91 h 135800"/>
                <a:gd name="connsiteX4" fmla="*/ 672424 w 1014382"/>
                <a:gd name="connsiteY4" fmla="*/ 9976 h 135800"/>
                <a:gd name="connsiteX5" fmla="*/ 815763 w 1014382"/>
                <a:gd name="connsiteY5" fmla="*/ 34690 h 135800"/>
                <a:gd name="connsiteX6" fmla="*/ 939330 w 1014382"/>
                <a:gd name="connsiteY6" fmla="*/ 64346 h 135800"/>
                <a:gd name="connsiteX7" fmla="*/ 1013471 w 1014382"/>
                <a:gd name="connsiteY7" fmla="*/ 123659 h 135800"/>
                <a:gd name="connsiteX8" fmla="*/ 889904 w 1014382"/>
                <a:gd name="connsiteY8" fmla="*/ 94003 h 135800"/>
                <a:gd name="connsiteX9" fmla="*/ 825648 w 1014382"/>
                <a:gd name="connsiteY9" fmla="*/ 89060 h 135800"/>
                <a:gd name="connsiteX10" fmla="*/ 692195 w 1014382"/>
                <a:gd name="connsiteY10" fmla="*/ 89060 h 135800"/>
                <a:gd name="connsiteX11" fmla="*/ 573571 w 1014382"/>
                <a:gd name="connsiteY11" fmla="*/ 89060 h 135800"/>
                <a:gd name="connsiteX12" fmla="*/ 420347 w 1014382"/>
                <a:gd name="connsiteY12" fmla="*/ 84118 h 135800"/>
                <a:gd name="connsiteX13" fmla="*/ 306665 w 1014382"/>
                <a:gd name="connsiteY13" fmla="*/ 94003 h 135800"/>
                <a:gd name="connsiteX14" fmla="*/ 247352 w 1014382"/>
                <a:gd name="connsiteY14" fmla="*/ 94003 h 135800"/>
                <a:gd name="connsiteX15" fmla="*/ 163326 w 1014382"/>
                <a:gd name="connsiteY15" fmla="*/ 108830 h 135800"/>
                <a:gd name="connsiteX16" fmla="*/ 104014 w 1014382"/>
                <a:gd name="connsiteY16" fmla="*/ 113773 h 135800"/>
                <a:gd name="connsiteX17" fmla="*/ 216 w 1014382"/>
                <a:gd name="connsiteY17" fmla="*/ 133543 h 135800"/>
                <a:gd name="connsiteX0" fmla="*/ 216 w 1014382"/>
                <a:gd name="connsiteY0" fmla="*/ 136541 h 138798"/>
                <a:gd name="connsiteX1" fmla="*/ 133670 w 1014382"/>
                <a:gd name="connsiteY1" fmla="*/ 57459 h 138798"/>
                <a:gd name="connsiteX2" fmla="*/ 311607 w 1014382"/>
                <a:gd name="connsiteY2" fmla="*/ 17917 h 138798"/>
                <a:gd name="connsiteX3" fmla="*/ 489545 w 1014382"/>
                <a:gd name="connsiteY3" fmla="*/ 3089 h 138798"/>
                <a:gd name="connsiteX4" fmla="*/ 672424 w 1014382"/>
                <a:gd name="connsiteY4" fmla="*/ 12974 h 138798"/>
                <a:gd name="connsiteX5" fmla="*/ 815763 w 1014382"/>
                <a:gd name="connsiteY5" fmla="*/ 37688 h 138798"/>
                <a:gd name="connsiteX6" fmla="*/ 939330 w 1014382"/>
                <a:gd name="connsiteY6" fmla="*/ 67344 h 138798"/>
                <a:gd name="connsiteX7" fmla="*/ 1013471 w 1014382"/>
                <a:gd name="connsiteY7" fmla="*/ 126657 h 138798"/>
                <a:gd name="connsiteX8" fmla="*/ 889904 w 1014382"/>
                <a:gd name="connsiteY8" fmla="*/ 97001 h 138798"/>
                <a:gd name="connsiteX9" fmla="*/ 825648 w 1014382"/>
                <a:gd name="connsiteY9" fmla="*/ 92058 h 138798"/>
                <a:gd name="connsiteX10" fmla="*/ 692195 w 1014382"/>
                <a:gd name="connsiteY10" fmla="*/ 92058 h 138798"/>
                <a:gd name="connsiteX11" fmla="*/ 573571 w 1014382"/>
                <a:gd name="connsiteY11" fmla="*/ 92058 h 138798"/>
                <a:gd name="connsiteX12" fmla="*/ 420347 w 1014382"/>
                <a:gd name="connsiteY12" fmla="*/ 87116 h 138798"/>
                <a:gd name="connsiteX13" fmla="*/ 306665 w 1014382"/>
                <a:gd name="connsiteY13" fmla="*/ 97001 h 138798"/>
                <a:gd name="connsiteX14" fmla="*/ 247352 w 1014382"/>
                <a:gd name="connsiteY14" fmla="*/ 97001 h 138798"/>
                <a:gd name="connsiteX15" fmla="*/ 163326 w 1014382"/>
                <a:gd name="connsiteY15" fmla="*/ 111828 h 138798"/>
                <a:gd name="connsiteX16" fmla="*/ 104014 w 1014382"/>
                <a:gd name="connsiteY16" fmla="*/ 116771 h 138798"/>
                <a:gd name="connsiteX17" fmla="*/ 216 w 1014382"/>
                <a:gd name="connsiteY17" fmla="*/ 136541 h 138798"/>
                <a:gd name="connsiteX0" fmla="*/ 288 w 1014454"/>
                <a:gd name="connsiteY0" fmla="*/ 133543 h 134521"/>
                <a:gd name="connsiteX1" fmla="*/ 138685 w 1014454"/>
                <a:gd name="connsiteY1" fmla="*/ 79175 h 134521"/>
                <a:gd name="connsiteX2" fmla="*/ 311679 w 1014454"/>
                <a:gd name="connsiteY2" fmla="*/ 14919 h 134521"/>
                <a:gd name="connsiteX3" fmla="*/ 489617 w 1014454"/>
                <a:gd name="connsiteY3" fmla="*/ 91 h 134521"/>
                <a:gd name="connsiteX4" fmla="*/ 672496 w 1014454"/>
                <a:gd name="connsiteY4" fmla="*/ 9976 h 134521"/>
                <a:gd name="connsiteX5" fmla="*/ 815835 w 1014454"/>
                <a:gd name="connsiteY5" fmla="*/ 34690 h 134521"/>
                <a:gd name="connsiteX6" fmla="*/ 939402 w 1014454"/>
                <a:gd name="connsiteY6" fmla="*/ 64346 h 134521"/>
                <a:gd name="connsiteX7" fmla="*/ 1013543 w 1014454"/>
                <a:gd name="connsiteY7" fmla="*/ 123659 h 134521"/>
                <a:gd name="connsiteX8" fmla="*/ 889976 w 1014454"/>
                <a:gd name="connsiteY8" fmla="*/ 94003 h 134521"/>
                <a:gd name="connsiteX9" fmla="*/ 825720 w 1014454"/>
                <a:gd name="connsiteY9" fmla="*/ 89060 h 134521"/>
                <a:gd name="connsiteX10" fmla="*/ 692267 w 1014454"/>
                <a:gd name="connsiteY10" fmla="*/ 89060 h 134521"/>
                <a:gd name="connsiteX11" fmla="*/ 573643 w 1014454"/>
                <a:gd name="connsiteY11" fmla="*/ 89060 h 134521"/>
                <a:gd name="connsiteX12" fmla="*/ 420419 w 1014454"/>
                <a:gd name="connsiteY12" fmla="*/ 84118 h 134521"/>
                <a:gd name="connsiteX13" fmla="*/ 306737 w 1014454"/>
                <a:gd name="connsiteY13" fmla="*/ 94003 h 134521"/>
                <a:gd name="connsiteX14" fmla="*/ 247424 w 1014454"/>
                <a:gd name="connsiteY14" fmla="*/ 94003 h 134521"/>
                <a:gd name="connsiteX15" fmla="*/ 163398 w 1014454"/>
                <a:gd name="connsiteY15" fmla="*/ 108830 h 134521"/>
                <a:gd name="connsiteX16" fmla="*/ 104086 w 1014454"/>
                <a:gd name="connsiteY16" fmla="*/ 113773 h 134521"/>
                <a:gd name="connsiteX17" fmla="*/ 288 w 1014454"/>
                <a:gd name="connsiteY17" fmla="*/ 133543 h 134521"/>
                <a:gd name="connsiteX0" fmla="*/ 288 w 1014454"/>
                <a:gd name="connsiteY0" fmla="*/ 133985 h 134963"/>
                <a:gd name="connsiteX1" fmla="*/ 138685 w 1014454"/>
                <a:gd name="connsiteY1" fmla="*/ 79617 h 134963"/>
                <a:gd name="connsiteX2" fmla="*/ 326507 w 1014454"/>
                <a:gd name="connsiteY2" fmla="*/ 25246 h 134963"/>
                <a:gd name="connsiteX3" fmla="*/ 489617 w 1014454"/>
                <a:gd name="connsiteY3" fmla="*/ 533 h 134963"/>
                <a:gd name="connsiteX4" fmla="*/ 672496 w 1014454"/>
                <a:gd name="connsiteY4" fmla="*/ 10418 h 134963"/>
                <a:gd name="connsiteX5" fmla="*/ 815835 w 1014454"/>
                <a:gd name="connsiteY5" fmla="*/ 35132 h 134963"/>
                <a:gd name="connsiteX6" fmla="*/ 939402 w 1014454"/>
                <a:gd name="connsiteY6" fmla="*/ 64788 h 134963"/>
                <a:gd name="connsiteX7" fmla="*/ 1013543 w 1014454"/>
                <a:gd name="connsiteY7" fmla="*/ 124101 h 134963"/>
                <a:gd name="connsiteX8" fmla="*/ 889976 w 1014454"/>
                <a:gd name="connsiteY8" fmla="*/ 94445 h 134963"/>
                <a:gd name="connsiteX9" fmla="*/ 825720 w 1014454"/>
                <a:gd name="connsiteY9" fmla="*/ 89502 h 134963"/>
                <a:gd name="connsiteX10" fmla="*/ 692267 w 1014454"/>
                <a:gd name="connsiteY10" fmla="*/ 89502 h 134963"/>
                <a:gd name="connsiteX11" fmla="*/ 573643 w 1014454"/>
                <a:gd name="connsiteY11" fmla="*/ 89502 h 134963"/>
                <a:gd name="connsiteX12" fmla="*/ 420419 w 1014454"/>
                <a:gd name="connsiteY12" fmla="*/ 84560 h 134963"/>
                <a:gd name="connsiteX13" fmla="*/ 306737 w 1014454"/>
                <a:gd name="connsiteY13" fmla="*/ 94445 h 134963"/>
                <a:gd name="connsiteX14" fmla="*/ 247424 w 1014454"/>
                <a:gd name="connsiteY14" fmla="*/ 94445 h 134963"/>
                <a:gd name="connsiteX15" fmla="*/ 163398 w 1014454"/>
                <a:gd name="connsiteY15" fmla="*/ 109272 h 134963"/>
                <a:gd name="connsiteX16" fmla="*/ 104086 w 1014454"/>
                <a:gd name="connsiteY16" fmla="*/ 114215 h 134963"/>
                <a:gd name="connsiteX17" fmla="*/ 288 w 1014454"/>
                <a:gd name="connsiteY17" fmla="*/ 133985 h 134963"/>
                <a:gd name="connsiteX0" fmla="*/ 288 w 1014454"/>
                <a:gd name="connsiteY0" fmla="*/ 126076 h 127054"/>
                <a:gd name="connsiteX1" fmla="*/ 138685 w 1014454"/>
                <a:gd name="connsiteY1" fmla="*/ 71708 h 127054"/>
                <a:gd name="connsiteX2" fmla="*/ 326507 w 1014454"/>
                <a:gd name="connsiteY2" fmla="*/ 17337 h 127054"/>
                <a:gd name="connsiteX3" fmla="*/ 494560 w 1014454"/>
                <a:gd name="connsiteY3" fmla="*/ 2509 h 127054"/>
                <a:gd name="connsiteX4" fmla="*/ 672496 w 1014454"/>
                <a:gd name="connsiteY4" fmla="*/ 2509 h 127054"/>
                <a:gd name="connsiteX5" fmla="*/ 815835 w 1014454"/>
                <a:gd name="connsiteY5" fmla="*/ 27223 h 127054"/>
                <a:gd name="connsiteX6" fmla="*/ 939402 w 1014454"/>
                <a:gd name="connsiteY6" fmla="*/ 56879 h 127054"/>
                <a:gd name="connsiteX7" fmla="*/ 1013543 w 1014454"/>
                <a:gd name="connsiteY7" fmla="*/ 116192 h 127054"/>
                <a:gd name="connsiteX8" fmla="*/ 889976 w 1014454"/>
                <a:gd name="connsiteY8" fmla="*/ 86536 h 127054"/>
                <a:gd name="connsiteX9" fmla="*/ 825720 w 1014454"/>
                <a:gd name="connsiteY9" fmla="*/ 81593 h 127054"/>
                <a:gd name="connsiteX10" fmla="*/ 692267 w 1014454"/>
                <a:gd name="connsiteY10" fmla="*/ 81593 h 127054"/>
                <a:gd name="connsiteX11" fmla="*/ 573643 w 1014454"/>
                <a:gd name="connsiteY11" fmla="*/ 81593 h 127054"/>
                <a:gd name="connsiteX12" fmla="*/ 420419 w 1014454"/>
                <a:gd name="connsiteY12" fmla="*/ 76651 h 127054"/>
                <a:gd name="connsiteX13" fmla="*/ 306737 w 1014454"/>
                <a:gd name="connsiteY13" fmla="*/ 86536 h 127054"/>
                <a:gd name="connsiteX14" fmla="*/ 247424 w 1014454"/>
                <a:gd name="connsiteY14" fmla="*/ 86536 h 127054"/>
                <a:gd name="connsiteX15" fmla="*/ 163398 w 1014454"/>
                <a:gd name="connsiteY15" fmla="*/ 101363 h 127054"/>
                <a:gd name="connsiteX16" fmla="*/ 104086 w 1014454"/>
                <a:gd name="connsiteY16" fmla="*/ 106306 h 127054"/>
                <a:gd name="connsiteX17" fmla="*/ 288 w 1014454"/>
                <a:gd name="connsiteY17" fmla="*/ 126076 h 127054"/>
                <a:gd name="connsiteX0" fmla="*/ 288 w 1014442"/>
                <a:gd name="connsiteY0" fmla="*/ 127125 h 128103"/>
                <a:gd name="connsiteX1" fmla="*/ 138685 w 1014442"/>
                <a:gd name="connsiteY1" fmla="*/ 72757 h 128103"/>
                <a:gd name="connsiteX2" fmla="*/ 326507 w 1014442"/>
                <a:gd name="connsiteY2" fmla="*/ 18386 h 128103"/>
                <a:gd name="connsiteX3" fmla="*/ 494560 w 1014442"/>
                <a:gd name="connsiteY3" fmla="*/ 3558 h 128103"/>
                <a:gd name="connsiteX4" fmla="*/ 672496 w 1014442"/>
                <a:gd name="connsiteY4" fmla="*/ 3558 h 128103"/>
                <a:gd name="connsiteX5" fmla="*/ 820777 w 1014442"/>
                <a:gd name="connsiteY5" fmla="*/ 43100 h 128103"/>
                <a:gd name="connsiteX6" fmla="*/ 939402 w 1014442"/>
                <a:gd name="connsiteY6" fmla="*/ 57928 h 128103"/>
                <a:gd name="connsiteX7" fmla="*/ 1013543 w 1014442"/>
                <a:gd name="connsiteY7" fmla="*/ 117241 h 128103"/>
                <a:gd name="connsiteX8" fmla="*/ 889976 w 1014442"/>
                <a:gd name="connsiteY8" fmla="*/ 87585 h 128103"/>
                <a:gd name="connsiteX9" fmla="*/ 825720 w 1014442"/>
                <a:gd name="connsiteY9" fmla="*/ 82642 h 128103"/>
                <a:gd name="connsiteX10" fmla="*/ 692267 w 1014442"/>
                <a:gd name="connsiteY10" fmla="*/ 82642 h 128103"/>
                <a:gd name="connsiteX11" fmla="*/ 573643 w 1014442"/>
                <a:gd name="connsiteY11" fmla="*/ 82642 h 128103"/>
                <a:gd name="connsiteX12" fmla="*/ 420419 w 1014442"/>
                <a:gd name="connsiteY12" fmla="*/ 77700 h 128103"/>
                <a:gd name="connsiteX13" fmla="*/ 306737 w 1014442"/>
                <a:gd name="connsiteY13" fmla="*/ 87585 h 128103"/>
                <a:gd name="connsiteX14" fmla="*/ 247424 w 1014442"/>
                <a:gd name="connsiteY14" fmla="*/ 87585 h 128103"/>
                <a:gd name="connsiteX15" fmla="*/ 163398 w 1014442"/>
                <a:gd name="connsiteY15" fmla="*/ 102412 h 128103"/>
                <a:gd name="connsiteX16" fmla="*/ 104086 w 1014442"/>
                <a:gd name="connsiteY16" fmla="*/ 107355 h 128103"/>
                <a:gd name="connsiteX17" fmla="*/ 288 w 1014442"/>
                <a:gd name="connsiteY17" fmla="*/ 127125 h 128103"/>
                <a:gd name="connsiteX0" fmla="*/ 288 w 1013915"/>
                <a:gd name="connsiteY0" fmla="*/ 127125 h 128103"/>
                <a:gd name="connsiteX1" fmla="*/ 138685 w 1013915"/>
                <a:gd name="connsiteY1" fmla="*/ 72757 h 128103"/>
                <a:gd name="connsiteX2" fmla="*/ 326507 w 1013915"/>
                <a:gd name="connsiteY2" fmla="*/ 18386 h 128103"/>
                <a:gd name="connsiteX3" fmla="*/ 494560 w 1013915"/>
                <a:gd name="connsiteY3" fmla="*/ 3558 h 128103"/>
                <a:gd name="connsiteX4" fmla="*/ 672496 w 1013915"/>
                <a:gd name="connsiteY4" fmla="*/ 3558 h 128103"/>
                <a:gd name="connsiteX5" fmla="*/ 820777 w 1013915"/>
                <a:gd name="connsiteY5" fmla="*/ 43100 h 128103"/>
                <a:gd name="connsiteX6" fmla="*/ 924574 w 1013915"/>
                <a:gd name="connsiteY6" fmla="*/ 82641 h 128103"/>
                <a:gd name="connsiteX7" fmla="*/ 1013543 w 1013915"/>
                <a:gd name="connsiteY7" fmla="*/ 117241 h 128103"/>
                <a:gd name="connsiteX8" fmla="*/ 889976 w 1013915"/>
                <a:gd name="connsiteY8" fmla="*/ 87585 h 128103"/>
                <a:gd name="connsiteX9" fmla="*/ 825720 w 1013915"/>
                <a:gd name="connsiteY9" fmla="*/ 82642 h 128103"/>
                <a:gd name="connsiteX10" fmla="*/ 692267 w 1013915"/>
                <a:gd name="connsiteY10" fmla="*/ 82642 h 128103"/>
                <a:gd name="connsiteX11" fmla="*/ 573643 w 1013915"/>
                <a:gd name="connsiteY11" fmla="*/ 82642 h 128103"/>
                <a:gd name="connsiteX12" fmla="*/ 420419 w 1013915"/>
                <a:gd name="connsiteY12" fmla="*/ 77700 h 128103"/>
                <a:gd name="connsiteX13" fmla="*/ 306737 w 1013915"/>
                <a:gd name="connsiteY13" fmla="*/ 87585 h 128103"/>
                <a:gd name="connsiteX14" fmla="*/ 247424 w 1013915"/>
                <a:gd name="connsiteY14" fmla="*/ 87585 h 128103"/>
                <a:gd name="connsiteX15" fmla="*/ 163398 w 1013915"/>
                <a:gd name="connsiteY15" fmla="*/ 102412 h 128103"/>
                <a:gd name="connsiteX16" fmla="*/ 104086 w 1013915"/>
                <a:gd name="connsiteY16" fmla="*/ 107355 h 128103"/>
                <a:gd name="connsiteX17" fmla="*/ 288 w 1013915"/>
                <a:gd name="connsiteY17" fmla="*/ 127125 h 12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3915" h="128103">
                  <a:moveTo>
                    <a:pt x="288" y="127125"/>
                  </a:moveTo>
                  <a:cubicBezTo>
                    <a:pt x="6055" y="121359"/>
                    <a:pt x="84315" y="90880"/>
                    <a:pt x="138685" y="72757"/>
                  </a:cubicBezTo>
                  <a:cubicBezTo>
                    <a:pt x="193055" y="54634"/>
                    <a:pt x="267195" y="29919"/>
                    <a:pt x="326507" y="18386"/>
                  </a:cubicBezTo>
                  <a:cubicBezTo>
                    <a:pt x="385820" y="6853"/>
                    <a:pt x="436895" y="6029"/>
                    <a:pt x="494560" y="3558"/>
                  </a:cubicBezTo>
                  <a:cubicBezTo>
                    <a:pt x="552225" y="1087"/>
                    <a:pt x="618127" y="-3032"/>
                    <a:pt x="672496" y="3558"/>
                  </a:cubicBezTo>
                  <a:cubicBezTo>
                    <a:pt x="726865" y="10148"/>
                    <a:pt x="778764" y="29920"/>
                    <a:pt x="820777" y="43100"/>
                  </a:cubicBezTo>
                  <a:cubicBezTo>
                    <a:pt x="862790" y="56280"/>
                    <a:pt x="892446" y="70284"/>
                    <a:pt x="924574" y="82641"/>
                  </a:cubicBezTo>
                  <a:cubicBezTo>
                    <a:pt x="956702" y="94998"/>
                    <a:pt x="1019309" y="116417"/>
                    <a:pt x="1013543" y="117241"/>
                  </a:cubicBezTo>
                  <a:cubicBezTo>
                    <a:pt x="1007777" y="118065"/>
                    <a:pt x="921280" y="93351"/>
                    <a:pt x="889976" y="87585"/>
                  </a:cubicBezTo>
                  <a:cubicBezTo>
                    <a:pt x="858672" y="81819"/>
                    <a:pt x="858672" y="83466"/>
                    <a:pt x="825720" y="82642"/>
                  </a:cubicBezTo>
                  <a:cubicBezTo>
                    <a:pt x="792769" y="81818"/>
                    <a:pt x="734280" y="82642"/>
                    <a:pt x="692267" y="82642"/>
                  </a:cubicBezTo>
                  <a:cubicBezTo>
                    <a:pt x="650254" y="82642"/>
                    <a:pt x="618951" y="83466"/>
                    <a:pt x="573643" y="82642"/>
                  </a:cubicBezTo>
                  <a:cubicBezTo>
                    <a:pt x="528335" y="81818"/>
                    <a:pt x="464903" y="76876"/>
                    <a:pt x="420419" y="77700"/>
                  </a:cubicBezTo>
                  <a:cubicBezTo>
                    <a:pt x="375935" y="78524"/>
                    <a:pt x="335569" y="85938"/>
                    <a:pt x="306737" y="87585"/>
                  </a:cubicBezTo>
                  <a:cubicBezTo>
                    <a:pt x="277905" y="89232"/>
                    <a:pt x="271314" y="85114"/>
                    <a:pt x="247424" y="87585"/>
                  </a:cubicBezTo>
                  <a:cubicBezTo>
                    <a:pt x="223534" y="90056"/>
                    <a:pt x="188111" y="99941"/>
                    <a:pt x="163398" y="102412"/>
                  </a:cubicBezTo>
                  <a:cubicBezTo>
                    <a:pt x="138685" y="104883"/>
                    <a:pt x="131271" y="103236"/>
                    <a:pt x="104086" y="107355"/>
                  </a:cubicBezTo>
                  <a:cubicBezTo>
                    <a:pt x="76901" y="111474"/>
                    <a:pt x="-5479" y="132891"/>
                    <a:pt x="288" y="127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1680" y="122869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см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8003" y="1804754"/>
            <a:ext cx="112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43875" y="251247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4"/>
          </p:cNvCxnSpPr>
          <p:nvPr/>
        </p:nvCxnSpPr>
        <p:spPr>
          <a:xfrm flipV="1">
            <a:off x="1766735" y="2119322"/>
            <a:ext cx="891803" cy="4388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722599">
            <a:off x="1800403" y="2190090"/>
            <a:ext cx="112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1746" y="1812152"/>
                <a:ext cx="2808820" cy="63004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поясу</m:t>
                          </m:r>
                        </m:sub>
                      </m:sSub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𝑅𝐻</m:t>
                      </m:r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746" y="1812152"/>
                <a:ext cx="2808820" cy="6300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1714540" y="1530370"/>
            <a:ext cx="29335" cy="102782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4"/>
          </p:cNvCxnSpPr>
          <p:nvPr/>
        </p:nvCxnSpPr>
        <p:spPr>
          <a:xfrm flipV="1">
            <a:off x="1766735" y="1597052"/>
            <a:ext cx="485794" cy="9611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03648" y="23488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640" y="187676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О</m:t>
                          </m:r>
                        </m:e>
                        <m:sub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76762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31640" y="126876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О</m:t>
                          </m:r>
                        </m:e>
                        <m:sub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68760"/>
                <a:ext cx="50405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2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8884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Збірник,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с.94 - № 395 </a:t>
            </a:r>
          </a:p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с.99 - № 445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47779"/>
            <a:ext cx="2448272" cy="242929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75656" y="1647779"/>
            <a:ext cx="2160240" cy="21347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54" y="1527008"/>
            <a:ext cx="2394829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116430"/>
            <a:ext cx="1163739" cy="1152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604" y="25309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604" y="26064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04800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5" y="683961"/>
            <a:ext cx="2938758" cy="2209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3212975"/>
            <a:ext cx="715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кулі (сфери), що відтинається від неї січною площиною, називається кульовим (сферичним) сегментом.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n2.docdat.com/tw_files2/urls_1/20/d-19278/7z-docs/14_html_4bfcb4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1885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сегмента є круг (коло) перерізу.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764" y="1340768"/>
            <a:ext cx="5577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Відрізок, який сполучає центр цього круга(кола) і є перпендикулярним до площини перерізу, називається висотою сегмента (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0100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 сферичного сегмента – добуток довжини великого кола і висоти сегмента: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3660" y="3978061"/>
                <a:ext cx="2808820" cy="584775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сегм.</m:t>
                          </m:r>
                        </m:sub>
                      </m:sSub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𝑅𝐻</m:t>
                      </m:r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660" y="3978061"/>
                <a:ext cx="280882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http://www-formula.ru/images/geometry/formula/v_segmenta_shara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7595"/>
            <a:ext cx="39161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053" y="4922004"/>
            <a:ext cx="29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 сегмента: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9/Spherical_sector.png/170px-Spherical_s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916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260648"/>
            <a:ext cx="4765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Кульовим сектором називається тіло, утворене в результаті обертання опуклого кругового сектора навколо радіуса, що його обмежує.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lib.mdpu.org.ua/e-book/geometriya/lek4/4_5.files/4_5_clip_image004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8" y="3212976"/>
            <a:ext cx="15621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3501008"/>
            <a:ext cx="5335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Кульовий сектор складається із конуса і відповідного йому сегмента.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900igr.net/datai/geometrija/Objom-shara/0002-002-Obem-sharovogo-segment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" y="692696"/>
            <a:ext cx="2215369" cy="13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on2.docdat.com/tw_files2/urls_1/20/d-19278/7z-docs/14_html_m67636c5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024336" cy="1384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202584" y="692696"/>
            <a:ext cx="5335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Твірною конуса є радіус кулі, а в основі лежить круг перерізу.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2" idx="3"/>
          </p:cNvCxnSpPr>
          <p:nvPr/>
        </p:nvCxnSpPr>
        <p:spPr>
          <a:xfrm flipV="1">
            <a:off x="1434971" y="1361863"/>
            <a:ext cx="1107685" cy="12292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19" y="2348880"/>
            <a:ext cx="806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 сектора складається з бічної поверхні конуса і поверхні відповідного сегмента.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366" y="38610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 сектора: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190750" cy="163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64577"/>
            <a:ext cx="2684483" cy="1318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80" y="798063"/>
            <a:ext cx="1798230" cy="1352269"/>
          </a:xfrm>
          <a:prstGeom prst="rect">
            <a:avLst/>
          </a:prstGeom>
        </p:spPr>
      </p:pic>
      <p:pic>
        <p:nvPicPr>
          <p:cNvPr id="5" name="Picture 6" descr="http://100formul.ru/img/foto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14" y="451155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0755" y="2852936"/>
            <a:ext cx="759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Кульовим поясом називається частина кулі, що розташована між двома паралельними площинами, що перетинають її.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100formul.ru/img/foto1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-formula.ru/images/geometry/formula/v_sharov_sloy_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1" y="3573016"/>
            <a:ext cx="42178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980728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 сферичного пояса дорівнює добутку довжини кола велико­го круга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висоти поясу.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84185"/>
                <a:ext cx="2808820" cy="63004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anose="02020603050405020304" pitchFamily="18" charset="0"/>
                            </a:rPr>
                            <m:t>поясу</m:t>
                          </m:r>
                        </m:sub>
                      </m:sSub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uk-UA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𝑅𝐻</m:t>
                      </m:r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84185"/>
                <a:ext cx="2808820" cy="6300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5366" y="38610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 поясу: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120680" cy="3442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частини кулі, які ви бачите на малюнку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341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Дятленко Надія Анатоліївна</cp:lastModifiedBy>
  <cp:revision>32</cp:revision>
  <dcterms:created xsi:type="dcterms:W3CDTF">2013-11-23T15:07:33Z</dcterms:created>
  <dcterms:modified xsi:type="dcterms:W3CDTF">2020-07-04T22:01:48Z</dcterms:modified>
</cp:coreProperties>
</file>