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65" r:id="rId4"/>
    <p:sldId id="266" r:id="rId5"/>
    <p:sldId id="267" r:id="rId6"/>
    <p:sldId id="264" r:id="rId7"/>
    <p:sldId id="275" r:id="rId8"/>
    <p:sldId id="271" r:id="rId9"/>
    <p:sldId id="276" r:id="rId10"/>
    <p:sldId id="258" r:id="rId11"/>
    <p:sldId id="257" r:id="rId12"/>
    <p:sldId id="27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6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7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0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1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0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E9E3-CD07-435F-AC05-3B8309177E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5DF4-4489-4D2A-BA62-BD2CE8D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176" y="365124"/>
            <a:ext cx="7160623" cy="5238841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Головний герой уроку - суфікс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4" y="2631871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2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0724"/>
            <a:ext cx="11813458" cy="6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832" y="365125"/>
            <a:ext cx="9819968" cy="1325563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Вправа «</a:t>
            </a:r>
            <a:r>
              <a:rPr lang="uk-UA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Словотворці</a:t>
            </a:r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»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70" y="2869945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33832" y="1825625"/>
            <a:ext cx="98199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Хмара -  хмарка.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Дощ - 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Гора - 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Зуб –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Брат -</a:t>
            </a:r>
          </a:p>
          <a:p>
            <a:pPr marL="0" indent="0">
              <a:buNone/>
            </a:pP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064" y="365125"/>
            <a:ext cx="9657735" cy="1325563"/>
          </a:xfrm>
        </p:spPr>
        <p:txBody>
          <a:bodyPr>
            <a:noAutofit/>
          </a:bodyPr>
          <a:lstStyle/>
          <a:p>
            <a:r>
              <a:rPr lang="uk-UA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Спиши</a:t>
            </a:r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слова. Познач суфікси.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0594" y="1825625"/>
            <a:ext cx="992320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Вітер — вітерець, вітряк, вітрюга; рука — ручка, рученька, ручище; ріка — річка, річенька, річечка; нога — ніжка, ніженька, ножище.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16" y="365125"/>
            <a:ext cx="9672484" cy="13255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322" y="1825625"/>
            <a:ext cx="74454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Молодці!</a:t>
            </a:r>
            <a:endParaRPr lang="ru-RU" sz="8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850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5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322" y="527767"/>
            <a:ext cx="10202197" cy="4351338"/>
          </a:xfrm>
        </p:spPr>
        <p:txBody>
          <a:bodyPr/>
          <a:lstStyle/>
          <a:p>
            <a:pPr marL="0" indent="0">
              <a:buNone/>
            </a:pPr>
            <a:r>
              <a:rPr lang="uk-U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Суфікс всім нам допоможе,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І повинен знати кожен: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Після кореня стоїть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І нові слова творить.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747" y="3871742"/>
            <a:ext cx="2542253" cy="26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574" y="1209368"/>
            <a:ext cx="9746226" cy="4967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uk-UA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Суфікс </a:t>
            </a:r>
            <a:r>
              <a:rPr lang="uk-UA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 </a:t>
            </a:r>
            <a:r>
              <a:rPr lang="uk-UA" sz="6000" dirty="0">
                <a:solidFill>
                  <a:srgbClr val="0070C0"/>
                </a:solidFill>
                <a:latin typeface="Arial Black" panose="020B0A04020102020204" pitchFamily="34" charset="0"/>
              </a:rPr>
              <a:t>частина основи, що </a:t>
            </a:r>
            <a:r>
              <a:rPr lang="uk-UA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стоїть </a:t>
            </a:r>
            <a:r>
              <a:rPr lang="uk-UA" sz="6000" dirty="0">
                <a:solidFill>
                  <a:srgbClr val="0070C0"/>
                </a:solidFill>
                <a:latin typeface="Arial Black" panose="020B0A04020102020204" pitchFamily="34" charset="0"/>
              </a:rPr>
              <a:t>після </a:t>
            </a:r>
            <a:r>
              <a:rPr lang="uk-UA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кореня. </a:t>
            </a:r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70" y="2869945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580" y="1371600"/>
            <a:ext cx="9805219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У </a:t>
            </a:r>
            <a:r>
              <a:rPr lang="uk-UA" sz="6000" dirty="0">
                <a:solidFill>
                  <a:srgbClr val="0070C0"/>
                </a:solidFill>
                <a:latin typeface="Arial Black" panose="020B0A04020102020204" pitchFamily="34" charset="0"/>
              </a:rPr>
              <a:t>словах із закінченнями  стоїть між коренем і закінченням.</a:t>
            </a:r>
            <a:endParaRPr lang="ru-RU" sz="6000" dirty="0"/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70" y="2869945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844" y="1825625"/>
            <a:ext cx="9937955" cy="4351338"/>
          </a:xfrm>
        </p:spPr>
        <p:txBody>
          <a:bodyPr/>
          <a:lstStyle/>
          <a:p>
            <a:pPr marL="0" indent="0">
              <a:buNone/>
            </a:pPr>
            <a:r>
              <a:rPr lang="uk-UA" sz="6000" dirty="0">
                <a:solidFill>
                  <a:srgbClr val="0070C0"/>
                </a:solidFill>
                <a:latin typeface="Arial Black" panose="020B0A04020102020204" pitchFamily="34" charset="0"/>
              </a:rPr>
              <a:t>За  допомогою суфікса  утворюються нові слова.</a:t>
            </a:r>
            <a:endParaRPr lang="ru-RU" sz="6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70" y="2869945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586" y="365126"/>
            <a:ext cx="9864213" cy="1330938"/>
          </a:xfrm>
        </p:spPr>
        <p:txBody>
          <a:bodyPr>
            <a:normAutofit fontScale="90000"/>
          </a:bodyPr>
          <a:lstStyle/>
          <a:p>
            <a:r>
              <a:rPr lang="uk-UA" sz="67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Мовна</a:t>
            </a:r>
            <a:r>
              <a:rPr lang="uk-UA" sz="6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uk-UA" sz="67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цікавинка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585" y="1828800"/>
            <a:ext cx="9864215" cy="43481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Учені вважають, що в українській мові понад 400 суфіксів. </a:t>
            </a:r>
            <a:endParaRPr lang="ru-RU" sz="6000" dirty="0"/>
          </a:p>
        </p:txBody>
      </p:sp>
      <p:pic>
        <p:nvPicPr>
          <p:cNvPr id="4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65" y="3741281"/>
            <a:ext cx="3070735" cy="32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148" y="16832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Досліджуємо слова і міркуємо.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Заняття з розвитку мовлення Тема «Сніговик в гостях у дітей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" y="2435712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Дубок </a:t>
            </a:r>
            <a:r>
              <a:rPr lang="uk-UA" sz="5400" dirty="0" smtClean="0">
                <a:latin typeface="Arial Black" panose="020B0A04020102020204" pitchFamily="34" charset="0"/>
              </a:rPr>
              <a:t>      </a:t>
            </a:r>
            <a:r>
              <a:rPr lang="uk-U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Дуб </a:t>
            </a:r>
            <a:r>
              <a:rPr lang="uk-UA" sz="5400" dirty="0" smtClean="0">
                <a:latin typeface="Arial Black" panose="020B0A04020102020204" pitchFamily="34" charset="0"/>
              </a:rPr>
              <a:t>      </a:t>
            </a:r>
            <a:r>
              <a:rPr lang="uk-U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Дубище</a:t>
            </a:r>
            <a:r>
              <a:rPr lang="uk-UA" sz="5400" dirty="0" smtClean="0">
                <a:latin typeface="Arial Black" panose="020B0A04020102020204" pitchFamily="34" charset="0"/>
              </a:rPr>
              <a:t>                                     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Дуб в траве - картинка №7588 | Printonic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5835" r="15202" b="4008"/>
          <a:stretch/>
        </p:blipFill>
        <p:spPr bwMode="auto">
          <a:xfrm>
            <a:off x="366251" y="2910046"/>
            <a:ext cx="2222092" cy="31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етодическая разработка &quot;Паспорт дерева Дуб-великан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7980" r="11403" b="8489"/>
          <a:stretch/>
        </p:blipFill>
        <p:spPr bwMode="auto">
          <a:xfrm>
            <a:off x="7333390" y="2451685"/>
            <a:ext cx="4127090" cy="43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2582208">
            <a:off x="2551472" y="931662"/>
            <a:ext cx="604684" cy="498495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582208">
            <a:off x="9650362" y="915239"/>
            <a:ext cx="604684" cy="498495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Заняття з розвитку мовлення Тема «Сніговик в гостях у діте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14" y="3983682"/>
            <a:ext cx="2289880" cy="24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9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0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034" y="1619160"/>
            <a:ext cx="8688977" cy="245645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Скарбничка</a:t>
            </a:r>
            <a:b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для розумників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Заняття з розвитку мовлення Тема «Сніговик в гостях у дітей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2" y="2605746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55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131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Головний герой уроку - суфікс</vt:lpstr>
      <vt:lpstr>Презентация PowerPoint</vt:lpstr>
      <vt:lpstr>Презентация PowerPoint</vt:lpstr>
      <vt:lpstr>Презентация PowerPoint</vt:lpstr>
      <vt:lpstr>Презентация PowerPoint</vt:lpstr>
      <vt:lpstr>Мовна цікавинка </vt:lpstr>
      <vt:lpstr>Досліджуємо слова і міркуємо.</vt:lpstr>
      <vt:lpstr>Презентация PowerPoint</vt:lpstr>
      <vt:lpstr>Скарбничка  для розумників</vt:lpstr>
      <vt:lpstr>Презентация PowerPoint</vt:lpstr>
      <vt:lpstr>Вправа «Словотворці»</vt:lpstr>
      <vt:lpstr>Спиши слова. Познач суфікси.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2021-01-16T17:03:49Z</dcterms:created>
  <dcterms:modified xsi:type="dcterms:W3CDTF">2022-11-29T21:24:57Z</dcterms:modified>
</cp:coreProperties>
</file>