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1917" r:id="rId3"/>
    <p:sldId id="1919" r:id="rId4"/>
    <p:sldId id="1920" r:id="rId5"/>
    <p:sldId id="1922" r:id="rId6"/>
    <p:sldId id="1923" r:id="rId7"/>
    <p:sldId id="1924" r:id="rId8"/>
    <p:sldId id="1925" r:id="rId9"/>
    <p:sldId id="1926" r:id="rId10"/>
    <p:sldId id="1928" r:id="rId11"/>
    <p:sldId id="1929" r:id="rId12"/>
    <p:sldId id="1930" r:id="rId13"/>
    <p:sldId id="1931" r:id="rId14"/>
    <p:sldId id="1932" r:id="rId15"/>
    <p:sldId id="1933" r:id="rId16"/>
    <p:sldId id="1934" r:id="rId17"/>
    <p:sldId id="1935" r:id="rId18"/>
    <p:sldId id="1936" r:id="rId19"/>
    <p:sldId id="1937" r:id="rId20"/>
    <p:sldId id="1938" r:id="rId21"/>
    <p:sldId id="1939" r:id="rId22"/>
    <p:sldId id="1940" r:id="rId23"/>
    <p:sldId id="1941" r:id="rId24"/>
    <p:sldId id="1942" r:id="rId25"/>
    <p:sldId id="1943" r:id="rId26"/>
    <p:sldId id="1944" r:id="rId27"/>
    <p:sldId id="1945" r:id="rId28"/>
    <p:sldId id="1853" r:id="rId29"/>
    <p:sldId id="1877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BA1A"/>
    <a:srgbClr val="F1C6F7"/>
    <a:srgbClr val="FDB9F3"/>
    <a:srgbClr val="2F3242"/>
    <a:srgbClr val="00FF00"/>
    <a:srgbClr val="385723"/>
    <a:srgbClr val="1B1F23"/>
    <a:srgbClr val="616161"/>
    <a:srgbClr val="82D2DC"/>
    <a:srgbClr val="7463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Помірний стиль 2 –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03" autoAdjust="0"/>
    <p:restoredTop sz="94660"/>
  </p:normalViewPr>
  <p:slideViewPr>
    <p:cSldViewPr snapToGrid="0">
      <p:cViewPr varScale="1">
        <p:scale>
          <a:sx n="88" d="100"/>
          <a:sy n="88" d="100"/>
        </p:scale>
        <p:origin x="37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7652B9-8093-4781-AD45-F4C01C10050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17566E5F-7E9A-49BE-8CB4-A6112550046B}">
      <dgm:prSet phldrT="[Текст]"/>
      <dgm:spPr/>
      <dgm:t>
        <a:bodyPr/>
        <a:lstStyle/>
        <a:p>
          <a:r>
            <a:rPr lang="ru-RU" sz="1800" b="0" dirty="0" err="1">
              <a:solidFill>
                <a:schemeClr val="tx1"/>
              </a:solidFill>
            </a:rPr>
            <a:t>Вибрати</a:t>
          </a:r>
          <a:r>
            <a:rPr lang="ru-RU" sz="1800" b="0" dirty="0">
              <a:solidFill>
                <a:schemeClr val="tx1"/>
              </a:solidFill>
            </a:rPr>
            <a:t> кнопку </a:t>
          </a:r>
          <a:r>
            <a:rPr lang="ru-RU" sz="1800" b="1" dirty="0" err="1">
              <a:solidFill>
                <a:schemeClr val="tx1"/>
              </a:solidFill>
            </a:rPr>
            <a:t>Текстове</a:t>
          </a:r>
          <a:r>
            <a:rPr lang="ru-RU" sz="1800" b="1" dirty="0">
              <a:solidFill>
                <a:schemeClr val="tx1"/>
              </a:solidFill>
            </a:rPr>
            <a:t> поле </a:t>
          </a:r>
          <a:r>
            <a:rPr lang="ru-RU" sz="1800" b="0" dirty="0">
              <a:solidFill>
                <a:schemeClr val="tx1"/>
              </a:solidFill>
            </a:rPr>
            <a:t>у </a:t>
          </a:r>
          <a:r>
            <a:rPr lang="ru-RU" sz="1800" b="0" dirty="0" err="1">
              <a:solidFill>
                <a:schemeClr val="tx1"/>
              </a:solidFill>
            </a:rPr>
            <a:t>групі</a:t>
          </a:r>
          <a:r>
            <a:rPr lang="ru-RU" sz="1800" b="0" dirty="0">
              <a:solidFill>
                <a:schemeClr val="tx1"/>
              </a:solidFill>
            </a:rPr>
            <a:t> </a:t>
          </a:r>
          <a:r>
            <a:rPr lang="ru-RU" sz="1800" b="1" dirty="0">
              <a:solidFill>
                <a:schemeClr val="tx1"/>
              </a:solidFill>
            </a:rPr>
            <a:t>Текст</a:t>
          </a:r>
          <a:r>
            <a:rPr lang="ru-RU" sz="1800" b="0" dirty="0">
              <a:solidFill>
                <a:schemeClr val="tx1"/>
              </a:solidFill>
            </a:rPr>
            <a:t> на </a:t>
          </a:r>
          <a:r>
            <a:rPr lang="ru-RU" sz="1800" b="0" dirty="0" err="1">
              <a:solidFill>
                <a:schemeClr val="tx1"/>
              </a:solidFill>
            </a:rPr>
            <a:t>вкладці</a:t>
          </a:r>
          <a:r>
            <a:rPr lang="ru-RU" sz="1800" b="0" dirty="0">
              <a:solidFill>
                <a:schemeClr val="tx1"/>
              </a:solidFill>
            </a:rPr>
            <a:t> </a:t>
          </a:r>
          <a:r>
            <a:rPr lang="ru-RU" sz="1800" b="1" dirty="0" err="1">
              <a:solidFill>
                <a:schemeClr val="tx1"/>
              </a:solidFill>
            </a:rPr>
            <a:t>Вставлення</a:t>
          </a:r>
          <a:r>
            <a:rPr lang="ru-RU" sz="1800" b="0" dirty="0">
              <a:solidFill>
                <a:schemeClr val="tx1"/>
              </a:solidFill>
            </a:rPr>
            <a:t>.</a:t>
          </a:r>
          <a:endParaRPr lang="uk-UA" b="0" dirty="0">
            <a:solidFill>
              <a:schemeClr val="tx1"/>
            </a:solidFill>
          </a:endParaRPr>
        </a:p>
      </dgm:t>
    </dgm:pt>
    <dgm:pt modelId="{09A147DF-9860-4003-A5A4-32491C20E7B0}" type="parTrans" cxnId="{39990A03-B3B9-4DF0-AAD0-FFBC3C9D4ED8}">
      <dgm:prSet/>
      <dgm:spPr/>
      <dgm:t>
        <a:bodyPr/>
        <a:lstStyle/>
        <a:p>
          <a:endParaRPr lang="uk-UA" b="0">
            <a:solidFill>
              <a:schemeClr val="tx1"/>
            </a:solidFill>
          </a:endParaRPr>
        </a:p>
      </dgm:t>
    </dgm:pt>
    <dgm:pt modelId="{08232C9A-D3FB-4603-9814-E7C3E3DF8DAC}" type="sibTrans" cxnId="{39990A03-B3B9-4DF0-AAD0-FFBC3C9D4ED8}">
      <dgm:prSet/>
      <dgm:spPr/>
      <dgm:t>
        <a:bodyPr/>
        <a:lstStyle/>
        <a:p>
          <a:endParaRPr lang="uk-UA" b="0">
            <a:solidFill>
              <a:schemeClr val="tx1"/>
            </a:solidFill>
          </a:endParaRPr>
        </a:p>
      </dgm:t>
    </dgm:pt>
    <dgm:pt modelId="{B163F5B1-11AE-4A3C-8A5F-8BD12B649654}">
      <dgm:prSet phldrT="[Текст]"/>
      <dgm:spPr/>
      <dgm:t>
        <a:bodyPr/>
        <a:lstStyle/>
        <a:p>
          <a:r>
            <a:rPr lang="ru-RU" sz="1800" b="0" dirty="0" err="1">
              <a:solidFill>
                <a:schemeClr val="tx1"/>
              </a:solidFill>
            </a:rPr>
            <a:t>Накреслити</a:t>
          </a:r>
          <a:r>
            <a:rPr lang="ru-RU" sz="1800" b="0" dirty="0">
              <a:solidFill>
                <a:schemeClr val="tx1"/>
              </a:solidFill>
            </a:rPr>
            <a:t> поле </a:t>
          </a:r>
          <a:r>
            <a:rPr lang="ru-RU" sz="1800" b="0" dirty="0" err="1">
              <a:solidFill>
                <a:schemeClr val="tx1"/>
              </a:solidFill>
            </a:rPr>
            <a:t>потрібної</a:t>
          </a:r>
          <a:r>
            <a:rPr lang="ru-RU" sz="1800" b="0" dirty="0">
              <a:solidFill>
                <a:schemeClr val="tx1"/>
              </a:solidFill>
            </a:rPr>
            <a:t> </a:t>
          </a:r>
          <a:r>
            <a:rPr lang="ru-RU" sz="1800" b="0" dirty="0" err="1">
              <a:solidFill>
                <a:schemeClr val="tx1"/>
              </a:solidFill>
            </a:rPr>
            <a:t>ширини</a:t>
          </a:r>
          <a:r>
            <a:rPr lang="ru-RU" sz="1800" b="0" dirty="0">
              <a:solidFill>
                <a:schemeClr val="tx1"/>
              </a:solidFill>
            </a:rPr>
            <a:t> в </a:t>
          </a:r>
          <a:r>
            <a:rPr lang="ru-RU" sz="1800" b="0" dirty="0" err="1">
              <a:solidFill>
                <a:schemeClr val="tx1"/>
              </a:solidFill>
            </a:rPr>
            <a:t>довільному</a:t>
          </a:r>
          <a:r>
            <a:rPr lang="ru-RU" sz="1800" b="0" dirty="0">
              <a:solidFill>
                <a:schemeClr val="tx1"/>
              </a:solidFill>
            </a:rPr>
            <a:t> </a:t>
          </a:r>
          <a:r>
            <a:rPr lang="ru-RU" sz="1800" b="0" dirty="0" err="1">
              <a:solidFill>
                <a:schemeClr val="tx1"/>
              </a:solidFill>
            </a:rPr>
            <a:t>місці</a:t>
          </a:r>
          <a:r>
            <a:rPr lang="ru-RU" sz="1800" b="0" dirty="0">
              <a:solidFill>
                <a:schemeClr val="tx1"/>
              </a:solidFill>
            </a:rPr>
            <a:t> на </a:t>
          </a:r>
          <a:r>
            <a:rPr lang="ru-RU" sz="1800" b="0" dirty="0" err="1">
              <a:solidFill>
                <a:schemeClr val="tx1"/>
              </a:solidFill>
            </a:rPr>
            <a:t>слайді</a:t>
          </a:r>
          <a:r>
            <a:rPr lang="ru-RU" sz="1800" b="0" dirty="0">
              <a:solidFill>
                <a:schemeClr val="tx1"/>
              </a:solidFill>
            </a:rPr>
            <a:t>, </a:t>
          </a:r>
          <a:r>
            <a:rPr lang="ru-RU" sz="1800" b="0" dirty="0" err="1">
              <a:solidFill>
                <a:schemeClr val="tx1"/>
              </a:solidFill>
            </a:rPr>
            <a:t>утримуючи</a:t>
          </a:r>
          <a:r>
            <a:rPr lang="ru-RU" sz="1800" b="0" dirty="0">
              <a:solidFill>
                <a:schemeClr val="tx1"/>
              </a:solidFill>
            </a:rPr>
            <a:t> </a:t>
          </a:r>
          <a:r>
            <a:rPr lang="ru-RU" sz="1800" b="0" dirty="0" err="1">
              <a:solidFill>
                <a:schemeClr val="tx1"/>
              </a:solidFill>
            </a:rPr>
            <a:t>натиснутою</a:t>
          </a:r>
          <a:r>
            <a:rPr lang="ru-RU" sz="1800" b="0" dirty="0">
              <a:solidFill>
                <a:schemeClr val="tx1"/>
              </a:solidFill>
            </a:rPr>
            <a:t> </a:t>
          </a:r>
          <a:r>
            <a:rPr lang="ru-RU" sz="1800" b="0" dirty="0" err="1">
              <a:solidFill>
                <a:schemeClr val="tx1"/>
              </a:solidFill>
            </a:rPr>
            <a:t>ліву</a:t>
          </a:r>
          <a:r>
            <a:rPr lang="ru-RU" sz="1800" b="0" dirty="0">
              <a:solidFill>
                <a:schemeClr val="tx1"/>
              </a:solidFill>
            </a:rPr>
            <a:t> кнопку </a:t>
          </a:r>
          <a:r>
            <a:rPr lang="ru-RU" sz="1800" b="0" dirty="0" err="1">
              <a:solidFill>
                <a:schemeClr val="tx1"/>
              </a:solidFill>
            </a:rPr>
            <a:t>миші</a:t>
          </a:r>
          <a:r>
            <a:rPr lang="ru-RU" sz="1800" b="0" dirty="0">
              <a:solidFill>
                <a:schemeClr val="tx1"/>
              </a:solidFill>
            </a:rPr>
            <a:t>.</a:t>
          </a:r>
          <a:endParaRPr lang="uk-UA" b="0" dirty="0">
            <a:solidFill>
              <a:schemeClr val="tx1"/>
            </a:solidFill>
          </a:endParaRPr>
        </a:p>
      </dgm:t>
    </dgm:pt>
    <dgm:pt modelId="{0515A9CE-C374-424F-8EF0-132955B5BEC6}" type="parTrans" cxnId="{3F4CB7CD-F27B-4E38-A108-7B23E398B503}">
      <dgm:prSet/>
      <dgm:spPr/>
      <dgm:t>
        <a:bodyPr/>
        <a:lstStyle/>
        <a:p>
          <a:endParaRPr lang="uk-UA" b="0">
            <a:solidFill>
              <a:schemeClr val="tx1"/>
            </a:solidFill>
          </a:endParaRPr>
        </a:p>
      </dgm:t>
    </dgm:pt>
    <dgm:pt modelId="{E0765D4B-267E-4109-A849-6B68B31095A1}" type="sibTrans" cxnId="{3F4CB7CD-F27B-4E38-A108-7B23E398B503}">
      <dgm:prSet/>
      <dgm:spPr/>
      <dgm:t>
        <a:bodyPr/>
        <a:lstStyle/>
        <a:p>
          <a:endParaRPr lang="uk-UA" b="0">
            <a:solidFill>
              <a:schemeClr val="tx1"/>
            </a:solidFill>
          </a:endParaRPr>
        </a:p>
      </dgm:t>
    </dgm:pt>
    <dgm:pt modelId="{C169C8EC-319E-4E84-AAE5-D504FB165DB0}">
      <dgm:prSet phldrT="[Текст]"/>
      <dgm:spPr/>
      <dgm:t>
        <a:bodyPr/>
        <a:lstStyle/>
        <a:p>
          <a:r>
            <a:rPr lang="ru-RU" sz="1800" b="0" dirty="0">
              <a:solidFill>
                <a:schemeClr val="tx1"/>
              </a:solidFill>
            </a:rPr>
            <a:t>Увести текст. </a:t>
          </a:r>
          <a:endParaRPr lang="uk-UA" b="0" dirty="0">
            <a:solidFill>
              <a:schemeClr val="tx1"/>
            </a:solidFill>
          </a:endParaRPr>
        </a:p>
      </dgm:t>
    </dgm:pt>
    <dgm:pt modelId="{3B7A8411-B43C-44F7-A9C1-00C7A0D6EA2F}" type="parTrans" cxnId="{A29418A8-11DE-4634-A771-5100821F703C}">
      <dgm:prSet/>
      <dgm:spPr/>
      <dgm:t>
        <a:bodyPr/>
        <a:lstStyle/>
        <a:p>
          <a:endParaRPr lang="uk-UA" b="0">
            <a:solidFill>
              <a:schemeClr val="tx1"/>
            </a:solidFill>
          </a:endParaRPr>
        </a:p>
      </dgm:t>
    </dgm:pt>
    <dgm:pt modelId="{0693FD49-1B73-4128-975F-9E0BD8D79F4E}" type="sibTrans" cxnId="{A29418A8-11DE-4634-A771-5100821F703C}">
      <dgm:prSet/>
      <dgm:spPr/>
      <dgm:t>
        <a:bodyPr/>
        <a:lstStyle/>
        <a:p>
          <a:endParaRPr lang="uk-UA" b="0">
            <a:solidFill>
              <a:schemeClr val="tx1"/>
            </a:solidFill>
          </a:endParaRPr>
        </a:p>
      </dgm:t>
    </dgm:pt>
    <dgm:pt modelId="{8E16E6F5-9EAC-43F3-9507-A3C5500001D6}">
      <dgm:prSet phldrT="[Текст]"/>
      <dgm:spPr/>
      <dgm:t>
        <a:bodyPr/>
        <a:lstStyle/>
        <a:p>
          <a:r>
            <a:rPr lang="ru-RU" sz="1800" b="0" dirty="0" err="1">
              <a:solidFill>
                <a:schemeClr val="tx1"/>
              </a:solidFill>
            </a:rPr>
            <a:t>Вибрати</a:t>
          </a:r>
          <a:r>
            <a:rPr lang="ru-RU" sz="1800" b="0" dirty="0">
              <a:solidFill>
                <a:schemeClr val="tx1"/>
              </a:solidFill>
            </a:rPr>
            <a:t> точку за межами поля.</a:t>
          </a:r>
          <a:endParaRPr lang="uk-UA" b="0" dirty="0">
            <a:solidFill>
              <a:schemeClr val="tx1"/>
            </a:solidFill>
          </a:endParaRPr>
        </a:p>
      </dgm:t>
    </dgm:pt>
    <dgm:pt modelId="{91E0F1CA-E395-4B3B-8E93-D5F918C4A3B9}" type="parTrans" cxnId="{BA5D83D9-F836-47ED-B3B8-D63A3CF96BE9}">
      <dgm:prSet/>
      <dgm:spPr/>
      <dgm:t>
        <a:bodyPr/>
        <a:lstStyle/>
        <a:p>
          <a:endParaRPr lang="uk-UA"/>
        </a:p>
      </dgm:t>
    </dgm:pt>
    <dgm:pt modelId="{A1285B91-C96F-462F-963F-65248C3C09B5}" type="sibTrans" cxnId="{BA5D83D9-F836-47ED-B3B8-D63A3CF96BE9}">
      <dgm:prSet/>
      <dgm:spPr/>
      <dgm:t>
        <a:bodyPr/>
        <a:lstStyle/>
        <a:p>
          <a:endParaRPr lang="uk-UA"/>
        </a:p>
      </dgm:t>
    </dgm:pt>
    <dgm:pt modelId="{CD1F51D1-552E-4003-A2F9-78B1121BFE29}" type="pres">
      <dgm:prSet presAssocID="{C17652B9-8093-4781-AD45-F4C01C10050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D8498BA-A9EE-468D-BBFC-5917F98A56F1}" type="pres">
      <dgm:prSet presAssocID="{C17652B9-8093-4781-AD45-F4C01C10050D}" presName="Name1" presStyleCnt="0"/>
      <dgm:spPr/>
    </dgm:pt>
    <dgm:pt modelId="{6A3D507D-E615-4D51-A4B0-B98570549B89}" type="pres">
      <dgm:prSet presAssocID="{C17652B9-8093-4781-AD45-F4C01C10050D}" presName="cycle" presStyleCnt="0"/>
      <dgm:spPr/>
    </dgm:pt>
    <dgm:pt modelId="{11E2DE0B-1E12-4917-85B7-4D76E520780D}" type="pres">
      <dgm:prSet presAssocID="{C17652B9-8093-4781-AD45-F4C01C10050D}" presName="srcNode" presStyleLbl="node1" presStyleIdx="0" presStyleCnt="4"/>
      <dgm:spPr/>
    </dgm:pt>
    <dgm:pt modelId="{0588EACF-F6E0-45C1-8229-F6C970CF60DF}" type="pres">
      <dgm:prSet presAssocID="{C17652B9-8093-4781-AD45-F4C01C10050D}" presName="conn" presStyleLbl="parChTrans1D2" presStyleIdx="0" presStyleCnt="1"/>
      <dgm:spPr/>
      <dgm:t>
        <a:bodyPr/>
        <a:lstStyle/>
        <a:p>
          <a:endParaRPr lang="ru-RU"/>
        </a:p>
      </dgm:t>
    </dgm:pt>
    <dgm:pt modelId="{1B4D2A77-4B3E-4BD2-9931-58C920494EF3}" type="pres">
      <dgm:prSet presAssocID="{C17652B9-8093-4781-AD45-F4C01C10050D}" presName="extraNode" presStyleLbl="node1" presStyleIdx="0" presStyleCnt="4"/>
      <dgm:spPr/>
    </dgm:pt>
    <dgm:pt modelId="{60E35EB9-42A8-4BFA-BFAF-FFEF0E4E8DF3}" type="pres">
      <dgm:prSet presAssocID="{C17652B9-8093-4781-AD45-F4C01C10050D}" presName="dstNode" presStyleLbl="node1" presStyleIdx="0" presStyleCnt="4"/>
      <dgm:spPr/>
    </dgm:pt>
    <dgm:pt modelId="{FE0344F6-8209-45DE-B199-B5C15235034E}" type="pres">
      <dgm:prSet presAssocID="{17566E5F-7E9A-49BE-8CB4-A6112550046B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D583E9-34D5-4CBB-9B2C-E68BFC27D093}" type="pres">
      <dgm:prSet presAssocID="{17566E5F-7E9A-49BE-8CB4-A6112550046B}" presName="accent_1" presStyleCnt="0"/>
      <dgm:spPr/>
    </dgm:pt>
    <dgm:pt modelId="{F4E3541A-CA00-47C7-BF1F-160B90544370}" type="pres">
      <dgm:prSet presAssocID="{17566E5F-7E9A-49BE-8CB4-A6112550046B}" presName="accentRepeatNode" presStyleLbl="solidFgAcc1" presStyleIdx="0" presStyleCnt="4"/>
      <dgm:spPr/>
    </dgm:pt>
    <dgm:pt modelId="{6963BB58-DFC9-4775-B16C-42199361216D}" type="pres">
      <dgm:prSet presAssocID="{B163F5B1-11AE-4A3C-8A5F-8BD12B649654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641AE1-86CF-474E-A389-90DBFD84C6EA}" type="pres">
      <dgm:prSet presAssocID="{B163F5B1-11AE-4A3C-8A5F-8BD12B649654}" presName="accent_2" presStyleCnt="0"/>
      <dgm:spPr/>
    </dgm:pt>
    <dgm:pt modelId="{BE6612BF-8362-4CEF-9229-12C1B0EB04FD}" type="pres">
      <dgm:prSet presAssocID="{B163F5B1-11AE-4A3C-8A5F-8BD12B649654}" presName="accentRepeatNode" presStyleLbl="solidFgAcc1" presStyleIdx="1" presStyleCnt="4"/>
      <dgm:spPr/>
    </dgm:pt>
    <dgm:pt modelId="{D94F7657-0C21-4EDA-A927-5D05AEE2E8CA}" type="pres">
      <dgm:prSet presAssocID="{C169C8EC-319E-4E84-AAE5-D504FB165DB0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94518E-5B1F-4EBF-85D7-98D6089AE3FA}" type="pres">
      <dgm:prSet presAssocID="{C169C8EC-319E-4E84-AAE5-D504FB165DB0}" presName="accent_3" presStyleCnt="0"/>
      <dgm:spPr/>
    </dgm:pt>
    <dgm:pt modelId="{8B82E652-1ED7-41CD-A21D-64BC381B8399}" type="pres">
      <dgm:prSet presAssocID="{C169C8EC-319E-4E84-AAE5-D504FB165DB0}" presName="accentRepeatNode" presStyleLbl="solidFgAcc1" presStyleIdx="2" presStyleCnt="4"/>
      <dgm:spPr/>
    </dgm:pt>
    <dgm:pt modelId="{42D6ADB8-E9B7-4534-AFFC-F60D3B50DE61}" type="pres">
      <dgm:prSet presAssocID="{8E16E6F5-9EAC-43F3-9507-A3C5500001D6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9EDC20-CC38-454F-AA9A-0A42464DBCC4}" type="pres">
      <dgm:prSet presAssocID="{8E16E6F5-9EAC-43F3-9507-A3C5500001D6}" presName="accent_4" presStyleCnt="0"/>
      <dgm:spPr/>
    </dgm:pt>
    <dgm:pt modelId="{E3751584-1322-47E3-A48F-D39C4D9DD4DB}" type="pres">
      <dgm:prSet presAssocID="{8E16E6F5-9EAC-43F3-9507-A3C5500001D6}" presName="accentRepeatNode" presStyleLbl="solidFgAcc1" presStyleIdx="3" presStyleCnt="4"/>
      <dgm:spPr/>
    </dgm:pt>
  </dgm:ptLst>
  <dgm:cxnLst>
    <dgm:cxn modelId="{BA5D83D9-F836-47ED-B3B8-D63A3CF96BE9}" srcId="{C17652B9-8093-4781-AD45-F4C01C10050D}" destId="{8E16E6F5-9EAC-43F3-9507-A3C5500001D6}" srcOrd="3" destOrd="0" parTransId="{91E0F1CA-E395-4B3B-8E93-D5F918C4A3B9}" sibTransId="{A1285B91-C96F-462F-963F-65248C3C09B5}"/>
    <dgm:cxn modelId="{8504C772-5203-4A7C-9E9E-89C9913A1865}" type="presOf" srcId="{8E16E6F5-9EAC-43F3-9507-A3C5500001D6}" destId="{42D6ADB8-E9B7-4534-AFFC-F60D3B50DE61}" srcOrd="0" destOrd="0" presId="urn:microsoft.com/office/officeart/2008/layout/VerticalCurvedList"/>
    <dgm:cxn modelId="{484349C8-D64F-46ED-8854-73411C1E9578}" type="presOf" srcId="{C169C8EC-319E-4E84-AAE5-D504FB165DB0}" destId="{D94F7657-0C21-4EDA-A927-5D05AEE2E8CA}" srcOrd="0" destOrd="0" presId="urn:microsoft.com/office/officeart/2008/layout/VerticalCurvedList"/>
    <dgm:cxn modelId="{39990A03-B3B9-4DF0-AAD0-FFBC3C9D4ED8}" srcId="{C17652B9-8093-4781-AD45-F4C01C10050D}" destId="{17566E5F-7E9A-49BE-8CB4-A6112550046B}" srcOrd="0" destOrd="0" parTransId="{09A147DF-9860-4003-A5A4-32491C20E7B0}" sibTransId="{08232C9A-D3FB-4603-9814-E7C3E3DF8DAC}"/>
    <dgm:cxn modelId="{9F065E73-8E8B-4C3E-8856-18C24F6AB8DE}" type="presOf" srcId="{C17652B9-8093-4781-AD45-F4C01C10050D}" destId="{CD1F51D1-552E-4003-A2F9-78B1121BFE29}" srcOrd="0" destOrd="0" presId="urn:microsoft.com/office/officeart/2008/layout/VerticalCurvedList"/>
    <dgm:cxn modelId="{F5D3558D-1B2F-4169-BB63-FB2615E35247}" type="presOf" srcId="{17566E5F-7E9A-49BE-8CB4-A6112550046B}" destId="{FE0344F6-8209-45DE-B199-B5C15235034E}" srcOrd="0" destOrd="0" presId="urn:microsoft.com/office/officeart/2008/layout/VerticalCurvedList"/>
    <dgm:cxn modelId="{A29418A8-11DE-4634-A771-5100821F703C}" srcId="{C17652B9-8093-4781-AD45-F4C01C10050D}" destId="{C169C8EC-319E-4E84-AAE5-D504FB165DB0}" srcOrd="2" destOrd="0" parTransId="{3B7A8411-B43C-44F7-A9C1-00C7A0D6EA2F}" sibTransId="{0693FD49-1B73-4128-975F-9E0BD8D79F4E}"/>
    <dgm:cxn modelId="{F1E39CBF-AFFF-4B1B-836D-174DC4AF8CDB}" type="presOf" srcId="{08232C9A-D3FB-4603-9814-E7C3E3DF8DAC}" destId="{0588EACF-F6E0-45C1-8229-F6C970CF60DF}" srcOrd="0" destOrd="0" presId="urn:microsoft.com/office/officeart/2008/layout/VerticalCurvedList"/>
    <dgm:cxn modelId="{3F4CB7CD-F27B-4E38-A108-7B23E398B503}" srcId="{C17652B9-8093-4781-AD45-F4C01C10050D}" destId="{B163F5B1-11AE-4A3C-8A5F-8BD12B649654}" srcOrd="1" destOrd="0" parTransId="{0515A9CE-C374-424F-8EF0-132955B5BEC6}" sibTransId="{E0765D4B-267E-4109-A849-6B68B31095A1}"/>
    <dgm:cxn modelId="{C8A8A603-2B64-4CBC-ACE6-4D3A1DDDBBEE}" type="presOf" srcId="{B163F5B1-11AE-4A3C-8A5F-8BD12B649654}" destId="{6963BB58-DFC9-4775-B16C-42199361216D}" srcOrd="0" destOrd="0" presId="urn:microsoft.com/office/officeart/2008/layout/VerticalCurvedList"/>
    <dgm:cxn modelId="{BE50AEDA-93B9-44D8-8AC2-810F0329666B}" type="presParOf" srcId="{CD1F51D1-552E-4003-A2F9-78B1121BFE29}" destId="{FD8498BA-A9EE-468D-BBFC-5917F98A56F1}" srcOrd="0" destOrd="0" presId="urn:microsoft.com/office/officeart/2008/layout/VerticalCurvedList"/>
    <dgm:cxn modelId="{BEA060F9-9D27-474A-8203-87FF6E7CD44D}" type="presParOf" srcId="{FD8498BA-A9EE-468D-BBFC-5917F98A56F1}" destId="{6A3D507D-E615-4D51-A4B0-B98570549B89}" srcOrd="0" destOrd="0" presId="urn:microsoft.com/office/officeart/2008/layout/VerticalCurvedList"/>
    <dgm:cxn modelId="{7FDDAF53-A947-4CF3-BF37-41748313BA2A}" type="presParOf" srcId="{6A3D507D-E615-4D51-A4B0-B98570549B89}" destId="{11E2DE0B-1E12-4917-85B7-4D76E520780D}" srcOrd="0" destOrd="0" presId="urn:microsoft.com/office/officeart/2008/layout/VerticalCurvedList"/>
    <dgm:cxn modelId="{5000C5FA-578B-4A62-AB1B-BF24E4FDCEB1}" type="presParOf" srcId="{6A3D507D-E615-4D51-A4B0-B98570549B89}" destId="{0588EACF-F6E0-45C1-8229-F6C970CF60DF}" srcOrd="1" destOrd="0" presId="urn:microsoft.com/office/officeart/2008/layout/VerticalCurvedList"/>
    <dgm:cxn modelId="{1B89AD48-24E1-4E51-B44F-038597A78509}" type="presParOf" srcId="{6A3D507D-E615-4D51-A4B0-B98570549B89}" destId="{1B4D2A77-4B3E-4BD2-9931-58C920494EF3}" srcOrd="2" destOrd="0" presId="urn:microsoft.com/office/officeart/2008/layout/VerticalCurvedList"/>
    <dgm:cxn modelId="{3253F30D-0E92-42F6-9CFF-EDD989F75970}" type="presParOf" srcId="{6A3D507D-E615-4D51-A4B0-B98570549B89}" destId="{60E35EB9-42A8-4BFA-BFAF-FFEF0E4E8DF3}" srcOrd="3" destOrd="0" presId="urn:microsoft.com/office/officeart/2008/layout/VerticalCurvedList"/>
    <dgm:cxn modelId="{0770A4B7-7A5B-4ECC-992E-7C323458FCB1}" type="presParOf" srcId="{FD8498BA-A9EE-468D-BBFC-5917F98A56F1}" destId="{FE0344F6-8209-45DE-B199-B5C15235034E}" srcOrd="1" destOrd="0" presId="urn:microsoft.com/office/officeart/2008/layout/VerticalCurvedList"/>
    <dgm:cxn modelId="{5DEC4D41-0B0B-4DAC-BBDE-4D283E70FE8B}" type="presParOf" srcId="{FD8498BA-A9EE-468D-BBFC-5917F98A56F1}" destId="{9FD583E9-34D5-4CBB-9B2C-E68BFC27D093}" srcOrd="2" destOrd="0" presId="urn:microsoft.com/office/officeart/2008/layout/VerticalCurvedList"/>
    <dgm:cxn modelId="{EF35E435-F541-4DDA-B001-DF0AE73DDC2F}" type="presParOf" srcId="{9FD583E9-34D5-4CBB-9B2C-E68BFC27D093}" destId="{F4E3541A-CA00-47C7-BF1F-160B90544370}" srcOrd="0" destOrd="0" presId="urn:microsoft.com/office/officeart/2008/layout/VerticalCurvedList"/>
    <dgm:cxn modelId="{0620FAF4-0130-44AB-A9E7-72608B3683C4}" type="presParOf" srcId="{FD8498BA-A9EE-468D-BBFC-5917F98A56F1}" destId="{6963BB58-DFC9-4775-B16C-42199361216D}" srcOrd="3" destOrd="0" presId="urn:microsoft.com/office/officeart/2008/layout/VerticalCurvedList"/>
    <dgm:cxn modelId="{3A0F5464-0081-4C8E-AC33-CEE65BA2E690}" type="presParOf" srcId="{FD8498BA-A9EE-468D-BBFC-5917F98A56F1}" destId="{E9641AE1-86CF-474E-A389-90DBFD84C6EA}" srcOrd="4" destOrd="0" presId="urn:microsoft.com/office/officeart/2008/layout/VerticalCurvedList"/>
    <dgm:cxn modelId="{0F75046B-6949-475D-BB57-9B3E2B39960B}" type="presParOf" srcId="{E9641AE1-86CF-474E-A389-90DBFD84C6EA}" destId="{BE6612BF-8362-4CEF-9229-12C1B0EB04FD}" srcOrd="0" destOrd="0" presId="urn:microsoft.com/office/officeart/2008/layout/VerticalCurvedList"/>
    <dgm:cxn modelId="{45ABA1A4-7364-4691-BBE5-76052238BE06}" type="presParOf" srcId="{FD8498BA-A9EE-468D-BBFC-5917F98A56F1}" destId="{D94F7657-0C21-4EDA-A927-5D05AEE2E8CA}" srcOrd="5" destOrd="0" presId="urn:microsoft.com/office/officeart/2008/layout/VerticalCurvedList"/>
    <dgm:cxn modelId="{89C5F3F0-3932-459C-B2B5-83ED81A1911F}" type="presParOf" srcId="{FD8498BA-A9EE-468D-BBFC-5917F98A56F1}" destId="{5C94518E-5B1F-4EBF-85D7-98D6089AE3FA}" srcOrd="6" destOrd="0" presId="urn:microsoft.com/office/officeart/2008/layout/VerticalCurvedList"/>
    <dgm:cxn modelId="{045C1406-85F3-49E9-9703-77E78C4F00F3}" type="presParOf" srcId="{5C94518E-5B1F-4EBF-85D7-98D6089AE3FA}" destId="{8B82E652-1ED7-41CD-A21D-64BC381B8399}" srcOrd="0" destOrd="0" presId="urn:microsoft.com/office/officeart/2008/layout/VerticalCurvedList"/>
    <dgm:cxn modelId="{773D1E2E-FEAF-4806-9689-D59EB4A7D5C1}" type="presParOf" srcId="{FD8498BA-A9EE-468D-BBFC-5917F98A56F1}" destId="{42D6ADB8-E9B7-4534-AFFC-F60D3B50DE61}" srcOrd="7" destOrd="0" presId="urn:microsoft.com/office/officeart/2008/layout/VerticalCurvedList"/>
    <dgm:cxn modelId="{9BD894C0-C7F7-41B9-BCB7-C4428C25265B}" type="presParOf" srcId="{FD8498BA-A9EE-468D-BBFC-5917F98A56F1}" destId="{CD9EDC20-CC38-454F-AA9A-0A42464DBCC4}" srcOrd="8" destOrd="0" presId="urn:microsoft.com/office/officeart/2008/layout/VerticalCurvedList"/>
    <dgm:cxn modelId="{0DA625CF-2012-4706-B516-7141A5609E88}" type="presParOf" srcId="{CD9EDC20-CC38-454F-AA9A-0A42464DBCC4}" destId="{E3751584-1322-47E3-A48F-D39C4D9DD4D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14FC0A-A4A3-49D7-85E2-3C8141EA3E2A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F7AD910C-C3CD-4DD1-9708-E349A82FAF03}">
      <dgm:prSet phldrT="[Текст]" custT="1"/>
      <dgm:spPr/>
      <dgm:t>
        <a:bodyPr/>
        <a:lstStyle/>
        <a:p>
          <a:r>
            <a:rPr lang="ru-RU" sz="1800" dirty="0" err="1">
              <a:solidFill>
                <a:schemeClr val="tx1"/>
              </a:solidFill>
            </a:rPr>
            <a:t>між</a:t>
          </a:r>
          <a:r>
            <a:rPr lang="ru-RU" sz="1800" dirty="0">
              <a:solidFill>
                <a:schemeClr val="tx1"/>
              </a:solidFill>
            </a:rPr>
            <a:t> словами </a:t>
          </a:r>
          <a:r>
            <a:rPr lang="ru-RU" sz="1800" dirty="0" err="1">
              <a:solidFill>
                <a:schemeClr val="tx1"/>
              </a:solidFill>
            </a:rPr>
            <a:t>потрібно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вводити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тільки</a:t>
          </a:r>
          <a:r>
            <a:rPr lang="ru-RU" sz="1800" dirty="0">
              <a:solidFill>
                <a:schemeClr val="tx1"/>
              </a:solidFill>
            </a:rPr>
            <a:t> один пропуск; </a:t>
          </a:r>
          <a:endParaRPr lang="uk-UA" sz="1800" dirty="0">
            <a:solidFill>
              <a:schemeClr val="tx1"/>
            </a:solidFill>
          </a:endParaRPr>
        </a:p>
      </dgm:t>
    </dgm:pt>
    <dgm:pt modelId="{BE48E93E-0F1A-4A3D-9092-4A59A8916BE0}" type="parTrans" cxnId="{04086499-CEA3-4586-B32E-ECDFB896AEBB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B845911B-0FE5-4DD9-99D5-C6C29CC15658}" type="sibTrans" cxnId="{04086499-CEA3-4586-B32E-ECDFB896AEBB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2A4E4D34-B569-456A-A099-53B5A99C8D86}">
      <dgm:prSet phldrT="[Текст]"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перед </a:t>
          </a:r>
          <a:r>
            <a:rPr lang="ru-RU" sz="1800" dirty="0" err="1">
              <a:solidFill>
                <a:schemeClr val="tx1"/>
              </a:solidFill>
            </a:rPr>
            <a:t>розділовими</a:t>
          </a:r>
          <a:r>
            <a:rPr lang="ru-RU" sz="1800" dirty="0">
              <a:solidFill>
                <a:schemeClr val="tx1"/>
              </a:solidFill>
            </a:rPr>
            <a:t> знаками (такими як ; : . , ! ?) пропуск не ставиться, а </a:t>
          </a:r>
          <a:r>
            <a:rPr lang="ru-RU" sz="1800" dirty="0" err="1">
              <a:solidFill>
                <a:schemeClr val="tx1"/>
              </a:solidFill>
            </a:rPr>
            <a:t>після</a:t>
          </a:r>
          <a:r>
            <a:rPr lang="ru-RU" sz="1800" dirty="0">
              <a:solidFill>
                <a:schemeClr val="tx1"/>
              </a:solidFill>
            </a:rPr>
            <a:t> них вводиться один пропуск </a:t>
          </a:r>
          <a:r>
            <a:rPr lang="ru-RU" sz="1800" dirty="0" err="1">
              <a:solidFill>
                <a:schemeClr val="tx1"/>
              </a:solidFill>
            </a:rPr>
            <a:t>або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здійснюється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перехід</a:t>
          </a:r>
          <a:r>
            <a:rPr lang="ru-RU" sz="1800" dirty="0">
              <a:solidFill>
                <a:schemeClr val="tx1"/>
              </a:solidFill>
            </a:rPr>
            <a:t> на </a:t>
          </a:r>
          <a:r>
            <a:rPr lang="ru-RU" sz="1800" dirty="0" err="1">
              <a:solidFill>
                <a:schemeClr val="tx1"/>
              </a:solidFill>
            </a:rPr>
            <a:t>новий</a:t>
          </a:r>
          <a:r>
            <a:rPr lang="ru-RU" sz="1800" dirty="0">
              <a:solidFill>
                <a:schemeClr val="tx1"/>
              </a:solidFill>
            </a:rPr>
            <a:t> абзац;</a:t>
          </a:r>
          <a:endParaRPr lang="uk-UA" sz="1800" dirty="0">
            <a:solidFill>
              <a:schemeClr val="tx1"/>
            </a:solidFill>
          </a:endParaRPr>
        </a:p>
      </dgm:t>
    </dgm:pt>
    <dgm:pt modelId="{9A3F8B6E-167A-4247-8EE9-96A4551F5527}" type="parTrans" cxnId="{868EB879-5642-4855-A4E6-286E956FD82C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5D5EE487-47A2-4D67-9D78-7A9AD97D4DFB}" type="sibTrans" cxnId="{868EB879-5642-4855-A4E6-286E956FD82C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A0F89662-0FB2-4098-A85D-A4F0A4EE86F4}">
      <dgm:prSet phldrT="[Текст]" custT="1"/>
      <dgm:spPr/>
      <dgm:t>
        <a:bodyPr/>
        <a:lstStyle/>
        <a:p>
          <a:r>
            <a:rPr lang="ru-RU" sz="1800" dirty="0" err="1">
              <a:solidFill>
                <a:schemeClr val="tx1"/>
              </a:solidFill>
            </a:rPr>
            <a:t>після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відкриваючих</a:t>
          </a:r>
          <a:r>
            <a:rPr lang="ru-RU" sz="1800" dirty="0">
              <a:solidFill>
                <a:schemeClr val="tx1"/>
              </a:solidFill>
            </a:rPr>
            <a:t> і перед </a:t>
          </a:r>
          <a:r>
            <a:rPr lang="ru-RU" sz="1800" dirty="0" err="1">
              <a:solidFill>
                <a:schemeClr val="tx1"/>
              </a:solidFill>
            </a:rPr>
            <a:t>закриваючими</a:t>
          </a:r>
          <a:r>
            <a:rPr lang="ru-RU" sz="1800" dirty="0">
              <a:solidFill>
                <a:schemeClr val="tx1"/>
              </a:solidFill>
            </a:rPr>
            <a:t> дужками {} [] () і лапками „ ” « » пропуск не ставиться; </a:t>
          </a:r>
          <a:endParaRPr lang="uk-UA" sz="1800" dirty="0">
            <a:solidFill>
              <a:schemeClr val="tx1"/>
            </a:solidFill>
          </a:endParaRPr>
        </a:p>
      </dgm:t>
    </dgm:pt>
    <dgm:pt modelId="{967BCE39-56B4-4656-9872-EE3D4A95C1FE}" type="parTrans" cxnId="{CBF775EC-8293-4715-9740-A431664201F2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FDFD20F1-4A2B-4BAD-B7D8-8A11D9E6FF1A}" type="sibTrans" cxnId="{CBF775EC-8293-4715-9740-A431664201F2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F3633DF4-F96F-40C4-8B2B-4EC524E81A08}">
      <dgm:prSet phldrT="[Текст]" custT="1"/>
      <dgm:spPr/>
      <dgm:t>
        <a:bodyPr/>
        <a:lstStyle/>
        <a:p>
          <a:r>
            <a:rPr lang="ru-RU" sz="1800" i="1" dirty="0" err="1">
              <a:solidFill>
                <a:schemeClr val="tx1"/>
              </a:solidFill>
            </a:rPr>
            <a:t>дефіс</a:t>
          </a:r>
          <a:r>
            <a:rPr lang="ru-RU" sz="1800" dirty="0">
              <a:solidFill>
                <a:schemeClr val="tx1"/>
              </a:solidFill>
            </a:rPr>
            <a:t> у словах вводиться без </a:t>
          </a:r>
          <a:r>
            <a:rPr lang="ru-RU" sz="1800" dirty="0" err="1">
              <a:solidFill>
                <a:schemeClr val="tx1"/>
              </a:solidFill>
            </a:rPr>
            <a:t>пропусків</a:t>
          </a:r>
          <a:r>
            <a:rPr lang="ru-RU" sz="1800" dirty="0">
              <a:solidFill>
                <a:schemeClr val="tx1"/>
              </a:solidFill>
            </a:rPr>
            <a:t>, перед </a:t>
          </a:r>
          <a:r>
            <a:rPr lang="ru-RU" sz="1800" i="1" dirty="0">
              <a:solidFill>
                <a:schemeClr val="tx1"/>
              </a:solidFill>
            </a:rPr>
            <a:t>тире</a:t>
          </a:r>
          <a:r>
            <a:rPr lang="ru-RU" sz="1800" dirty="0">
              <a:solidFill>
                <a:schemeClr val="tx1"/>
              </a:solidFill>
            </a:rPr>
            <a:t> та </a:t>
          </a:r>
          <a:r>
            <a:rPr lang="ru-RU" sz="1800" dirty="0" err="1">
              <a:solidFill>
                <a:schemeClr val="tx1"/>
              </a:solidFill>
            </a:rPr>
            <a:t>після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нього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вводяться</a:t>
          </a:r>
          <a:r>
            <a:rPr lang="ru-RU" sz="1800" dirty="0">
              <a:solidFill>
                <a:schemeClr val="tx1"/>
              </a:solidFill>
            </a:rPr>
            <a:t> пропуски;</a:t>
          </a:r>
          <a:endParaRPr lang="uk-UA" sz="1800" dirty="0">
            <a:solidFill>
              <a:schemeClr val="tx1"/>
            </a:solidFill>
          </a:endParaRPr>
        </a:p>
      </dgm:t>
    </dgm:pt>
    <dgm:pt modelId="{DEF7C999-33FC-40EB-9D9D-F3B1471828B5}" type="parTrans" cxnId="{4C9E8694-82F3-4254-BC88-6F8F08E932DF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65F06BDB-7EAD-4968-9233-0684BC78E6C6}" type="sibTrans" cxnId="{4C9E8694-82F3-4254-BC88-6F8F08E932DF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530652D8-0A75-441B-955B-8FCC839D3AD3}">
      <dgm:prSet phldrT="[Текст]"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для </a:t>
          </a:r>
          <a:r>
            <a:rPr lang="ru-RU" sz="1800" dirty="0" err="1">
              <a:solidFill>
                <a:schemeClr val="tx1"/>
              </a:solidFill>
            </a:rPr>
            <a:t>введення</a:t>
          </a:r>
          <a:r>
            <a:rPr lang="ru-RU" sz="1800" dirty="0">
              <a:solidFill>
                <a:schemeClr val="tx1"/>
              </a:solidFill>
            </a:rPr>
            <a:t> тексту з нового абзацу </a:t>
          </a:r>
          <a:r>
            <a:rPr lang="ru-RU" sz="1800" dirty="0" err="1">
              <a:solidFill>
                <a:schemeClr val="tx1"/>
              </a:solidFill>
            </a:rPr>
            <a:t>слід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натиснути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клавішу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en-US" sz="1800" b="1" dirty="0">
              <a:solidFill>
                <a:schemeClr val="tx1"/>
              </a:solidFill>
            </a:rPr>
            <a:t>Enter</a:t>
          </a:r>
          <a:r>
            <a:rPr lang="uk-UA" sz="1800" dirty="0">
              <a:solidFill>
                <a:schemeClr val="tx1"/>
              </a:solidFill>
            </a:rPr>
            <a:t>.</a:t>
          </a:r>
        </a:p>
      </dgm:t>
    </dgm:pt>
    <dgm:pt modelId="{9B2455F0-39B6-487A-9EB8-865BCD2D1A53}" type="parTrans" cxnId="{6C4F1F7E-00A4-47BD-8BFF-33A5B4ECBB68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9197526C-A5BE-48FE-9B25-0C782064598B}" type="sibTrans" cxnId="{6C4F1F7E-00A4-47BD-8BFF-33A5B4ECBB68}">
      <dgm:prSet/>
      <dgm:spPr/>
      <dgm:t>
        <a:bodyPr/>
        <a:lstStyle/>
        <a:p>
          <a:endParaRPr lang="uk-UA" sz="1800">
            <a:solidFill>
              <a:schemeClr val="tx1"/>
            </a:solidFill>
          </a:endParaRPr>
        </a:p>
      </dgm:t>
    </dgm:pt>
    <dgm:pt modelId="{F69EEF5F-9EAC-423B-8B82-21052DEC89BC}" type="pres">
      <dgm:prSet presAssocID="{0814FC0A-A4A3-49D7-85E2-3C8141EA3E2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09F7CAA-7A9B-40C7-B298-99E349F1B60E}" type="pres">
      <dgm:prSet presAssocID="{0814FC0A-A4A3-49D7-85E2-3C8141EA3E2A}" presName="Name1" presStyleCnt="0"/>
      <dgm:spPr/>
    </dgm:pt>
    <dgm:pt modelId="{FE9996E5-6194-4873-BAE4-9988C29F5049}" type="pres">
      <dgm:prSet presAssocID="{0814FC0A-A4A3-49D7-85E2-3C8141EA3E2A}" presName="cycle" presStyleCnt="0"/>
      <dgm:spPr/>
    </dgm:pt>
    <dgm:pt modelId="{0B4C1CF0-DF33-41F0-B27D-D40A6EE7AADA}" type="pres">
      <dgm:prSet presAssocID="{0814FC0A-A4A3-49D7-85E2-3C8141EA3E2A}" presName="srcNode" presStyleLbl="node1" presStyleIdx="0" presStyleCnt="5"/>
      <dgm:spPr/>
    </dgm:pt>
    <dgm:pt modelId="{41CB5EB7-0CEF-481B-B240-50470D491B57}" type="pres">
      <dgm:prSet presAssocID="{0814FC0A-A4A3-49D7-85E2-3C8141EA3E2A}" presName="conn" presStyleLbl="parChTrans1D2" presStyleIdx="0" presStyleCnt="1"/>
      <dgm:spPr/>
      <dgm:t>
        <a:bodyPr/>
        <a:lstStyle/>
        <a:p>
          <a:endParaRPr lang="ru-RU"/>
        </a:p>
      </dgm:t>
    </dgm:pt>
    <dgm:pt modelId="{3AE03CCD-C574-4C60-9BEE-D432929F86B8}" type="pres">
      <dgm:prSet presAssocID="{0814FC0A-A4A3-49D7-85E2-3C8141EA3E2A}" presName="extraNode" presStyleLbl="node1" presStyleIdx="0" presStyleCnt="5"/>
      <dgm:spPr/>
    </dgm:pt>
    <dgm:pt modelId="{2C11D879-0108-4359-B6B2-21B2D9944C36}" type="pres">
      <dgm:prSet presAssocID="{0814FC0A-A4A3-49D7-85E2-3C8141EA3E2A}" presName="dstNode" presStyleLbl="node1" presStyleIdx="0" presStyleCnt="5"/>
      <dgm:spPr/>
    </dgm:pt>
    <dgm:pt modelId="{0720B716-78A4-46E6-BFC6-555510F4A9B3}" type="pres">
      <dgm:prSet presAssocID="{F7AD910C-C3CD-4DD1-9708-E349A82FAF03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A03D4B-A1A9-4413-99DF-641FFD2ACB99}" type="pres">
      <dgm:prSet presAssocID="{F7AD910C-C3CD-4DD1-9708-E349A82FAF03}" presName="accent_1" presStyleCnt="0"/>
      <dgm:spPr/>
    </dgm:pt>
    <dgm:pt modelId="{AFA737BE-E0EE-4728-8ED2-5F754D3FB5FE}" type="pres">
      <dgm:prSet presAssocID="{F7AD910C-C3CD-4DD1-9708-E349A82FAF03}" presName="accentRepeatNode" presStyleLbl="solidFgAcc1" presStyleIdx="0" presStyleCnt="5"/>
      <dgm:spPr/>
    </dgm:pt>
    <dgm:pt modelId="{2A21225D-A04A-4357-A906-A0961A4E10E1}" type="pres">
      <dgm:prSet presAssocID="{2A4E4D34-B569-456A-A099-53B5A99C8D86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935180-A46D-4CDD-ABAC-042C34C382EF}" type="pres">
      <dgm:prSet presAssocID="{2A4E4D34-B569-456A-A099-53B5A99C8D86}" presName="accent_2" presStyleCnt="0"/>
      <dgm:spPr/>
    </dgm:pt>
    <dgm:pt modelId="{D8C93513-D4DD-46F6-8703-29C589C4315A}" type="pres">
      <dgm:prSet presAssocID="{2A4E4D34-B569-456A-A099-53B5A99C8D86}" presName="accentRepeatNode" presStyleLbl="solidFgAcc1" presStyleIdx="1" presStyleCnt="5"/>
      <dgm:spPr/>
    </dgm:pt>
    <dgm:pt modelId="{65B1D2F2-4E7B-40A7-9E5C-C33D26CFBBB8}" type="pres">
      <dgm:prSet presAssocID="{A0F89662-0FB2-4098-A85D-A4F0A4EE86F4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1B259C-4134-406E-9FDE-703E4B468231}" type="pres">
      <dgm:prSet presAssocID="{A0F89662-0FB2-4098-A85D-A4F0A4EE86F4}" presName="accent_3" presStyleCnt="0"/>
      <dgm:spPr/>
    </dgm:pt>
    <dgm:pt modelId="{9681DF9C-B071-4273-B642-DED8359483EF}" type="pres">
      <dgm:prSet presAssocID="{A0F89662-0FB2-4098-A85D-A4F0A4EE86F4}" presName="accentRepeatNode" presStyleLbl="solidFgAcc1" presStyleIdx="2" presStyleCnt="5"/>
      <dgm:spPr/>
    </dgm:pt>
    <dgm:pt modelId="{D56E4DA3-81F5-4C9E-8625-06C66C40569D}" type="pres">
      <dgm:prSet presAssocID="{F3633DF4-F96F-40C4-8B2B-4EC524E81A08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FB9113-7CE8-4DC7-BF11-8ACA5D5F2393}" type="pres">
      <dgm:prSet presAssocID="{F3633DF4-F96F-40C4-8B2B-4EC524E81A08}" presName="accent_4" presStyleCnt="0"/>
      <dgm:spPr/>
    </dgm:pt>
    <dgm:pt modelId="{DDB5169C-56BE-43C4-900D-69A7D3966D93}" type="pres">
      <dgm:prSet presAssocID="{F3633DF4-F96F-40C4-8B2B-4EC524E81A08}" presName="accentRepeatNode" presStyleLbl="solidFgAcc1" presStyleIdx="3" presStyleCnt="5"/>
      <dgm:spPr/>
    </dgm:pt>
    <dgm:pt modelId="{2992AEC0-8004-414C-ADA3-C376E6DBE03E}" type="pres">
      <dgm:prSet presAssocID="{530652D8-0A75-441B-955B-8FCC839D3AD3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38A891-5A40-47E0-A622-9D381D4DC912}" type="pres">
      <dgm:prSet presAssocID="{530652D8-0A75-441B-955B-8FCC839D3AD3}" presName="accent_5" presStyleCnt="0"/>
      <dgm:spPr/>
    </dgm:pt>
    <dgm:pt modelId="{74222A29-516D-4391-8FE7-91A61B7590F3}" type="pres">
      <dgm:prSet presAssocID="{530652D8-0A75-441B-955B-8FCC839D3AD3}" presName="accentRepeatNode" presStyleLbl="solidFgAcc1" presStyleIdx="4" presStyleCnt="5"/>
      <dgm:spPr/>
    </dgm:pt>
  </dgm:ptLst>
  <dgm:cxnLst>
    <dgm:cxn modelId="{6DB3495C-0BFE-4F9E-9261-204B1D970BFA}" type="presOf" srcId="{530652D8-0A75-441B-955B-8FCC839D3AD3}" destId="{2992AEC0-8004-414C-ADA3-C376E6DBE03E}" srcOrd="0" destOrd="0" presId="urn:microsoft.com/office/officeart/2008/layout/VerticalCurvedList"/>
    <dgm:cxn modelId="{CBF775EC-8293-4715-9740-A431664201F2}" srcId="{0814FC0A-A4A3-49D7-85E2-3C8141EA3E2A}" destId="{A0F89662-0FB2-4098-A85D-A4F0A4EE86F4}" srcOrd="2" destOrd="0" parTransId="{967BCE39-56B4-4656-9872-EE3D4A95C1FE}" sibTransId="{FDFD20F1-4A2B-4BAD-B7D8-8A11D9E6FF1A}"/>
    <dgm:cxn modelId="{A4D74E9C-B8ED-47C9-B072-5D69EEDBC87D}" type="presOf" srcId="{B845911B-0FE5-4DD9-99D5-C6C29CC15658}" destId="{41CB5EB7-0CEF-481B-B240-50470D491B57}" srcOrd="0" destOrd="0" presId="urn:microsoft.com/office/officeart/2008/layout/VerticalCurvedList"/>
    <dgm:cxn modelId="{868EB879-5642-4855-A4E6-286E956FD82C}" srcId="{0814FC0A-A4A3-49D7-85E2-3C8141EA3E2A}" destId="{2A4E4D34-B569-456A-A099-53B5A99C8D86}" srcOrd="1" destOrd="0" parTransId="{9A3F8B6E-167A-4247-8EE9-96A4551F5527}" sibTransId="{5D5EE487-47A2-4D67-9D78-7A9AD97D4DFB}"/>
    <dgm:cxn modelId="{0866BEEA-E23C-4000-BDEB-161899D0B182}" type="presOf" srcId="{F7AD910C-C3CD-4DD1-9708-E349A82FAF03}" destId="{0720B716-78A4-46E6-BFC6-555510F4A9B3}" srcOrd="0" destOrd="0" presId="urn:microsoft.com/office/officeart/2008/layout/VerticalCurvedList"/>
    <dgm:cxn modelId="{20D60805-9017-466C-B4AA-9EAEABA6F4BB}" type="presOf" srcId="{2A4E4D34-B569-456A-A099-53B5A99C8D86}" destId="{2A21225D-A04A-4357-A906-A0961A4E10E1}" srcOrd="0" destOrd="0" presId="urn:microsoft.com/office/officeart/2008/layout/VerticalCurvedList"/>
    <dgm:cxn modelId="{6C4F1F7E-00A4-47BD-8BFF-33A5B4ECBB68}" srcId="{0814FC0A-A4A3-49D7-85E2-3C8141EA3E2A}" destId="{530652D8-0A75-441B-955B-8FCC839D3AD3}" srcOrd="4" destOrd="0" parTransId="{9B2455F0-39B6-487A-9EB8-865BCD2D1A53}" sibTransId="{9197526C-A5BE-48FE-9B25-0C782064598B}"/>
    <dgm:cxn modelId="{4C9E8694-82F3-4254-BC88-6F8F08E932DF}" srcId="{0814FC0A-A4A3-49D7-85E2-3C8141EA3E2A}" destId="{F3633DF4-F96F-40C4-8B2B-4EC524E81A08}" srcOrd="3" destOrd="0" parTransId="{DEF7C999-33FC-40EB-9D9D-F3B1471828B5}" sibTransId="{65F06BDB-7EAD-4968-9233-0684BC78E6C6}"/>
    <dgm:cxn modelId="{FB98E787-27EB-47FF-935A-2B8A8FC8B792}" type="presOf" srcId="{0814FC0A-A4A3-49D7-85E2-3C8141EA3E2A}" destId="{F69EEF5F-9EAC-423B-8B82-21052DEC89BC}" srcOrd="0" destOrd="0" presId="urn:microsoft.com/office/officeart/2008/layout/VerticalCurvedList"/>
    <dgm:cxn modelId="{D140A1E3-4EF4-4C3D-9A8C-DC873487C62A}" type="presOf" srcId="{F3633DF4-F96F-40C4-8B2B-4EC524E81A08}" destId="{D56E4DA3-81F5-4C9E-8625-06C66C40569D}" srcOrd="0" destOrd="0" presId="urn:microsoft.com/office/officeart/2008/layout/VerticalCurvedList"/>
    <dgm:cxn modelId="{3076FF9F-F36F-4E69-971D-44C4F337FB9A}" type="presOf" srcId="{A0F89662-0FB2-4098-A85D-A4F0A4EE86F4}" destId="{65B1D2F2-4E7B-40A7-9E5C-C33D26CFBBB8}" srcOrd="0" destOrd="0" presId="urn:microsoft.com/office/officeart/2008/layout/VerticalCurvedList"/>
    <dgm:cxn modelId="{04086499-CEA3-4586-B32E-ECDFB896AEBB}" srcId="{0814FC0A-A4A3-49D7-85E2-3C8141EA3E2A}" destId="{F7AD910C-C3CD-4DD1-9708-E349A82FAF03}" srcOrd="0" destOrd="0" parTransId="{BE48E93E-0F1A-4A3D-9092-4A59A8916BE0}" sibTransId="{B845911B-0FE5-4DD9-99D5-C6C29CC15658}"/>
    <dgm:cxn modelId="{2F2C717F-6844-4D98-99CB-86B8828F504D}" type="presParOf" srcId="{F69EEF5F-9EAC-423B-8B82-21052DEC89BC}" destId="{A09F7CAA-7A9B-40C7-B298-99E349F1B60E}" srcOrd="0" destOrd="0" presId="urn:microsoft.com/office/officeart/2008/layout/VerticalCurvedList"/>
    <dgm:cxn modelId="{FC4D5A2A-8B6D-416D-9F10-BC41F2D4CF1A}" type="presParOf" srcId="{A09F7CAA-7A9B-40C7-B298-99E349F1B60E}" destId="{FE9996E5-6194-4873-BAE4-9988C29F5049}" srcOrd="0" destOrd="0" presId="urn:microsoft.com/office/officeart/2008/layout/VerticalCurvedList"/>
    <dgm:cxn modelId="{0B64F081-5AB3-4501-8CB8-7BBC0C50FA3F}" type="presParOf" srcId="{FE9996E5-6194-4873-BAE4-9988C29F5049}" destId="{0B4C1CF0-DF33-41F0-B27D-D40A6EE7AADA}" srcOrd="0" destOrd="0" presId="urn:microsoft.com/office/officeart/2008/layout/VerticalCurvedList"/>
    <dgm:cxn modelId="{582813AB-BF81-4E01-97B1-862860FD34D2}" type="presParOf" srcId="{FE9996E5-6194-4873-BAE4-9988C29F5049}" destId="{41CB5EB7-0CEF-481B-B240-50470D491B57}" srcOrd="1" destOrd="0" presId="urn:microsoft.com/office/officeart/2008/layout/VerticalCurvedList"/>
    <dgm:cxn modelId="{A12427CA-9967-447D-A002-3F190DEA6E86}" type="presParOf" srcId="{FE9996E5-6194-4873-BAE4-9988C29F5049}" destId="{3AE03CCD-C574-4C60-9BEE-D432929F86B8}" srcOrd="2" destOrd="0" presId="urn:microsoft.com/office/officeart/2008/layout/VerticalCurvedList"/>
    <dgm:cxn modelId="{4AAFFE45-8EAD-4D1F-AB96-738EFD9DE1F6}" type="presParOf" srcId="{FE9996E5-6194-4873-BAE4-9988C29F5049}" destId="{2C11D879-0108-4359-B6B2-21B2D9944C36}" srcOrd="3" destOrd="0" presId="urn:microsoft.com/office/officeart/2008/layout/VerticalCurvedList"/>
    <dgm:cxn modelId="{9462143C-D4D8-4227-B90E-48C16963407D}" type="presParOf" srcId="{A09F7CAA-7A9B-40C7-B298-99E349F1B60E}" destId="{0720B716-78A4-46E6-BFC6-555510F4A9B3}" srcOrd="1" destOrd="0" presId="urn:microsoft.com/office/officeart/2008/layout/VerticalCurvedList"/>
    <dgm:cxn modelId="{DE5EB390-252B-496D-9C03-8AA909F575E3}" type="presParOf" srcId="{A09F7CAA-7A9B-40C7-B298-99E349F1B60E}" destId="{CBA03D4B-A1A9-4413-99DF-641FFD2ACB99}" srcOrd="2" destOrd="0" presId="urn:microsoft.com/office/officeart/2008/layout/VerticalCurvedList"/>
    <dgm:cxn modelId="{87B36CBA-8995-4214-98B1-809164890266}" type="presParOf" srcId="{CBA03D4B-A1A9-4413-99DF-641FFD2ACB99}" destId="{AFA737BE-E0EE-4728-8ED2-5F754D3FB5FE}" srcOrd="0" destOrd="0" presId="urn:microsoft.com/office/officeart/2008/layout/VerticalCurvedList"/>
    <dgm:cxn modelId="{D7CB1D17-67B1-44F7-9573-18DB2FEA3A3A}" type="presParOf" srcId="{A09F7CAA-7A9B-40C7-B298-99E349F1B60E}" destId="{2A21225D-A04A-4357-A906-A0961A4E10E1}" srcOrd="3" destOrd="0" presId="urn:microsoft.com/office/officeart/2008/layout/VerticalCurvedList"/>
    <dgm:cxn modelId="{371838DC-6DD7-415E-A671-F189F6947B3A}" type="presParOf" srcId="{A09F7CAA-7A9B-40C7-B298-99E349F1B60E}" destId="{D0935180-A46D-4CDD-ABAC-042C34C382EF}" srcOrd="4" destOrd="0" presId="urn:microsoft.com/office/officeart/2008/layout/VerticalCurvedList"/>
    <dgm:cxn modelId="{A93941D2-D1D2-4678-AAD7-98C6E85DE380}" type="presParOf" srcId="{D0935180-A46D-4CDD-ABAC-042C34C382EF}" destId="{D8C93513-D4DD-46F6-8703-29C589C4315A}" srcOrd="0" destOrd="0" presId="urn:microsoft.com/office/officeart/2008/layout/VerticalCurvedList"/>
    <dgm:cxn modelId="{8FF12668-5685-4B92-9801-062F17845D70}" type="presParOf" srcId="{A09F7CAA-7A9B-40C7-B298-99E349F1B60E}" destId="{65B1D2F2-4E7B-40A7-9E5C-C33D26CFBBB8}" srcOrd="5" destOrd="0" presId="urn:microsoft.com/office/officeart/2008/layout/VerticalCurvedList"/>
    <dgm:cxn modelId="{44434556-80B7-44BD-834C-70C3D2B229ED}" type="presParOf" srcId="{A09F7CAA-7A9B-40C7-B298-99E349F1B60E}" destId="{C51B259C-4134-406E-9FDE-703E4B468231}" srcOrd="6" destOrd="0" presId="urn:microsoft.com/office/officeart/2008/layout/VerticalCurvedList"/>
    <dgm:cxn modelId="{BCF66984-9F0F-4BB1-90C1-39EF2C4CEA00}" type="presParOf" srcId="{C51B259C-4134-406E-9FDE-703E4B468231}" destId="{9681DF9C-B071-4273-B642-DED8359483EF}" srcOrd="0" destOrd="0" presId="urn:microsoft.com/office/officeart/2008/layout/VerticalCurvedList"/>
    <dgm:cxn modelId="{E82D673B-6DA7-4D4E-92FC-39480EAA4F22}" type="presParOf" srcId="{A09F7CAA-7A9B-40C7-B298-99E349F1B60E}" destId="{D56E4DA3-81F5-4C9E-8625-06C66C40569D}" srcOrd="7" destOrd="0" presId="urn:microsoft.com/office/officeart/2008/layout/VerticalCurvedList"/>
    <dgm:cxn modelId="{B046B64D-EE8F-4952-8B6E-5DE12C9F73DB}" type="presParOf" srcId="{A09F7CAA-7A9B-40C7-B298-99E349F1B60E}" destId="{A1FB9113-7CE8-4DC7-BF11-8ACA5D5F2393}" srcOrd="8" destOrd="0" presId="urn:microsoft.com/office/officeart/2008/layout/VerticalCurvedList"/>
    <dgm:cxn modelId="{A9F3EC65-79B8-4693-A07F-5252AF0CB502}" type="presParOf" srcId="{A1FB9113-7CE8-4DC7-BF11-8ACA5D5F2393}" destId="{DDB5169C-56BE-43C4-900D-69A7D3966D93}" srcOrd="0" destOrd="0" presId="urn:microsoft.com/office/officeart/2008/layout/VerticalCurvedList"/>
    <dgm:cxn modelId="{7C3578C7-03B5-4725-9D39-A39691107C47}" type="presParOf" srcId="{A09F7CAA-7A9B-40C7-B298-99E349F1B60E}" destId="{2992AEC0-8004-414C-ADA3-C376E6DBE03E}" srcOrd="9" destOrd="0" presId="urn:microsoft.com/office/officeart/2008/layout/VerticalCurvedList"/>
    <dgm:cxn modelId="{B6953556-A834-48ED-A123-95AE3C43C083}" type="presParOf" srcId="{A09F7CAA-7A9B-40C7-B298-99E349F1B60E}" destId="{3438A891-5A40-47E0-A622-9D381D4DC912}" srcOrd="10" destOrd="0" presId="urn:microsoft.com/office/officeart/2008/layout/VerticalCurvedList"/>
    <dgm:cxn modelId="{86830BBB-BAC7-4924-A88D-C610C27CCA32}" type="presParOf" srcId="{3438A891-5A40-47E0-A622-9D381D4DC912}" destId="{74222A29-516D-4391-8FE7-91A61B7590F3}" srcOrd="0" destOrd="0" presId="urn:microsoft.com/office/officeart/2008/layout/VerticalCurv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88EACF-F6E0-45C1-8229-F6C970CF60DF}">
      <dsp:nvSpPr>
        <dsp:cNvPr id="0" name=""/>
        <dsp:cNvSpPr/>
      </dsp:nvSpPr>
      <dsp:spPr>
        <a:xfrm>
          <a:off x="-5288057" y="-809872"/>
          <a:ext cx="6296907" cy="6296907"/>
        </a:xfrm>
        <a:prstGeom prst="blockArc">
          <a:avLst>
            <a:gd name="adj1" fmla="val 18900000"/>
            <a:gd name="adj2" fmla="val 2700000"/>
            <a:gd name="adj3" fmla="val 343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0344F6-8209-45DE-B199-B5C15235034E}">
      <dsp:nvSpPr>
        <dsp:cNvPr id="0" name=""/>
        <dsp:cNvSpPr/>
      </dsp:nvSpPr>
      <dsp:spPr>
        <a:xfrm>
          <a:off x="528193" y="359580"/>
          <a:ext cx="7615832" cy="7195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131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kern="1200" dirty="0" err="1">
              <a:solidFill>
                <a:schemeClr val="tx1"/>
              </a:solidFill>
            </a:rPr>
            <a:t>Вибрати</a:t>
          </a:r>
          <a:r>
            <a:rPr lang="ru-RU" sz="2100" b="0" kern="1200" dirty="0">
              <a:solidFill>
                <a:schemeClr val="tx1"/>
              </a:solidFill>
            </a:rPr>
            <a:t> кнопку </a:t>
          </a:r>
          <a:r>
            <a:rPr lang="ru-RU" sz="2100" b="1" kern="1200" dirty="0" err="1">
              <a:solidFill>
                <a:schemeClr val="tx1"/>
              </a:solidFill>
            </a:rPr>
            <a:t>Текстове</a:t>
          </a:r>
          <a:r>
            <a:rPr lang="ru-RU" sz="2100" b="1" kern="1200" dirty="0">
              <a:solidFill>
                <a:schemeClr val="tx1"/>
              </a:solidFill>
            </a:rPr>
            <a:t> поле </a:t>
          </a:r>
          <a:r>
            <a:rPr lang="ru-RU" sz="2100" b="0" kern="1200" dirty="0">
              <a:solidFill>
                <a:schemeClr val="tx1"/>
              </a:solidFill>
            </a:rPr>
            <a:t>у </a:t>
          </a:r>
          <a:r>
            <a:rPr lang="ru-RU" sz="2100" b="0" kern="1200" dirty="0" err="1">
              <a:solidFill>
                <a:schemeClr val="tx1"/>
              </a:solidFill>
            </a:rPr>
            <a:t>групі</a:t>
          </a:r>
          <a:r>
            <a:rPr lang="ru-RU" sz="2100" b="0" kern="1200" dirty="0">
              <a:solidFill>
                <a:schemeClr val="tx1"/>
              </a:solidFill>
            </a:rPr>
            <a:t> </a:t>
          </a:r>
          <a:r>
            <a:rPr lang="ru-RU" sz="2100" b="1" kern="1200" dirty="0">
              <a:solidFill>
                <a:schemeClr val="tx1"/>
              </a:solidFill>
            </a:rPr>
            <a:t>Текст</a:t>
          </a:r>
          <a:r>
            <a:rPr lang="ru-RU" sz="2100" b="0" kern="1200" dirty="0">
              <a:solidFill>
                <a:schemeClr val="tx1"/>
              </a:solidFill>
            </a:rPr>
            <a:t> на </a:t>
          </a:r>
          <a:r>
            <a:rPr lang="ru-RU" sz="2100" b="0" kern="1200" dirty="0" err="1">
              <a:solidFill>
                <a:schemeClr val="tx1"/>
              </a:solidFill>
            </a:rPr>
            <a:t>вкладці</a:t>
          </a:r>
          <a:r>
            <a:rPr lang="ru-RU" sz="2100" b="0" kern="1200" dirty="0">
              <a:solidFill>
                <a:schemeClr val="tx1"/>
              </a:solidFill>
            </a:rPr>
            <a:t> </a:t>
          </a:r>
          <a:r>
            <a:rPr lang="ru-RU" sz="2100" b="1" kern="1200" dirty="0" err="1">
              <a:solidFill>
                <a:schemeClr val="tx1"/>
              </a:solidFill>
            </a:rPr>
            <a:t>Вставлення</a:t>
          </a:r>
          <a:r>
            <a:rPr lang="ru-RU" sz="2100" b="0" kern="1200" dirty="0">
              <a:solidFill>
                <a:schemeClr val="tx1"/>
              </a:solidFill>
            </a:rPr>
            <a:t>.</a:t>
          </a:r>
          <a:endParaRPr lang="uk-UA" sz="2100" b="0" kern="1200" dirty="0">
            <a:solidFill>
              <a:schemeClr val="tx1"/>
            </a:solidFill>
          </a:endParaRPr>
        </a:p>
      </dsp:txBody>
      <dsp:txXfrm>
        <a:off x="528193" y="359580"/>
        <a:ext cx="7615832" cy="719534"/>
      </dsp:txXfrm>
    </dsp:sp>
    <dsp:sp modelId="{F4E3541A-CA00-47C7-BF1F-160B90544370}">
      <dsp:nvSpPr>
        <dsp:cNvPr id="0" name=""/>
        <dsp:cNvSpPr/>
      </dsp:nvSpPr>
      <dsp:spPr>
        <a:xfrm>
          <a:off x="78484" y="269638"/>
          <a:ext cx="899418" cy="899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63BB58-DFC9-4775-B16C-42199361216D}">
      <dsp:nvSpPr>
        <dsp:cNvPr id="0" name=""/>
        <dsp:cNvSpPr/>
      </dsp:nvSpPr>
      <dsp:spPr>
        <a:xfrm>
          <a:off x="940719" y="1439069"/>
          <a:ext cx="7203306" cy="719534"/>
        </a:xfrm>
        <a:prstGeom prst="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131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kern="1200" dirty="0" err="1">
              <a:solidFill>
                <a:schemeClr val="tx1"/>
              </a:solidFill>
            </a:rPr>
            <a:t>Накреслити</a:t>
          </a:r>
          <a:r>
            <a:rPr lang="ru-RU" sz="2100" b="0" kern="1200" dirty="0">
              <a:solidFill>
                <a:schemeClr val="tx1"/>
              </a:solidFill>
            </a:rPr>
            <a:t> поле </a:t>
          </a:r>
          <a:r>
            <a:rPr lang="ru-RU" sz="2100" b="0" kern="1200" dirty="0" err="1">
              <a:solidFill>
                <a:schemeClr val="tx1"/>
              </a:solidFill>
            </a:rPr>
            <a:t>потрібної</a:t>
          </a:r>
          <a:r>
            <a:rPr lang="ru-RU" sz="2100" b="0" kern="1200" dirty="0">
              <a:solidFill>
                <a:schemeClr val="tx1"/>
              </a:solidFill>
            </a:rPr>
            <a:t> </a:t>
          </a:r>
          <a:r>
            <a:rPr lang="ru-RU" sz="2100" b="0" kern="1200" dirty="0" err="1">
              <a:solidFill>
                <a:schemeClr val="tx1"/>
              </a:solidFill>
            </a:rPr>
            <a:t>ширини</a:t>
          </a:r>
          <a:r>
            <a:rPr lang="ru-RU" sz="2100" b="0" kern="1200" dirty="0">
              <a:solidFill>
                <a:schemeClr val="tx1"/>
              </a:solidFill>
            </a:rPr>
            <a:t> в </a:t>
          </a:r>
          <a:r>
            <a:rPr lang="ru-RU" sz="2100" b="0" kern="1200" dirty="0" err="1">
              <a:solidFill>
                <a:schemeClr val="tx1"/>
              </a:solidFill>
            </a:rPr>
            <a:t>довільному</a:t>
          </a:r>
          <a:r>
            <a:rPr lang="ru-RU" sz="2100" b="0" kern="1200" dirty="0">
              <a:solidFill>
                <a:schemeClr val="tx1"/>
              </a:solidFill>
            </a:rPr>
            <a:t> </a:t>
          </a:r>
          <a:r>
            <a:rPr lang="ru-RU" sz="2100" b="0" kern="1200" dirty="0" err="1">
              <a:solidFill>
                <a:schemeClr val="tx1"/>
              </a:solidFill>
            </a:rPr>
            <a:t>місці</a:t>
          </a:r>
          <a:r>
            <a:rPr lang="ru-RU" sz="2100" b="0" kern="1200" dirty="0">
              <a:solidFill>
                <a:schemeClr val="tx1"/>
              </a:solidFill>
            </a:rPr>
            <a:t> на </a:t>
          </a:r>
          <a:r>
            <a:rPr lang="ru-RU" sz="2100" b="0" kern="1200" dirty="0" err="1">
              <a:solidFill>
                <a:schemeClr val="tx1"/>
              </a:solidFill>
            </a:rPr>
            <a:t>слайді</a:t>
          </a:r>
          <a:r>
            <a:rPr lang="ru-RU" sz="2100" b="0" kern="1200" dirty="0">
              <a:solidFill>
                <a:schemeClr val="tx1"/>
              </a:solidFill>
            </a:rPr>
            <a:t>, </a:t>
          </a:r>
          <a:r>
            <a:rPr lang="ru-RU" sz="2100" b="0" kern="1200" dirty="0" err="1">
              <a:solidFill>
                <a:schemeClr val="tx1"/>
              </a:solidFill>
            </a:rPr>
            <a:t>утримуючи</a:t>
          </a:r>
          <a:r>
            <a:rPr lang="ru-RU" sz="2100" b="0" kern="1200" dirty="0">
              <a:solidFill>
                <a:schemeClr val="tx1"/>
              </a:solidFill>
            </a:rPr>
            <a:t> </a:t>
          </a:r>
          <a:r>
            <a:rPr lang="ru-RU" sz="2100" b="0" kern="1200" dirty="0" err="1">
              <a:solidFill>
                <a:schemeClr val="tx1"/>
              </a:solidFill>
            </a:rPr>
            <a:t>натиснутою</a:t>
          </a:r>
          <a:r>
            <a:rPr lang="ru-RU" sz="2100" b="0" kern="1200" dirty="0">
              <a:solidFill>
                <a:schemeClr val="tx1"/>
              </a:solidFill>
            </a:rPr>
            <a:t> </a:t>
          </a:r>
          <a:r>
            <a:rPr lang="ru-RU" sz="2100" b="0" kern="1200" dirty="0" err="1">
              <a:solidFill>
                <a:schemeClr val="tx1"/>
              </a:solidFill>
            </a:rPr>
            <a:t>ліву</a:t>
          </a:r>
          <a:r>
            <a:rPr lang="ru-RU" sz="2100" b="0" kern="1200" dirty="0">
              <a:solidFill>
                <a:schemeClr val="tx1"/>
              </a:solidFill>
            </a:rPr>
            <a:t> кнопку </a:t>
          </a:r>
          <a:r>
            <a:rPr lang="ru-RU" sz="2100" b="0" kern="1200" dirty="0" err="1">
              <a:solidFill>
                <a:schemeClr val="tx1"/>
              </a:solidFill>
            </a:rPr>
            <a:t>миші</a:t>
          </a:r>
          <a:r>
            <a:rPr lang="ru-RU" sz="2100" b="0" kern="1200" dirty="0">
              <a:solidFill>
                <a:schemeClr val="tx1"/>
              </a:solidFill>
            </a:rPr>
            <a:t>.</a:t>
          </a:r>
          <a:endParaRPr lang="uk-UA" sz="2100" b="0" kern="1200" dirty="0">
            <a:solidFill>
              <a:schemeClr val="tx1"/>
            </a:solidFill>
          </a:endParaRPr>
        </a:p>
      </dsp:txBody>
      <dsp:txXfrm>
        <a:off x="940719" y="1439069"/>
        <a:ext cx="7203306" cy="719534"/>
      </dsp:txXfrm>
    </dsp:sp>
    <dsp:sp modelId="{BE6612BF-8362-4CEF-9229-12C1B0EB04FD}">
      <dsp:nvSpPr>
        <dsp:cNvPr id="0" name=""/>
        <dsp:cNvSpPr/>
      </dsp:nvSpPr>
      <dsp:spPr>
        <a:xfrm>
          <a:off x="491009" y="1349127"/>
          <a:ext cx="899418" cy="899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4F7657-0C21-4EDA-A927-5D05AEE2E8CA}">
      <dsp:nvSpPr>
        <dsp:cNvPr id="0" name=""/>
        <dsp:cNvSpPr/>
      </dsp:nvSpPr>
      <dsp:spPr>
        <a:xfrm>
          <a:off x="940719" y="2518558"/>
          <a:ext cx="7203306" cy="719534"/>
        </a:xfrm>
        <a:prstGeom prst="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131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kern="1200" dirty="0">
              <a:solidFill>
                <a:schemeClr val="tx1"/>
              </a:solidFill>
            </a:rPr>
            <a:t>Увести текст. </a:t>
          </a:r>
          <a:endParaRPr lang="uk-UA" sz="2100" b="0" kern="1200" dirty="0">
            <a:solidFill>
              <a:schemeClr val="tx1"/>
            </a:solidFill>
          </a:endParaRPr>
        </a:p>
      </dsp:txBody>
      <dsp:txXfrm>
        <a:off x="940719" y="2518558"/>
        <a:ext cx="7203306" cy="719534"/>
      </dsp:txXfrm>
    </dsp:sp>
    <dsp:sp modelId="{8B82E652-1ED7-41CD-A21D-64BC381B8399}">
      <dsp:nvSpPr>
        <dsp:cNvPr id="0" name=""/>
        <dsp:cNvSpPr/>
      </dsp:nvSpPr>
      <dsp:spPr>
        <a:xfrm>
          <a:off x="491009" y="2428616"/>
          <a:ext cx="899418" cy="899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D6ADB8-E9B7-4534-AFFC-F60D3B50DE61}">
      <dsp:nvSpPr>
        <dsp:cNvPr id="0" name=""/>
        <dsp:cNvSpPr/>
      </dsp:nvSpPr>
      <dsp:spPr>
        <a:xfrm>
          <a:off x="528193" y="3598047"/>
          <a:ext cx="7615832" cy="719534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131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kern="1200" dirty="0" err="1">
              <a:solidFill>
                <a:schemeClr val="tx1"/>
              </a:solidFill>
            </a:rPr>
            <a:t>Вибрати</a:t>
          </a:r>
          <a:r>
            <a:rPr lang="ru-RU" sz="2100" b="0" kern="1200" dirty="0">
              <a:solidFill>
                <a:schemeClr val="tx1"/>
              </a:solidFill>
            </a:rPr>
            <a:t> точку за межами поля.</a:t>
          </a:r>
          <a:endParaRPr lang="uk-UA" sz="2100" b="0" kern="1200" dirty="0">
            <a:solidFill>
              <a:schemeClr val="tx1"/>
            </a:solidFill>
          </a:endParaRPr>
        </a:p>
      </dsp:txBody>
      <dsp:txXfrm>
        <a:off x="528193" y="3598047"/>
        <a:ext cx="7615832" cy="719534"/>
      </dsp:txXfrm>
    </dsp:sp>
    <dsp:sp modelId="{E3751584-1322-47E3-A48F-D39C4D9DD4DB}">
      <dsp:nvSpPr>
        <dsp:cNvPr id="0" name=""/>
        <dsp:cNvSpPr/>
      </dsp:nvSpPr>
      <dsp:spPr>
        <a:xfrm>
          <a:off x="78484" y="3508106"/>
          <a:ext cx="899418" cy="899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CB5EB7-0CEF-481B-B240-50470D491B57}">
      <dsp:nvSpPr>
        <dsp:cNvPr id="0" name=""/>
        <dsp:cNvSpPr/>
      </dsp:nvSpPr>
      <dsp:spPr>
        <a:xfrm>
          <a:off x="-6359366" y="-972739"/>
          <a:ext cx="7569544" cy="7569544"/>
        </a:xfrm>
        <a:prstGeom prst="blockArc">
          <a:avLst>
            <a:gd name="adj1" fmla="val 18900000"/>
            <a:gd name="adj2" fmla="val 2700000"/>
            <a:gd name="adj3" fmla="val 285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20B716-78A4-46E6-BFC6-555510F4A9B3}">
      <dsp:nvSpPr>
        <dsp:cNvPr id="0" name=""/>
        <dsp:cNvSpPr/>
      </dsp:nvSpPr>
      <dsp:spPr>
        <a:xfrm>
          <a:off x="528697" y="351391"/>
          <a:ext cx="8757857" cy="70323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19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chemeClr val="tx1"/>
              </a:solidFill>
            </a:rPr>
            <a:t>між</a:t>
          </a:r>
          <a:r>
            <a:rPr lang="ru-RU" sz="1800" kern="1200" dirty="0">
              <a:solidFill>
                <a:schemeClr val="tx1"/>
              </a:solidFill>
            </a:rPr>
            <a:t> словами </a:t>
          </a:r>
          <a:r>
            <a:rPr lang="ru-RU" sz="1800" kern="1200" dirty="0" err="1">
              <a:solidFill>
                <a:schemeClr val="tx1"/>
              </a:solidFill>
            </a:rPr>
            <a:t>потрібно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вводити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тільки</a:t>
          </a:r>
          <a:r>
            <a:rPr lang="ru-RU" sz="1800" kern="1200" dirty="0">
              <a:solidFill>
                <a:schemeClr val="tx1"/>
              </a:solidFill>
            </a:rPr>
            <a:t> один пропуск; </a:t>
          </a:r>
          <a:endParaRPr lang="uk-UA" sz="1800" kern="1200" dirty="0">
            <a:solidFill>
              <a:schemeClr val="tx1"/>
            </a:solidFill>
          </a:endParaRPr>
        </a:p>
      </dsp:txBody>
      <dsp:txXfrm>
        <a:off x="528697" y="351391"/>
        <a:ext cx="8757857" cy="703233"/>
      </dsp:txXfrm>
    </dsp:sp>
    <dsp:sp modelId="{AFA737BE-E0EE-4728-8ED2-5F754D3FB5FE}">
      <dsp:nvSpPr>
        <dsp:cNvPr id="0" name=""/>
        <dsp:cNvSpPr/>
      </dsp:nvSpPr>
      <dsp:spPr>
        <a:xfrm>
          <a:off x="89177" y="263487"/>
          <a:ext cx="879041" cy="8790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21225D-A04A-4357-A906-A0961A4E10E1}">
      <dsp:nvSpPr>
        <dsp:cNvPr id="0" name=""/>
        <dsp:cNvSpPr/>
      </dsp:nvSpPr>
      <dsp:spPr>
        <a:xfrm>
          <a:off x="1032614" y="1405904"/>
          <a:ext cx="8253940" cy="703233"/>
        </a:xfrm>
        <a:prstGeom prst="rect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19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</a:rPr>
            <a:t>перед </a:t>
          </a:r>
          <a:r>
            <a:rPr lang="ru-RU" sz="1800" kern="1200" dirty="0" err="1">
              <a:solidFill>
                <a:schemeClr val="tx1"/>
              </a:solidFill>
            </a:rPr>
            <a:t>розділовими</a:t>
          </a:r>
          <a:r>
            <a:rPr lang="ru-RU" sz="1800" kern="1200" dirty="0">
              <a:solidFill>
                <a:schemeClr val="tx1"/>
              </a:solidFill>
            </a:rPr>
            <a:t> знаками (такими як ; : . , ! ?) пропуск не ставиться, а </a:t>
          </a:r>
          <a:r>
            <a:rPr lang="ru-RU" sz="1800" kern="1200" dirty="0" err="1">
              <a:solidFill>
                <a:schemeClr val="tx1"/>
              </a:solidFill>
            </a:rPr>
            <a:t>після</a:t>
          </a:r>
          <a:r>
            <a:rPr lang="ru-RU" sz="1800" kern="1200" dirty="0">
              <a:solidFill>
                <a:schemeClr val="tx1"/>
              </a:solidFill>
            </a:rPr>
            <a:t> них вводиться один пропуск </a:t>
          </a:r>
          <a:r>
            <a:rPr lang="ru-RU" sz="1800" kern="1200" dirty="0" err="1">
              <a:solidFill>
                <a:schemeClr val="tx1"/>
              </a:solidFill>
            </a:rPr>
            <a:t>або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здійснюється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перехід</a:t>
          </a:r>
          <a:r>
            <a:rPr lang="ru-RU" sz="1800" kern="1200" dirty="0">
              <a:solidFill>
                <a:schemeClr val="tx1"/>
              </a:solidFill>
            </a:rPr>
            <a:t> на </a:t>
          </a:r>
          <a:r>
            <a:rPr lang="ru-RU" sz="1800" kern="1200" dirty="0" err="1">
              <a:solidFill>
                <a:schemeClr val="tx1"/>
              </a:solidFill>
            </a:rPr>
            <a:t>новий</a:t>
          </a:r>
          <a:r>
            <a:rPr lang="ru-RU" sz="1800" kern="1200" dirty="0">
              <a:solidFill>
                <a:schemeClr val="tx1"/>
              </a:solidFill>
            </a:rPr>
            <a:t> абзац;</a:t>
          </a:r>
          <a:endParaRPr lang="uk-UA" sz="1800" kern="1200" dirty="0">
            <a:solidFill>
              <a:schemeClr val="tx1"/>
            </a:solidFill>
          </a:endParaRPr>
        </a:p>
      </dsp:txBody>
      <dsp:txXfrm>
        <a:off x="1032614" y="1405904"/>
        <a:ext cx="8253940" cy="703233"/>
      </dsp:txXfrm>
    </dsp:sp>
    <dsp:sp modelId="{D8C93513-D4DD-46F6-8703-29C589C4315A}">
      <dsp:nvSpPr>
        <dsp:cNvPr id="0" name=""/>
        <dsp:cNvSpPr/>
      </dsp:nvSpPr>
      <dsp:spPr>
        <a:xfrm>
          <a:off x="593093" y="1317999"/>
          <a:ext cx="879041" cy="8790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598923"/>
              <a:satOff val="-11992"/>
              <a:lumOff val="4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B1D2F2-4E7B-40A7-9E5C-C33D26CFBBB8}">
      <dsp:nvSpPr>
        <dsp:cNvPr id="0" name=""/>
        <dsp:cNvSpPr/>
      </dsp:nvSpPr>
      <dsp:spPr>
        <a:xfrm>
          <a:off x="1187275" y="2460416"/>
          <a:ext cx="8099278" cy="703233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19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chemeClr val="tx1"/>
              </a:solidFill>
            </a:rPr>
            <a:t>після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відкриваючих</a:t>
          </a:r>
          <a:r>
            <a:rPr lang="ru-RU" sz="1800" kern="1200" dirty="0">
              <a:solidFill>
                <a:schemeClr val="tx1"/>
              </a:solidFill>
            </a:rPr>
            <a:t> і перед </a:t>
          </a:r>
          <a:r>
            <a:rPr lang="ru-RU" sz="1800" kern="1200" dirty="0" err="1">
              <a:solidFill>
                <a:schemeClr val="tx1"/>
              </a:solidFill>
            </a:rPr>
            <a:t>закриваючими</a:t>
          </a:r>
          <a:r>
            <a:rPr lang="ru-RU" sz="1800" kern="1200" dirty="0">
              <a:solidFill>
                <a:schemeClr val="tx1"/>
              </a:solidFill>
            </a:rPr>
            <a:t> дужками {} [] () і лапками „ ” « » пропуск не ставиться; </a:t>
          </a:r>
          <a:endParaRPr lang="uk-UA" sz="1800" kern="1200" dirty="0">
            <a:solidFill>
              <a:schemeClr val="tx1"/>
            </a:solidFill>
          </a:endParaRPr>
        </a:p>
      </dsp:txBody>
      <dsp:txXfrm>
        <a:off x="1187275" y="2460416"/>
        <a:ext cx="8099278" cy="703233"/>
      </dsp:txXfrm>
    </dsp:sp>
    <dsp:sp modelId="{9681DF9C-B071-4273-B642-DED8359483EF}">
      <dsp:nvSpPr>
        <dsp:cNvPr id="0" name=""/>
        <dsp:cNvSpPr/>
      </dsp:nvSpPr>
      <dsp:spPr>
        <a:xfrm>
          <a:off x="747755" y="2372512"/>
          <a:ext cx="879041" cy="8790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6E4DA3-81F5-4C9E-8625-06C66C40569D}">
      <dsp:nvSpPr>
        <dsp:cNvPr id="0" name=""/>
        <dsp:cNvSpPr/>
      </dsp:nvSpPr>
      <dsp:spPr>
        <a:xfrm>
          <a:off x="1032614" y="3514928"/>
          <a:ext cx="8253940" cy="703233"/>
        </a:xfrm>
        <a:prstGeom prst="rect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19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 err="1">
              <a:solidFill>
                <a:schemeClr val="tx1"/>
              </a:solidFill>
            </a:rPr>
            <a:t>дефіс</a:t>
          </a:r>
          <a:r>
            <a:rPr lang="ru-RU" sz="1800" kern="1200" dirty="0">
              <a:solidFill>
                <a:schemeClr val="tx1"/>
              </a:solidFill>
            </a:rPr>
            <a:t> у словах вводиться без </a:t>
          </a:r>
          <a:r>
            <a:rPr lang="ru-RU" sz="1800" kern="1200" dirty="0" err="1">
              <a:solidFill>
                <a:schemeClr val="tx1"/>
              </a:solidFill>
            </a:rPr>
            <a:t>пропусків</a:t>
          </a:r>
          <a:r>
            <a:rPr lang="ru-RU" sz="1800" kern="1200" dirty="0">
              <a:solidFill>
                <a:schemeClr val="tx1"/>
              </a:solidFill>
            </a:rPr>
            <a:t>, перед </a:t>
          </a:r>
          <a:r>
            <a:rPr lang="ru-RU" sz="1800" i="1" kern="1200" dirty="0">
              <a:solidFill>
                <a:schemeClr val="tx1"/>
              </a:solidFill>
            </a:rPr>
            <a:t>тире</a:t>
          </a:r>
          <a:r>
            <a:rPr lang="ru-RU" sz="1800" kern="1200" dirty="0">
              <a:solidFill>
                <a:schemeClr val="tx1"/>
              </a:solidFill>
            </a:rPr>
            <a:t> та </a:t>
          </a:r>
          <a:r>
            <a:rPr lang="ru-RU" sz="1800" kern="1200" dirty="0" err="1">
              <a:solidFill>
                <a:schemeClr val="tx1"/>
              </a:solidFill>
            </a:rPr>
            <a:t>після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нього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вводяться</a:t>
          </a:r>
          <a:r>
            <a:rPr lang="ru-RU" sz="1800" kern="1200" dirty="0">
              <a:solidFill>
                <a:schemeClr val="tx1"/>
              </a:solidFill>
            </a:rPr>
            <a:t> пропуски;</a:t>
          </a:r>
          <a:endParaRPr lang="uk-UA" sz="1800" kern="1200" dirty="0">
            <a:solidFill>
              <a:schemeClr val="tx1"/>
            </a:solidFill>
          </a:endParaRPr>
        </a:p>
      </dsp:txBody>
      <dsp:txXfrm>
        <a:off x="1032614" y="3514928"/>
        <a:ext cx="8253940" cy="703233"/>
      </dsp:txXfrm>
    </dsp:sp>
    <dsp:sp modelId="{DDB5169C-56BE-43C4-900D-69A7D3966D93}">
      <dsp:nvSpPr>
        <dsp:cNvPr id="0" name=""/>
        <dsp:cNvSpPr/>
      </dsp:nvSpPr>
      <dsp:spPr>
        <a:xfrm>
          <a:off x="593093" y="3427024"/>
          <a:ext cx="879041" cy="8790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7796769"/>
              <a:satOff val="-35976"/>
              <a:lumOff val="13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92AEC0-8004-414C-ADA3-C376E6DBE03E}">
      <dsp:nvSpPr>
        <dsp:cNvPr id="0" name=""/>
        <dsp:cNvSpPr/>
      </dsp:nvSpPr>
      <dsp:spPr>
        <a:xfrm>
          <a:off x="528697" y="4569441"/>
          <a:ext cx="8757857" cy="703233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19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</a:rPr>
            <a:t>для </a:t>
          </a:r>
          <a:r>
            <a:rPr lang="ru-RU" sz="1800" kern="1200" dirty="0" err="1">
              <a:solidFill>
                <a:schemeClr val="tx1"/>
              </a:solidFill>
            </a:rPr>
            <a:t>введення</a:t>
          </a:r>
          <a:r>
            <a:rPr lang="ru-RU" sz="1800" kern="1200" dirty="0">
              <a:solidFill>
                <a:schemeClr val="tx1"/>
              </a:solidFill>
            </a:rPr>
            <a:t> тексту з нового абзацу </a:t>
          </a:r>
          <a:r>
            <a:rPr lang="ru-RU" sz="1800" kern="1200" dirty="0" err="1">
              <a:solidFill>
                <a:schemeClr val="tx1"/>
              </a:solidFill>
            </a:rPr>
            <a:t>слід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натиснути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клавішу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en-US" sz="1800" b="1" kern="1200" dirty="0">
              <a:solidFill>
                <a:schemeClr val="tx1"/>
              </a:solidFill>
            </a:rPr>
            <a:t>Enter</a:t>
          </a:r>
          <a:r>
            <a:rPr lang="uk-UA" sz="1800" kern="1200" dirty="0">
              <a:solidFill>
                <a:schemeClr val="tx1"/>
              </a:solidFill>
            </a:rPr>
            <a:t>.</a:t>
          </a:r>
        </a:p>
      </dsp:txBody>
      <dsp:txXfrm>
        <a:off x="528697" y="4569441"/>
        <a:ext cx="8757857" cy="703233"/>
      </dsp:txXfrm>
    </dsp:sp>
    <dsp:sp modelId="{74222A29-516D-4391-8FE7-91A61B7590F3}">
      <dsp:nvSpPr>
        <dsp:cNvPr id="0" name=""/>
        <dsp:cNvSpPr/>
      </dsp:nvSpPr>
      <dsp:spPr>
        <a:xfrm>
          <a:off x="89177" y="4481536"/>
          <a:ext cx="879041" cy="8790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D86A0-1217-4E7B-9444-3CA2B7EAE60B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782C8-2FDC-4492-87C1-335491D2F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05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471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D74D-05D6-4FA5-A0FE-FCFB5667ECCF}" type="datetime4">
              <a:rPr lang="uk-UA" smtClean="0"/>
              <a:t>30 листопада 2022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16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A0754-E3B3-4AE5-8334-5A7D8D99D0DF}" type="datetime4">
              <a:rPr lang="uk-UA" smtClean="0"/>
              <a:t>30 листопада 2022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539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3D4D5-8B29-41CC-AD9F-D860F61E6732}" type="datetime4">
              <a:rPr lang="uk-UA" smtClean="0"/>
              <a:t>30 листопада 2022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986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26BE-B476-4F10-92EF-5E8F098F3FFD}" type="datetime4">
              <a:rPr lang="uk-UA" smtClean="0"/>
              <a:t>30 листопада 2022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637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AD0A-BC18-4447-81C4-B70106899EEB}" type="datetime4">
              <a:rPr lang="uk-UA" smtClean="0"/>
              <a:t>30 листопада 2022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277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71C79-03A4-43EF-BF0B-2A1838ED8C3B}" type="datetime4">
              <a:rPr lang="uk-UA" smtClean="0"/>
              <a:t>30 листопада 2022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297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CC2F-78EE-4DAB-AE28-7EE2FCCC9D7F}" type="datetime4">
              <a:rPr lang="uk-UA" smtClean="0"/>
              <a:t>30 листопада 2022 р.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17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6C602-D7B2-436E-A38A-787D03AA4BB5}" type="datetime4">
              <a:rPr lang="uk-UA" smtClean="0"/>
              <a:t>30 листопада 2022 р.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6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F5C9-C2CE-4824-BBA2-613C7A3A53DD}" type="datetime4">
              <a:rPr lang="uk-UA" smtClean="0"/>
              <a:t>30 листопада 2022 р.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86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204E-09AB-4BA8-9868-771DB87F4C88}" type="datetime4">
              <a:rPr lang="uk-UA" smtClean="0"/>
              <a:t>30 листопада 2022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191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AD62B-D05C-4AD1-AE28-D2EA13C2ADAF}" type="datetime4">
              <a:rPr lang="uk-UA" smtClean="0"/>
              <a:t>30 листопада 2022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429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E0679-F8D0-4550-BE94-D8E867DD5806}" type="datetime4">
              <a:rPr lang="uk-UA" smtClean="0"/>
              <a:t>30 листопада 2022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774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7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learningapps.org/watch?v=pfstw0nfj22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8123" y="1155409"/>
            <a:ext cx="1662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Сьогодн</a:t>
            </a:r>
            <a:r>
              <a:rPr lang="uk-UA" sz="2400" b="1" dirty="0">
                <a:solidFill>
                  <a:schemeClr val="bg1"/>
                </a:solidFill>
              </a:rPr>
              <a:t>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1171157" y="1617074"/>
            <a:ext cx="1756555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B8F9FE-FD7D-4D5E-A4F0-5CB7444DCCD6}"/>
              </a:ext>
            </a:extLst>
          </p:cNvPr>
          <p:cNvSpPr txBox="1"/>
          <p:nvPr/>
        </p:nvSpPr>
        <p:spPr>
          <a:xfrm>
            <a:off x="1218123" y="2644170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</a:t>
            </a:r>
            <a:r>
              <a:rPr lang="en-US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21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BD5F42-DCD4-4828-A98A-C0B8D74F6F8F}"/>
              </a:ext>
            </a:extLst>
          </p:cNvPr>
          <p:cNvSpPr txBox="1"/>
          <p:nvPr/>
        </p:nvSpPr>
        <p:spPr>
          <a:xfrm>
            <a:off x="850106" y="368121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Інформатика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4DECFB-A962-4566-9CF8-1E2DA91E71FB}"/>
              </a:ext>
            </a:extLst>
          </p:cNvPr>
          <p:cNvSpPr txBox="1"/>
          <p:nvPr/>
        </p:nvSpPr>
        <p:spPr>
          <a:xfrm>
            <a:off x="3252336" y="4860645"/>
            <a:ext cx="8622890" cy="261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800" b="1" dirty="0">
                <a:solidFill>
                  <a:srgbClr val="2F3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Редагування та форматування графічних </a:t>
            </a:r>
            <a:r>
              <a:rPr lang="uk-UA" sz="2800" b="1" dirty="0" smtClean="0">
                <a:solidFill>
                  <a:srgbClr val="2F3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зображень.</a:t>
            </a:r>
            <a:r>
              <a:rPr lang="uk-UA" sz="2800" b="1" dirty="0">
                <a:solidFill>
                  <a:srgbClr val="2F32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Види текстових об’єктів. Редагування та форматування текстових об’єктів. </a:t>
            </a:r>
            <a:endParaRPr lang="uk-UA" sz="2800" b="1" dirty="0">
              <a:solidFill>
                <a:srgbClr val="2F3242"/>
              </a:solidFill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uk-UA" sz="6600" b="1" dirty="0">
              <a:solidFill>
                <a:srgbClr val="2F3242"/>
              </a:solidFill>
            </a:endParaRPr>
          </a:p>
        </p:txBody>
      </p:sp>
      <p:pic>
        <p:nvPicPr>
          <p:cNvPr id="4" name="Picture 2" descr="Красивые картинки и фото кошек, котят и котов">
            <a:extLst>
              <a:ext uri="{FF2B5EF4-FFF2-40B4-BE49-F238E27FC236}">
                <a16:creationId xmlns:a16="http://schemas.microsoft.com/office/drawing/2014/main" id="{CB1257B6-DC3E-A032-2BB7-8286137BA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184" y="697024"/>
            <a:ext cx="3992671" cy="3391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67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6383045" y="2098629"/>
            <a:ext cx="5345836" cy="3627468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</a:rPr>
              <a:t>Поміркуйте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Чому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на слайдах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комп’ютерної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презентації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не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рекомендують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розміщувати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багато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тексту? 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Для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чого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можуть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бути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використані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текстові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об’єкти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на слайдах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презентації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?</a:t>
            </a:r>
            <a:endParaRPr lang="uk-U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Види текстових об’єктів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10AA9C-54B7-4AA2-308C-D3647E84E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19" y="1339789"/>
            <a:ext cx="5766786" cy="576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3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592757" cy="1177231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У макеті слайда зазвичай є текстові поля, призначені для введення заголовка, підзаголовка та тексту слайда. Крім цього, на слайди можуть бути вставлені й інші текстові об’єкти: текстове поле та об’єкт </a:t>
            </a:r>
            <a:r>
              <a:rPr lang="en-US" sz="2000" b="1" dirty="0">
                <a:solidFill>
                  <a:srgbClr val="FF0000"/>
                </a:solidFill>
              </a:rPr>
              <a:t>WordArt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uk-UA" sz="2000" dirty="0" err="1">
                <a:solidFill>
                  <a:schemeClr val="accent6">
                    <a:lumMod val="50000"/>
                  </a:schemeClr>
                </a:solidFill>
              </a:rPr>
              <a:t>англ</a:t>
            </a:r>
            <a:r>
              <a:rPr lang="uk-UA" sz="20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word — </a:t>
            </a:r>
            <a:r>
              <a:rPr lang="uk-UA" sz="2000" dirty="0">
                <a:solidFill>
                  <a:schemeClr val="accent6">
                    <a:lumMod val="50000"/>
                  </a:schemeClr>
                </a:solidFill>
              </a:rPr>
              <a:t>слово,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art — </a:t>
            </a:r>
            <a:r>
              <a:rPr lang="uk-UA" sz="2000" dirty="0">
                <a:solidFill>
                  <a:schemeClr val="accent6">
                    <a:lumMod val="50000"/>
                  </a:schemeClr>
                </a:solidFill>
              </a:rPr>
              <a:t>мистецтво)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uk-U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Види текстових об’єктів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2085BBF-706B-50B1-E798-A9830BA5C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475" y="2852794"/>
            <a:ext cx="4591050" cy="3267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85E693F-2695-76A1-334C-01AE6C45AD44}"/>
              </a:ext>
            </a:extLst>
          </p:cNvPr>
          <p:cNvSpPr txBox="1"/>
          <p:nvPr/>
        </p:nvSpPr>
        <p:spPr>
          <a:xfrm>
            <a:off x="4071664" y="6185169"/>
            <a:ext cx="4048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/>
              <a:t>Текстові об’єкти різних видів на слайді презентації</a:t>
            </a:r>
          </a:p>
        </p:txBody>
      </p:sp>
    </p:spTree>
    <p:extLst>
      <p:ext uri="{BB962C8B-B14F-4D97-AF65-F5344CB8AC3E}">
        <p14:creationId xmlns:p14="http://schemas.microsoft.com/office/powerpoint/2010/main" val="231375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1015663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Текстове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поле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можна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використати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розміщення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тексту в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довільному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місці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слайда,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наприклад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поверху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інших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об’єктів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створення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текстового поля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потрібно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C378B5DA-9EEC-910E-76AB-F4CBCEF05601}"/>
              </a:ext>
            </a:extLst>
          </p:cNvPr>
          <p:cNvGraphicFramePr/>
          <p:nvPr>
            <p:extLst/>
          </p:nvPr>
        </p:nvGraphicFramePr>
        <p:xfrm>
          <a:off x="3713814" y="1941803"/>
          <a:ext cx="8208897" cy="4677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3778033-B60B-C79B-D1A9-956FF9450E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197" y="3280259"/>
            <a:ext cx="3629025" cy="200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728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588EACF-F6E0-45C1-8229-F6C970CF60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graphicEl>
                                              <a:dgm id="{0588EACF-F6E0-45C1-8229-F6C970CF60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4E3541A-CA00-47C7-BF1F-160B905443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graphicEl>
                                              <a:dgm id="{F4E3541A-CA00-47C7-BF1F-160B905443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E0344F6-8209-45DE-B199-B5C1523503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graphicEl>
                                              <a:dgm id="{FE0344F6-8209-45DE-B199-B5C1523503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E6612BF-8362-4CEF-9229-12C1B0EB0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graphicEl>
                                              <a:dgm id="{BE6612BF-8362-4CEF-9229-12C1B0EB0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963BB58-DFC9-4775-B16C-42199361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graphicEl>
                                              <a:dgm id="{6963BB58-DFC9-4775-B16C-42199361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B82E652-1ED7-41CD-A21D-64BC381B83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graphicEl>
                                              <a:dgm id="{8B82E652-1ED7-41CD-A21D-64BC381B83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4F7657-0C21-4EDA-A927-5D05AEE2E8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graphicEl>
                                              <a:dgm id="{D94F7657-0C21-4EDA-A927-5D05AEE2E8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3751584-1322-47E3-A48F-D39C4D9DD4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graphicEl>
                                              <a:dgm id="{E3751584-1322-47E3-A48F-D39C4D9DD4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2D6ADB8-E9B7-4534-AFFC-F60D3B50DE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graphicEl>
                                              <a:dgm id="{42D6ADB8-E9B7-4534-AFFC-F60D3B50DE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592757" cy="848757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Об’єкт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WordArt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—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це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текстовий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об’єкт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, для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якого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застосовано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художнє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оформлення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Його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використовують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щоб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виділити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деяке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основне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поняття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на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слайді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uk-U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Види текстових об’єктів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E6A8B0F8-1FBA-4231-44D0-AD06FC637F55}"/>
              </a:ext>
            </a:extLst>
          </p:cNvPr>
          <p:cNvSpPr/>
          <p:nvPr/>
        </p:nvSpPr>
        <p:spPr>
          <a:xfrm>
            <a:off x="295609" y="3286932"/>
            <a:ext cx="11600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uk-UA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Об’єкт </a:t>
            </a:r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Word Art</a:t>
            </a:r>
            <a:r>
              <a:rPr lang="uk-UA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– це текстовий об’єкт.</a:t>
            </a: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D22D8329-F58C-55EB-901A-4448C8E8201F}"/>
              </a:ext>
            </a:extLst>
          </p:cNvPr>
          <p:cNvSpPr/>
          <p:nvPr/>
        </p:nvSpPr>
        <p:spPr>
          <a:xfrm>
            <a:off x="295609" y="4674093"/>
            <a:ext cx="11600804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uk-UA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Об’єкт </a:t>
            </a:r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Word Art</a:t>
            </a:r>
            <a:r>
              <a:rPr lang="uk-UA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– це текстовий об’єкт.</a:t>
            </a:r>
          </a:p>
        </p:txBody>
      </p:sp>
    </p:spTree>
    <p:extLst>
      <p:ext uri="{BB962C8B-B14F-4D97-AF65-F5344CB8AC3E}">
        <p14:creationId xmlns:p14="http://schemas.microsoft.com/office/powerpoint/2010/main" val="200620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5527830" y="2443327"/>
            <a:ext cx="5773445" cy="2606535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AutoNum type="arabicPeriod"/>
            </a:pP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Вибрати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кнопку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WordArt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у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групі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Текст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на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вкладці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Вставлення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  <a:p>
            <a:pPr marL="457200" indent="-457200" algn="just">
              <a:buAutoNum type="arabicPeriod"/>
            </a:pP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Вибрати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стиль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оформлення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текстового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об’єкта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списку кнопки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WordArt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457200" indent="-457200" algn="just">
              <a:buAutoNum type="arabicPeriod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Увести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потрібний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текст. </a:t>
            </a:r>
          </a:p>
          <a:p>
            <a:pPr marL="457200" indent="-457200" algn="just">
              <a:buAutoNum type="arabicPeriod"/>
            </a:pP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Вибрати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точку за межами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об’єкта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uk-U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вставлення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об’єкта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WordArt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слайд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комп’ютерної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презентації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слід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3368E8-3089-632C-5A79-D6D1C8A54763}"/>
              </a:ext>
            </a:extLst>
          </p:cNvPr>
          <p:cNvSpPr txBox="1"/>
          <p:nvPr/>
        </p:nvSpPr>
        <p:spPr>
          <a:xfrm>
            <a:off x="1587788" y="5759601"/>
            <a:ext cx="24232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600" dirty="0"/>
              <a:t>Стилі оформлення тексту </a:t>
            </a:r>
            <a:endParaRPr lang="en-US" sz="1600" dirty="0"/>
          </a:p>
          <a:p>
            <a:pPr algn="ctr"/>
            <a:r>
              <a:rPr lang="uk-UA" sz="1600" dirty="0"/>
              <a:t>в об’єкті </a:t>
            </a:r>
            <a:r>
              <a:rPr lang="en-US" sz="1600" dirty="0"/>
              <a:t>Word Art</a:t>
            </a:r>
            <a:endParaRPr lang="uk-UA" sz="16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4EB59C0-D867-65F3-410D-03AA8E9F2C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4" r="3173"/>
          <a:stretch/>
        </p:blipFill>
        <p:spPr>
          <a:xfrm>
            <a:off x="1038687" y="1874933"/>
            <a:ext cx="3524435" cy="3743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343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592757" cy="1487949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Текстові об’єкти слайда можна </a:t>
            </a:r>
            <a:r>
              <a:rPr lang="uk-UA" sz="2000" b="1" dirty="0">
                <a:solidFill>
                  <a:srgbClr val="FF0000"/>
                </a:solidFill>
              </a:rPr>
              <a:t>редагувати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— переміщувати, змінювати розмір і вміст, повертати, видаляти та інше. Для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переміщення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об’єкта потрібно його вибрати, навести вказівник на межу об’єкта, щоб вказівник набув вигляду хрестика зі стрілочками, та перетягнути об’єкт у потрібне місце слайда, утримуючи натиснутою ліву кнопку миші.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Редагування текстових об’єктів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DFDC3D-3056-F81C-63C9-1B28AC3E6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5165" y="3151592"/>
            <a:ext cx="3615801" cy="34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70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592757" cy="848757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На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межі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та в кутах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вибраного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об’єкта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є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маркери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призначені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для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змінення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розмірів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об’єкта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та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його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повороту.</a:t>
            </a:r>
            <a:endParaRPr lang="uk-U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Редагування текстових об’єктів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04EFC5-E5AD-2FC6-BD74-F6C8B952818A}"/>
              </a:ext>
            </a:extLst>
          </p:cNvPr>
          <p:cNvSpPr txBox="1"/>
          <p:nvPr/>
        </p:nvSpPr>
        <p:spPr>
          <a:xfrm>
            <a:off x="5774925" y="5623976"/>
            <a:ext cx="6094520" cy="923330"/>
          </a:xfrm>
          <a:prstGeom prst="rect">
            <a:avLst/>
          </a:prstGeom>
          <a:solidFill>
            <a:schemeClr val="bg1"/>
          </a:solidFill>
          <a:ln w="38100">
            <a:solidFill>
              <a:srgbClr val="79BA1A"/>
            </a:solidFill>
          </a:ln>
        </p:spPr>
        <p:txBody>
          <a:bodyPr wrap="square">
            <a:spAutoFit/>
          </a:bodyPr>
          <a:lstStyle/>
          <a:p>
            <a:r>
              <a:rPr lang="ru-RU" dirty="0" err="1"/>
              <a:t>Перетягуючи</a:t>
            </a:r>
            <a:r>
              <a:rPr lang="ru-RU" dirty="0"/>
              <a:t> </a:t>
            </a:r>
            <a:r>
              <a:rPr lang="ru-RU" dirty="0" err="1"/>
              <a:t>маркери</a:t>
            </a:r>
            <a:r>
              <a:rPr lang="ru-RU" dirty="0"/>
              <a:t> </a:t>
            </a:r>
            <a:r>
              <a:rPr lang="ru-RU" dirty="0" err="1"/>
              <a:t>змінення</a:t>
            </a:r>
            <a:r>
              <a:rPr lang="ru-RU" dirty="0"/>
              <a:t> </a:t>
            </a:r>
            <a:r>
              <a:rPr lang="ru-RU" dirty="0" err="1"/>
              <a:t>розмірів</a:t>
            </a:r>
            <a:r>
              <a:rPr lang="ru-RU" dirty="0"/>
              <a:t>,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змінювати</a:t>
            </a:r>
            <a:r>
              <a:rPr lang="ru-RU" dirty="0"/>
              <a:t> ширину та </a:t>
            </a:r>
            <a:r>
              <a:rPr lang="ru-RU" dirty="0" err="1"/>
              <a:t>висоту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. </a:t>
            </a:r>
            <a:r>
              <a:rPr lang="ru-RU" dirty="0" err="1"/>
              <a:t>Переміщуючи</a:t>
            </a:r>
            <a:r>
              <a:rPr lang="ru-RU" dirty="0"/>
              <a:t> маркер </a:t>
            </a:r>
            <a:r>
              <a:rPr lang="ru-RU" dirty="0" err="1"/>
              <a:t>обертання</a:t>
            </a:r>
            <a:r>
              <a:rPr lang="ru-RU" dirty="0"/>
              <a:t>,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об’єкт</a:t>
            </a:r>
            <a:r>
              <a:rPr lang="ru-RU" dirty="0"/>
              <a:t> на будь-</a:t>
            </a:r>
            <a:r>
              <a:rPr lang="ru-RU" dirty="0" err="1"/>
              <a:t>який</a:t>
            </a:r>
            <a:r>
              <a:rPr lang="ru-RU" dirty="0"/>
              <a:t> кут.</a:t>
            </a:r>
            <a:endParaRPr lang="uk-UA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A538490-0BDC-4468-3020-AFF43CD10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075" y="3412561"/>
            <a:ext cx="9467850" cy="1724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75DEE4B9-CEB6-103E-A065-7C64CAB419ED}"/>
              </a:ext>
            </a:extLst>
          </p:cNvPr>
          <p:cNvSpPr/>
          <p:nvPr/>
        </p:nvSpPr>
        <p:spPr>
          <a:xfrm>
            <a:off x="1362075" y="4121048"/>
            <a:ext cx="525705" cy="52570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1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1940B27-E14C-E7D4-0C21-6DBADB99A975}"/>
              </a:ext>
            </a:extLst>
          </p:cNvPr>
          <p:cNvSpPr/>
          <p:nvPr/>
        </p:nvSpPr>
        <p:spPr>
          <a:xfrm>
            <a:off x="9531011" y="3412561"/>
            <a:ext cx="525705" cy="52570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5A0C1A-967A-A818-6B84-3E7A35A5B4F4}"/>
              </a:ext>
            </a:extLst>
          </p:cNvPr>
          <p:cNvSpPr txBox="1"/>
          <p:nvPr/>
        </p:nvSpPr>
        <p:spPr>
          <a:xfrm>
            <a:off x="2996999" y="2984200"/>
            <a:ext cx="6152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Маркери вибраного об’єкта: 1 – зміна розміру; 2- обертання</a:t>
            </a:r>
          </a:p>
        </p:txBody>
      </p:sp>
    </p:spTree>
    <p:extLst>
      <p:ext uri="{BB962C8B-B14F-4D97-AF65-F5344CB8AC3E}">
        <p14:creationId xmlns:p14="http://schemas.microsoft.com/office/powerpoint/2010/main" val="46128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11" grpId="0" animBg="1"/>
      <p:bldP spid="12" grpId="0" animBg="1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08516"/>
            <a:ext cx="11592757" cy="1350406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Коли на слайді вибрано будь-який текстовий об’єкт, на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Стрічці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з’являється тимчасова вкладка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Формат фігури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. Використовуючи елементи керування груп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Упорядкування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та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Розмір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, можна змінювати взаємне розташування об’єктів на слайді, вирівнювати та повертати їх, установлювати точне значення ширини та висоти.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Редагування текстових об’єктів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DFFDF4-1E1B-23BE-7870-4ECD4ACB68B5}"/>
              </a:ext>
            </a:extLst>
          </p:cNvPr>
          <p:cNvSpPr txBox="1"/>
          <p:nvPr/>
        </p:nvSpPr>
        <p:spPr>
          <a:xfrm>
            <a:off x="6095999" y="6034823"/>
            <a:ext cx="5856303" cy="646331"/>
          </a:xfrm>
          <a:prstGeom prst="rect">
            <a:avLst/>
          </a:prstGeom>
          <a:noFill/>
          <a:ln w="38100">
            <a:solidFill>
              <a:srgbClr val="79BA1A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dirty="0"/>
              <a:t>Для </a:t>
            </a:r>
            <a:r>
              <a:rPr lang="ru-RU" dirty="0" err="1"/>
              <a:t>видалення</a:t>
            </a:r>
            <a:r>
              <a:rPr lang="ru-RU" dirty="0"/>
              <a:t> текстового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вибрати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межу та </a:t>
            </a:r>
            <a:r>
              <a:rPr lang="ru-RU" dirty="0" err="1"/>
              <a:t>натиснути</a:t>
            </a:r>
            <a:r>
              <a:rPr lang="ru-RU" dirty="0"/>
              <a:t> </a:t>
            </a:r>
            <a:r>
              <a:rPr lang="ru-RU" dirty="0" err="1"/>
              <a:t>клавішу</a:t>
            </a:r>
            <a:r>
              <a:rPr lang="ru-RU" dirty="0"/>
              <a:t> </a:t>
            </a:r>
            <a:r>
              <a:rPr lang="ru-RU" i="1" dirty="0" err="1"/>
              <a:t>Delete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i="1" dirty="0" err="1"/>
              <a:t>Backspace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349BF9-4424-1881-D57B-A59B9D6E645D}"/>
              </a:ext>
            </a:extLst>
          </p:cNvPr>
          <p:cNvSpPr txBox="1"/>
          <p:nvPr/>
        </p:nvSpPr>
        <p:spPr>
          <a:xfrm>
            <a:off x="2497705" y="2861367"/>
            <a:ext cx="71965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/>
              <a:t>Елементи керування для впорядкування та змінення розмірів текстових об’єктів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B760D4F-2BF3-E1E8-0A2E-4850F438F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9089" y="3375732"/>
            <a:ext cx="6653819" cy="2362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780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592757" cy="1194986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Після вибору будь-якої точки всередині текстового об’єкта в ньому з’являється текстовий курсор. Текст у текстові об’єкти можна вводити з клавіатури або вставляти з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Буфера обміну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, якщо він попередньо був скопійований, наприклад з вебсторінки. 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Редагування текстових об’єктів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9BC772-B865-ECB6-6B22-4B5956EA1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937" y="3797269"/>
            <a:ext cx="4848225" cy="1609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37B3FA-14A4-2E81-B676-6323B6B20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7026" y="3308074"/>
            <a:ext cx="2588116" cy="2588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9990900-B960-3EB5-DF06-4D20A2231A88}"/>
              </a:ext>
            </a:extLst>
          </p:cNvPr>
          <p:cNvSpPr txBox="1"/>
          <p:nvPr/>
        </p:nvSpPr>
        <p:spPr>
          <a:xfrm>
            <a:off x="2458520" y="4527612"/>
            <a:ext cx="85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курсор</a:t>
            </a:r>
          </a:p>
        </p:txBody>
      </p:sp>
    </p:spTree>
    <p:extLst>
      <p:ext uri="{BB962C8B-B14F-4D97-AF65-F5344CB8AC3E}">
        <p14:creationId xmlns:p14="http://schemas.microsoft.com/office/powerpoint/2010/main" val="414050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час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введення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тексту з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клавіатури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потрібно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дотримуватися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таких правил: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94C12DC4-EF37-979F-1A31-B6C56DC0C2AC}"/>
              </a:ext>
            </a:extLst>
          </p:cNvPr>
          <p:cNvGraphicFramePr/>
          <p:nvPr>
            <p:extLst/>
          </p:nvPr>
        </p:nvGraphicFramePr>
        <p:xfrm>
          <a:off x="2405849" y="1135703"/>
          <a:ext cx="9366381" cy="5624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2" name="Picture 4" descr="Как научиться печатать на клавиатуре вслепую 🚩 как научиться печатать  вслепую на клавиатуре 🚩 Компьютеры и ПО 🚩 Другое">
            <a:extLst>
              <a:ext uri="{FF2B5EF4-FFF2-40B4-BE49-F238E27FC236}">
                <a16:creationId xmlns:a16="http://schemas.microsoft.com/office/drawing/2014/main" id="{BC6BEBBC-2867-3270-C540-D61008EF9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12" y="3023811"/>
            <a:ext cx="2466975" cy="1847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80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1CB5EB7-0CEF-481B-B240-50470D491B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graphicEl>
                                              <a:dgm id="{41CB5EB7-0CEF-481B-B240-50470D491B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A737BE-E0EE-4728-8ED2-5F754D3FB5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graphicEl>
                                              <a:dgm id="{AFA737BE-E0EE-4728-8ED2-5F754D3FB5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720B716-78A4-46E6-BFC6-555510F4A9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graphicEl>
                                              <a:dgm id="{0720B716-78A4-46E6-BFC6-555510F4A9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8C93513-D4DD-46F6-8703-29C589C431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graphicEl>
                                              <a:dgm id="{D8C93513-D4DD-46F6-8703-29C589C431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A21225D-A04A-4357-A906-A0961A4E10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graphicEl>
                                              <a:dgm id="{2A21225D-A04A-4357-A906-A0961A4E10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681DF9C-B071-4273-B642-DED8359483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graphicEl>
                                              <a:dgm id="{9681DF9C-B071-4273-B642-DED8359483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B1D2F2-4E7B-40A7-9E5C-C33D26CFBB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graphicEl>
                                              <a:dgm id="{65B1D2F2-4E7B-40A7-9E5C-C33D26CFBB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DB5169C-56BE-43C4-900D-69A7D3966D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graphicEl>
                                              <a:dgm id="{DDB5169C-56BE-43C4-900D-69A7D3966D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56E4DA3-81F5-4C9E-8625-06C66C4056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graphicEl>
                                              <a:dgm id="{D56E4DA3-81F5-4C9E-8625-06C66C4056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4222A29-516D-4391-8FE7-91A61B7590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graphicEl>
                                              <a:dgm id="{74222A29-516D-4391-8FE7-91A61B7590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992AEC0-8004-414C-ADA3-C376E6DBE0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graphicEl>
                                              <a:dgm id="{2992AEC0-8004-414C-ADA3-C376E6DBE0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5779363" y="2382715"/>
            <a:ext cx="6002784" cy="2668679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Пригадайте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Як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змінити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розмір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і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положення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текстових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об’єктів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на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слайді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презентації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?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Для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чого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призначені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маркери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на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межі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та в кутах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текстових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об’єктів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?</a:t>
            </a:r>
            <a:endParaRPr lang="uk-U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Редагування графічних зображень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1B3218-3E43-8794-79B4-1F32ABFC2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89" y="1301540"/>
            <a:ext cx="5775562" cy="577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13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592757" cy="848757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Для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вставлення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фрагментів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тексту в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текстові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об’єкти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слайда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можна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вибрати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кнопку </a:t>
            </a:r>
            <a:r>
              <a:rPr lang="ru-RU" sz="2000" b="1" dirty="0" err="1">
                <a:solidFill>
                  <a:srgbClr val="FF0000"/>
                </a:solidFill>
              </a:rPr>
              <a:t>Вставити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у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групі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Буфер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обміну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вкладки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Основне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або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натиснути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сполучення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клавіш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Ctrl + V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uk-U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Редагування текстових об’єктів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EADF6E-5A5F-4DB0-3379-8585C997D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107" y="3219297"/>
            <a:ext cx="2588116" cy="2588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Как копировать текст с помощью клавиатуры?">
            <a:extLst>
              <a:ext uri="{FF2B5EF4-FFF2-40B4-BE49-F238E27FC236}">
                <a16:creationId xmlns:a16="http://schemas.microsoft.com/office/drawing/2014/main" id="{07E97963-4758-F4F7-D2E7-2F6E1A625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547" y="3227480"/>
            <a:ext cx="5238750" cy="2571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23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99621" y="1477031"/>
            <a:ext cx="11592757" cy="1470355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На тимчасовій вкладці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Формат фігури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у групі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Стилі фігур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для текстового об’єкта можна вибрати зі списку стиль оформлення, що включає колір межі, колір і спосіб заливки внутрішньої області об’єкта, колір символів тексту. Щоб побачити повний список стилів, потрібно вибрати кнопку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Додатково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707886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Текстові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слайда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можна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форматувати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змінювати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значення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властивостей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внутрішньої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символів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абзаців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текст</a:t>
            </a:r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FAE219-ADAD-3CE6-2087-F4BD2A70D199}"/>
              </a:ext>
            </a:extLst>
          </p:cNvPr>
          <p:cNvSpPr txBox="1"/>
          <p:nvPr/>
        </p:nvSpPr>
        <p:spPr>
          <a:xfrm>
            <a:off x="4583725" y="5728824"/>
            <a:ext cx="3024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/>
              <a:t>Список стилів оформлення </a:t>
            </a:r>
          </a:p>
          <a:p>
            <a:pPr algn="ctr"/>
            <a:r>
              <a:rPr lang="uk-UA" sz="1600" dirty="0"/>
              <a:t>текстових об’єктів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AFEDD94-D5DB-B5E9-FF86-F3F7432984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404"/>
          <a:stretch/>
        </p:blipFill>
        <p:spPr>
          <a:xfrm>
            <a:off x="4174148" y="3694212"/>
            <a:ext cx="3843705" cy="16867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C2E939-1FE6-19A0-7665-F4EF9BA3CA30}"/>
              </a:ext>
            </a:extLst>
          </p:cNvPr>
          <p:cNvSpPr txBox="1"/>
          <p:nvPr/>
        </p:nvSpPr>
        <p:spPr>
          <a:xfrm>
            <a:off x="8305799" y="4042281"/>
            <a:ext cx="21698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/>
              <a:t>Кнопка </a:t>
            </a:r>
            <a:r>
              <a:rPr lang="uk-UA" sz="1600" b="1" dirty="0"/>
              <a:t>Додатково</a:t>
            </a:r>
          </a:p>
        </p:txBody>
      </p:sp>
      <p:cxnSp>
        <p:nvCxnSpPr>
          <p:cNvPr id="13" name="Пряма зі стрілкою 12">
            <a:extLst>
              <a:ext uri="{FF2B5EF4-FFF2-40B4-BE49-F238E27FC236}">
                <a16:creationId xmlns:a16="http://schemas.microsoft.com/office/drawing/2014/main" id="{C5008229-7240-585E-745D-4E116AD7172C}"/>
              </a:ext>
            </a:extLst>
          </p:cNvPr>
          <p:cNvCxnSpPr>
            <a:cxnSpLocks/>
            <a:endCxn id="10" idx="3"/>
          </p:cNvCxnSpPr>
          <p:nvPr/>
        </p:nvCxnSpPr>
        <p:spPr>
          <a:xfrm flipH="1">
            <a:off x="8017853" y="4350058"/>
            <a:ext cx="691141" cy="18753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42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592757" cy="848757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На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малюнку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наведено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вигляд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текстового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об’єкта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, до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якого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застосовано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форматування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з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використанням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стилів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фігур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uk-U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Форматування текстових об’єктів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8A571C6-EE9D-C501-24FA-F05C13714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213" y="3322452"/>
            <a:ext cx="5743575" cy="2266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62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5734975" y="2264202"/>
            <a:ext cx="6090082" cy="3231282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кнопка і список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Заливка фігури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— для вибору способу заповнення внутрішньої області текстового об’єкта;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кнопка і список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Контур фігури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— для вибору типу лінії, товщини та кольору межі текстового об’єкта;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кнопка зі списком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Ефекти для фігур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— для вибору ефекту для оформлення об’єкта.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707886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форматування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текстових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об’єктів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використовують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елементи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керування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Стилі</a:t>
            </a: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фігур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159B4F-483B-4190-3493-E26737B775BB}"/>
              </a:ext>
            </a:extLst>
          </p:cNvPr>
          <p:cNvSpPr txBox="1"/>
          <p:nvPr/>
        </p:nvSpPr>
        <p:spPr>
          <a:xfrm>
            <a:off x="862680" y="5744061"/>
            <a:ext cx="3735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/>
              <a:t>Групи ефектів оформлення текстових об’єктів презентації</a:t>
            </a:r>
            <a:endParaRPr lang="uk-UA" sz="1600" b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43458C4-C238-48AD-69D1-684865593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148" y="2068689"/>
            <a:ext cx="4464469" cy="34827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494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592757" cy="1896322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До текстових об’єктів можна також застосовувати стилі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WordArt,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які визначають спосіб форматування символів тексту: колір символів і колір межі символів, а також ефекти та видозміну, що застосовуються до символів. Як і стилі фігур, стилі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WordArt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можна вибирати зі списку, наведеного у групі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Стилі </a:t>
            </a:r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WordArt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на вкладці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Формат фігур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. На малюнку наведено вигляд текстового об’єкта, до якого застосовано форматування з використанням стилів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WordArt.</a:t>
            </a:r>
            <a:endParaRPr lang="uk-U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Форматування текстових об’єктів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4E905C-B8CD-821F-C532-EC0853D0803C}"/>
              </a:ext>
            </a:extLst>
          </p:cNvPr>
          <p:cNvSpPr txBox="1"/>
          <p:nvPr/>
        </p:nvSpPr>
        <p:spPr>
          <a:xfrm>
            <a:off x="2632228" y="3930313"/>
            <a:ext cx="7470559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Це текстовий об’єкт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F2353B-B152-EE61-B56B-D1BA77190760}"/>
              </a:ext>
            </a:extLst>
          </p:cNvPr>
          <p:cNvSpPr txBox="1"/>
          <p:nvPr/>
        </p:nvSpPr>
        <p:spPr>
          <a:xfrm>
            <a:off x="4499805" y="5321651"/>
            <a:ext cx="3735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Застосування стилю </a:t>
            </a:r>
            <a:r>
              <a:rPr lang="en-US" i="1" dirty="0"/>
              <a:t>WordArt</a:t>
            </a:r>
            <a:r>
              <a:rPr lang="uk-UA" dirty="0"/>
              <a:t> до текстового об’єкта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54359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6311858" y="1496524"/>
            <a:ext cx="5566299" cy="4817075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Також можна виконувати форматування символів, використовуючи елементи керування групи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Стилі </a:t>
            </a:r>
            <a:r>
              <a:rPr lang="en-US" sz="2000" b="1" i="1" dirty="0">
                <a:solidFill>
                  <a:schemeClr val="accent6">
                    <a:lumMod val="50000"/>
                  </a:schemeClr>
                </a:solidFill>
              </a:rPr>
              <a:t>WordArt: </a:t>
            </a:r>
            <a:endParaRPr lang="uk-UA" sz="2000" b="1" i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кнопка зі списком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Заливка тексту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—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для вибору кольору та способу заливки символів;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кнопка зі списком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Контур тексту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— для вибору типу лінії, товщини та кольору межі символів;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кнопка зі списком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Текстові ефекти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— для вибору ефекту для оформлення символів.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Форматування текстових об’єктів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1264E9-1F27-F45A-A695-59879A9EC077}"/>
              </a:ext>
            </a:extLst>
          </p:cNvPr>
          <p:cNvSpPr txBox="1"/>
          <p:nvPr/>
        </p:nvSpPr>
        <p:spPr>
          <a:xfrm>
            <a:off x="541865" y="5870837"/>
            <a:ext cx="5089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Групи ефектів оформлення символів </a:t>
            </a:r>
          </a:p>
          <a:p>
            <a:pPr algn="ctr"/>
            <a:r>
              <a:rPr lang="uk-UA" dirty="0"/>
              <a:t>у текстовому об’єкті</a:t>
            </a:r>
            <a:endParaRPr lang="uk-UA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2DFD2D-9DF2-CBD7-26DF-D620AED1F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745" y="1706777"/>
            <a:ext cx="3981450" cy="4048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560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592757" cy="848757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Форматувати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символи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також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можна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з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використанням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відомих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вам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елементів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керування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з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групи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Шрифт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вкладки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Основне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uk-U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Форматування текстових об’єктів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57F16D-0A83-D116-11A8-8C4854931C93}"/>
              </a:ext>
            </a:extLst>
          </p:cNvPr>
          <p:cNvSpPr txBox="1"/>
          <p:nvPr/>
        </p:nvSpPr>
        <p:spPr>
          <a:xfrm>
            <a:off x="3551395" y="5522850"/>
            <a:ext cx="5089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Елементи керування для форматування символів</a:t>
            </a:r>
            <a:endParaRPr lang="uk-UA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8295E6-B6E0-89F0-B2CF-7F068BD6E0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55"/>
          <a:stretch/>
        </p:blipFill>
        <p:spPr>
          <a:xfrm>
            <a:off x="3098320" y="3169328"/>
            <a:ext cx="5995360" cy="1979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627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592757" cy="1498130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У текстових об’єктах можна змінювати положення тексту відносно меж об’єкта. При цьому кажуть про вирівнювання абзаців. Інструменти для вирівнювання абзаців розміщено на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Стрічці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на вкладці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Основне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у групі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Абзац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. Вирівнювати абзаци можна за лівим краєм, по центру, за правим краєм або за шириною.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Форматування текстових об’єктів</a:t>
            </a:r>
          </a:p>
        </p:txBody>
      </p:sp>
      <p:graphicFrame>
        <p:nvGraphicFramePr>
          <p:cNvPr id="5" name="Таблиця 5">
            <a:extLst>
              <a:ext uri="{FF2B5EF4-FFF2-40B4-BE49-F238E27FC236}">
                <a16:creationId xmlns:a16="http://schemas.microsoft.com/office/drawing/2014/main" id="{1FC9FBA5-B66C-80FC-F8B1-CEEA9060507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262819" y="3173693"/>
          <a:ext cx="8128000" cy="2743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34156647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69638985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88046142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891504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solidFill>
                            <a:schemeClr val="tx1"/>
                          </a:solidFill>
                        </a:rPr>
                        <a:t>Вирівнювання за лівим краєм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Вирівнювання по центру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Вирівнювання за правим краєм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Вирівнювання за шириною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0361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tx1"/>
                          </a:solidFill>
                        </a:rPr>
                        <a:t>Різні способи вирівнювання абзаців у текстовому об’єкті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Різні способи вирівнювання абзаців у текстовому об’єкті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Різні способи вирівнювання абзаців у текстовому об’єкті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Різні способи вирівнювання абзаців у текстовому об’єкті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031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uk-UA" dirty="0">
                        <a:solidFill>
                          <a:schemeClr val="tx1"/>
                        </a:solidFill>
                      </a:endParaRPr>
                    </a:p>
                    <a:p>
                      <a:endParaRPr lang="uk-UA" dirty="0">
                        <a:solidFill>
                          <a:schemeClr val="tx1"/>
                        </a:solidFill>
                      </a:endParaRPr>
                    </a:p>
                    <a:p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81534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0E00668-0675-476D-0B50-FF7A332335E8}"/>
              </a:ext>
            </a:extLst>
          </p:cNvPr>
          <p:cNvSpPr txBox="1"/>
          <p:nvPr/>
        </p:nvSpPr>
        <p:spPr>
          <a:xfrm>
            <a:off x="3215360" y="6144922"/>
            <a:ext cx="5761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Способи вирівнювання абзаців та відповідні кнопки</a:t>
            </a:r>
            <a:endParaRPr lang="uk-UA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0446581-D323-FFBC-D7E2-A7B00692FD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04" r="12654" b="1765"/>
          <a:stretch/>
        </p:blipFill>
        <p:spPr>
          <a:xfrm>
            <a:off x="3056233" y="5153544"/>
            <a:ext cx="557312" cy="60837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290299F-A036-2448-79DD-D5A9F4C2A7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277" b="5816"/>
          <a:stretch/>
        </p:blipFill>
        <p:spPr>
          <a:xfrm>
            <a:off x="5018362" y="5153543"/>
            <a:ext cx="638050" cy="60837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8D82A75-5986-BBDF-C34D-E2A29D6F3F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229" y="5162421"/>
            <a:ext cx="638051" cy="6083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8E4BB8C-5665-BD2E-808F-507C4CD462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2974" y="5162421"/>
            <a:ext cx="610890" cy="56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0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6B42F7FC-1FA8-49F4-9582-016898379D1C}"/>
              </a:ext>
            </a:extLst>
          </p:cNvPr>
          <p:cNvSpPr/>
          <p:nvPr/>
        </p:nvSpPr>
        <p:spPr>
          <a:xfrm>
            <a:off x="3375258" y="544401"/>
            <a:ext cx="8665945" cy="707886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i="1" dirty="0">
                <a:solidFill>
                  <a:schemeClr val="bg1"/>
                </a:solidFill>
              </a:rPr>
              <a:t>Щоби відкрити інтерактивне завдання, натисніть на помаранчевий прямокутник або наведіть камеру смартфона на </a:t>
            </a:r>
            <a:r>
              <a:rPr lang="en-US" sz="2000" i="1" dirty="0">
                <a:solidFill>
                  <a:schemeClr val="bg1"/>
                </a:solidFill>
              </a:rPr>
              <a:t>QR-</a:t>
            </a:r>
            <a:r>
              <a:rPr lang="uk-UA" sz="2000" i="1" dirty="0">
                <a:solidFill>
                  <a:schemeClr val="bg1"/>
                </a:solidFill>
              </a:rPr>
              <a:t>код.</a:t>
            </a:r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F0DCC145-12A5-4979-8522-B84EB31D46A5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594A5F-568A-4FD3-B586-A1AFB725739B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кутник: округлені кути 8">
            <a:hlinkClick r:id="rId2"/>
            <a:extLst>
              <a:ext uri="{FF2B5EF4-FFF2-40B4-BE49-F238E27FC236}">
                <a16:creationId xmlns:a16="http://schemas.microsoft.com/office/drawing/2014/main" id="{62726E1D-CEC8-4ABE-9E77-3722FB95CDEA}"/>
              </a:ext>
            </a:extLst>
          </p:cNvPr>
          <p:cNvSpPr/>
          <p:nvPr/>
        </p:nvSpPr>
        <p:spPr>
          <a:xfrm>
            <a:off x="1070033" y="1490200"/>
            <a:ext cx="10312070" cy="1524015"/>
          </a:xfrm>
          <a:prstGeom prst="roundRect">
            <a:avLst/>
          </a:prstGeom>
          <a:solidFill>
            <a:srgbClr val="F9A832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accent6">
                    <a:lumMod val="50000"/>
                  </a:schemeClr>
                </a:solidFill>
              </a:rPr>
              <a:t>Інтерактивне</a:t>
            </a:r>
            <a:r>
              <a:rPr lang="ru-RU" sz="4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4400" b="1" dirty="0" err="1">
                <a:solidFill>
                  <a:schemeClr val="accent6">
                    <a:lumMod val="50000"/>
                  </a:schemeClr>
                </a:solidFill>
              </a:rPr>
              <a:t>завдання</a:t>
            </a:r>
            <a:endParaRPr lang="uk-UA" sz="4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3642"/>
            <a:ext cx="2923413" cy="314379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F8219D2-9F7A-8438-B5A5-64D454FA8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320" y="3390915"/>
            <a:ext cx="3124200" cy="3124200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350297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Підсумок</a:t>
            </a:r>
          </a:p>
        </p:txBody>
      </p:sp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28B7EC-B313-4213-869C-E67EE11838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8400"/>
            <a:ext cx="4494250" cy="5689600"/>
          </a:xfrm>
          <a:prstGeom prst="rect">
            <a:avLst/>
          </a:prstGeom>
        </p:spPr>
      </p:pic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5565AA03-0C59-4EF7-BDE7-D24120464ABD}"/>
              </a:ext>
            </a:extLst>
          </p:cNvPr>
          <p:cNvSpPr/>
          <p:nvPr/>
        </p:nvSpPr>
        <p:spPr>
          <a:xfrm>
            <a:off x="4583028" y="1168400"/>
            <a:ext cx="7405650" cy="918027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Як правильно збільшити або зменшити зображення?</a:t>
            </a: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62726E1D-CEC8-4ABE-9E77-3722FB95CDEA}"/>
              </a:ext>
            </a:extLst>
          </p:cNvPr>
          <p:cNvSpPr/>
          <p:nvPr/>
        </p:nvSpPr>
        <p:spPr>
          <a:xfrm>
            <a:off x="4583028" y="2455685"/>
            <a:ext cx="7405650" cy="1283343"/>
          </a:xfrm>
          <a:prstGeom prst="roundRect">
            <a:avLst/>
          </a:prstGeom>
          <a:solidFill>
            <a:srgbClr val="F9A83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Які тобі відомо елементи керування для упорядкування та змінення розмірів графічних об’єктів?</a:t>
            </a:r>
          </a:p>
        </p:txBody>
      </p:sp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E77592A2-B63D-4A25-A462-8D82AA596819}"/>
              </a:ext>
            </a:extLst>
          </p:cNvPr>
          <p:cNvSpPr/>
          <p:nvPr/>
        </p:nvSpPr>
        <p:spPr>
          <a:xfrm>
            <a:off x="4583028" y="5395572"/>
            <a:ext cx="7405650" cy="1228748"/>
          </a:xfrm>
          <a:prstGeom prst="roundRect">
            <a:avLst/>
          </a:prstGeom>
          <a:solidFill>
            <a:srgbClr val="7DE0F4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Поділися міркуваннями, для чого тобі можуть згодитися навики редагування та форматування графічних зображень.</a:t>
            </a: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F8F67E4E-0ABB-BD4D-073B-6CD55B2D8C2C}"/>
              </a:ext>
            </a:extLst>
          </p:cNvPr>
          <p:cNvSpPr/>
          <p:nvPr/>
        </p:nvSpPr>
        <p:spPr>
          <a:xfrm>
            <a:off x="4583028" y="4108286"/>
            <a:ext cx="7405650" cy="918027"/>
          </a:xfrm>
          <a:prstGeom prst="roundRect">
            <a:avLst/>
          </a:prstGeom>
          <a:solidFill>
            <a:srgbClr val="B262E9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Яке вкладення містить у собі інструменти для редагування та форматування графічних об’єктів? </a:t>
            </a:r>
          </a:p>
        </p:txBody>
      </p:sp>
    </p:spTree>
    <p:extLst>
      <p:ext uri="{BB962C8B-B14F-4D97-AF65-F5344CB8AC3E}">
        <p14:creationId xmlns:p14="http://schemas.microsoft.com/office/powerpoint/2010/main" val="159728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07251"/>
            <a:ext cx="11638624" cy="2011732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Переміщення графічних об’єктів виконується аналогічно до переміщення текстових об’єктів. Як і у текстових об’єктів, на межі вибраного або щойно вставленого графічного об’єкта є маркери, призначені для змінення розмірів об’єкта та його повороту. Але будьте уважні: переміщення маркерів, що розміщені на серединах сторін межі, може спотворити зображення. Якщо перетягувати маркери, що розміщені в кутах, то одночасно </a:t>
            </a:r>
            <a:r>
              <a:rPr lang="uk-UA" sz="2000" b="1" dirty="0" err="1">
                <a:solidFill>
                  <a:schemeClr val="accent6">
                    <a:lumMod val="50000"/>
                  </a:schemeClr>
                </a:solidFill>
              </a:rPr>
              <a:t>пропорційно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будуть змінюватись і висота, і ширина об’єкта.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Редагування графічних зображень</a:t>
            </a:r>
          </a:p>
        </p:txBody>
      </p:sp>
      <p:pic>
        <p:nvPicPr>
          <p:cNvPr id="1026" name="Picture 2" descr="Красивые картинки и фото кошек, котят и котов">
            <a:extLst>
              <a:ext uri="{FF2B5EF4-FFF2-40B4-BE49-F238E27FC236}">
                <a16:creationId xmlns:a16="http://schemas.microsoft.com/office/drawing/2014/main" id="{A3213516-282F-4F06-DA70-37E3357DA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79" y="3725082"/>
            <a:ext cx="2732189" cy="232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145406-070B-2746-5DB5-95B5C7172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830" y="3840945"/>
            <a:ext cx="3198612" cy="208876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45B54CB-D02A-0783-AE0E-0E68695FF8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3293" y="3429000"/>
            <a:ext cx="2043992" cy="295321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9073795-EDF6-E78B-7BD2-4308B4FC87BD}"/>
              </a:ext>
            </a:extLst>
          </p:cNvPr>
          <p:cNvSpPr txBox="1"/>
          <p:nvPr/>
        </p:nvSpPr>
        <p:spPr>
          <a:xfrm>
            <a:off x="551407" y="6045571"/>
            <a:ext cx="26791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600" dirty="0"/>
              <a:t>Зображення з правильними </a:t>
            </a:r>
          </a:p>
          <a:p>
            <a:pPr algn="ctr"/>
            <a:r>
              <a:rPr lang="uk-UA" sz="1600" dirty="0"/>
              <a:t>пропорціями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95441C-12A3-DE7D-9C69-E801FBF89C91}"/>
              </a:ext>
            </a:extLst>
          </p:cNvPr>
          <p:cNvSpPr txBox="1"/>
          <p:nvPr/>
        </p:nvSpPr>
        <p:spPr>
          <a:xfrm>
            <a:off x="7603091" y="4690018"/>
            <a:ext cx="131651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k-UA" sz="1600" dirty="0"/>
              <a:t>Спотворені </a:t>
            </a:r>
          </a:p>
          <a:p>
            <a:pPr algn="ctr"/>
            <a:r>
              <a:rPr lang="uk-UA" sz="1600" dirty="0"/>
              <a:t>зображення </a:t>
            </a:r>
          </a:p>
        </p:txBody>
      </p:sp>
      <p:sp>
        <p:nvSpPr>
          <p:cNvPr id="15" name="Стрілка: вліво 14">
            <a:extLst>
              <a:ext uri="{FF2B5EF4-FFF2-40B4-BE49-F238E27FC236}">
                <a16:creationId xmlns:a16="http://schemas.microsoft.com/office/drawing/2014/main" id="{9DA68B83-1265-D87E-DB68-1E20B41E741B}"/>
              </a:ext>
            </a:extLst>
          </p:cNvPr>
          <p:cNvSpPr/>
          <p:nvPr/>
        </p:nvSpPr>
        <p:spPr>
          <a:xfrm>
            <a:off x="6996687" y="4842395"/>
            <a:ext cx="470517" cy="266330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Стрілка: вліво 16">
            <a:extLst>
              <a:ext uri="{FF2B5EF4-FFF2-40B4-BE49-F238E27FC236}">
                <a16:creationId xmlns:a16="http://schemas.microsoft.com/office/drawing/2014/main" id="{E96D205F-7B21-0AC9-8100-823CCA3D0BDA}"/>
              </a:ext>
            </a:extLst>
          </p:cNvPr>
          <p:cNvSpPr/>
          <p:nvPr/>
        </p:nvSpPr>
        <p:spPr>
          <a:xfrm flipH="1">
            <a:off x="9055492" y="4842395"/>
            <a:ext cx="470517" cy="266330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996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/>
      <p:bldP spid="14" grpId="0" animBg="1"/>
      <p:bldP spid="15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638624" cy="1159475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Після вставлення на слайд або вибору графічного об’єкта на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Стрічці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з’являються відповідні тимчасові вкладки. На них у групах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Упорядкування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та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Розмір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розміщені елементи керування для упорядкування та змінення розмірів графічних об’єктів: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Редагування графічних зображень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A93818-F300-7B61-9A86-0AD299A188DD}"/>
              </a:ext>
            </a:extLst>
          </p:cNvPr>
          <p:cNvSpPr txBox="1"/>
          <p:nvPr/>
        </p:nvSpPr>
        <p:spPr>
          <a:xfrm>
            <a:off x="3054043" y="5673908"/>
            <a:ext cx="8861269" cy="923330"/>
          </a:xfrm>
          <a:prstGeom prst="rect">
            <a:avLst/>
          </a:prstGeom>
          <a:noFill/>
          <a:ln w="38100">
            <a:solidFill>
              <a:srgbClr val="79BA1A"/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поля з лічильниками для установлення значень ширини та висоти графічного об’єкта. Видалити зі слайда вставлений графічний об’єкт можна, вибравши його та натиснувши клавішу </a:t>
            </a:r>
            <a:r>
              <a:rPr lang="en-US" b="1" dirty="0"/>
              <a:t>Delete</a:t>
            </a:r>
            <a:r>
              <a:rPr lang="en-US" dirty="0"/>
              <a:t> </a:t>
            </a:r>
            <a:r>
              <a:rPr lang="uk-UA" dirty="0"/>
              <a:t>або </a:t>
            </a:r>
            <a:r>
              <a:rPr lang="en-US" b="1" dirty="0"/>
              <a:t>Backspace</a:t>
            </a:r>
            <a:r>
              <a:rPr lang="en-US" dirty="0"/>
              <a:t> </a:t>
            </a:r>
            <a:r>
              <a:rPr lang="uk-UA" dirty="0"/>
              <a:t>на клавіатурі.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58782D-C9CA-37B6-A531-E7280F6A2960}"/>
              </a:ext>
            </a:extLst>
          </p:cNvPr>
          <p:cNvSpPr txBox="1"/>
          <p:nvPr/>
        </p:nvSpPr>
        <p:spPr>
          <a:xfrm>
            <a:off x="4407762" y="2778195"/>
            <a:ext cx="6815831" cy="646331"/>
          </a:xfrm>
          <a:prstGeom prst="rect">
            <a:avLst/>
          </a:prstGeom>
          <a:noFill/>
          <a:ln w="38100">
            <a:solidFill>
              <a:srgbClr val="79BA1A"/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кнопки зі списками для переміщення графічних об’єктів на один шар вище/нижче інших об’єктів слайда, на передній/задній план;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B92548-BC0C-795D-42C5-804D95E9ED6F}"/>
              </a:ext>
            </a:extLst>
          </p:cNvPr>
          <p:cNvSpPr txBox="1"/>
          <p:nvPr/>
        </p:nvSpPr>
        <p:spPr>
          <a:xfrm>
            <a:off x="2479056" y="3944821"/>
            <a:ext cx="7239741" cy="646331"/>
          </a:xfrm>
          <a:prstGeom prst="rect">
            <a:avLst/>
          </a:prstGeom>
          <a:noFill/>
          <a:ln w="38100">
            <a:solidFill>
              <a:srgbClr val="79BA1A"/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кнопка зі списком для повороту графічного об’єкта на 90 градусів за або проти ходу годинникової стрілки, або його віддзеркалення;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F25B1B-3055-C449-6911-CE8891192F2A}"/>
              </a:ext>
            </a:extLst>
          </p:cNvPr>
          <p:cNvSpPr txBox="1"/>
          <p:nvPr/>
        </p:nvSpPr>
        <p:spPr>
          <a:xfrm>
            <a:off x="4643215" y="4816816"/>
            <a:ext cx="6130030" cy="646331"/>
          </a:xfrm>
          <a:prstGeom prst="rect">
            <a:avLst/>
          </a:prstGeom>
          <a:noFill/>
          <a:ln w="38100">
            <a:solidFill>
              <a:srgbClr val="79BA1A"/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кнопка зі списком для обрізання частин зображення, які не повинні відображатися на слайді;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AD9A21C-5E76-B6B8-60A1-AE5915ED3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32" y="2818142"/>
            <a:ext cx="1876425" cy="590550"/>
          </a:xfrm>
          <a:prstGeom prst="rect">
            <a:avLst/>
          </a:prstGeom>
          <a:ln>
            <a:solidFill>
              <a:srgbClr val="79BA1A"/>
            </a:solidFill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53A4389-92B0-31F8-61E0-01B22FF61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80" y="3642835"/>
            <a:ext cx="1733550" cy="1257300"/>
          </a:xfrm>
          <a:prstGeom prst="rect">
            <a:avLst/>
          </a:prstGeom>
          <a:ln>
            <a:solidFill>
              <a:srgbClr val="79BA1A"/>
            </a:solidFill>
          </a:ln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5146585-6076-8F44-1F16-A579DD1FC7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0062" y="4735168"/>
            <a:ext cx="647700" cy="809625"/>
          </a:xfrm>
          <a:prstGeom prst="rect">
            <a:avLst/>
          </a:prstGeom>
          <a:ln>
            <a:solidFill>
              <a:srgbClr val="79BA1A"/>
            </a:solidFill>
          </a:ln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338326A-00F0-AC48-FD6A-16413FDFAB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9080" y="5666666"/>
            <a:ext cx="1543051" cy="959851"/>
          </a:xfrm>
          <a:prstGeom prst="rect">
            <a:avLst/>
          </a:prstGeom>
          <a:ln>
            <a:solidFill>
              <a:srgbClr val="79BA1A"/>
            </a:solidFill>
          </a:ln>
        </p:spPr>
      </p:pic>
    </p:spTree>
    <p:extLst>
      <p:ext uri="{BB962C8B-B14F-4D97-AF65-F5344CB8AC3E}">
        <p14:creationId xmlns:p14="http://schemas.microsoft.com/office/powerpoint/2010/main" val="314006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5" grpId="0" animBg="1"/>
      <p:bldP spid="7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28541" y="1326276"/>
            <a:ext cx="11812662" cy="1612232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Графічні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об’єкти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презентації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мають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такі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властивості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розміри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висоту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та ширину),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положення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на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слайді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від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лівої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та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верхньої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меж слайда), форму рамки,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товщину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та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колір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межі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та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інші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uk-UA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Значення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властивостей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фігур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можна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змінити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використовуючи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елементи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керування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з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групи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Стилі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фігур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тимчасової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вкладки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Формат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фігури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Приклади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властивостей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фігур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та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елементи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керування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для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встановлення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значень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властивостей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наведено в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таблиці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uk-U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Форматування графічних зображень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967C09A-5BE6-05F9-6533-B45AE2495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334" y="3090334"/>
            <a:ext cx="6331332" cy="358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61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638624" cy="1390295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У графічних об’єктів зображення можуть бути змінені значення властивостей: яскравість, контраст, прозорість, насиченість, відтінок кольору, стиль межі зображення, прозорість фону та інші. Елементи керування для виконання цих операцій розміщені у групах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Настроювання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та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Стилі зображень 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тимчасової вкладки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Формат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000" b="1" i="1" dirty="0">
                <a:solidFill>
                  <a:schemeClr val="accent6">
                    <a:lumMod val="50000"/>
                  </a:schemeClr>
                </a:solidFill>
              </a:rPr>
              <a:t>зображення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Форматування графічних зображень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5932C4-FA4B-1952-7138-9F43DFF8A401}"/>
              </a:ext>
            </a:extLst>
          </p:cNvPr>
          <p:cNvSpPr txBox="1"/>
          <p:nvPr/>
        </p:nvSpPr>
        <p:spPr>
          <a:xfrm>
            <a:off x="2582923" y="5175682"/>
            <a:ext cx="7026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Елементи керування для змінення значень властивостей зображення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BF9817-42DD-08CB-187A-DD4D709F13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731"/>
          <a:stretch/>
        </p:blipFill>
        <p:spPr>
          <a:xfrm>
            <a:off x="744849" y="3986074"/>
            <a:ext cx="10702302" cy="863890"/>
          </a:xfrm>
          <a:prstGeom prst="rect">
            <a:avLst/>
          </a:prstGeom>
          <a:ln>
            <a:solidFill>
              <a:srgbClr val="79BA1A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405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638624" cy="2093850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На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малюнку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наведено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вигляд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зображення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з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різними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значеннями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властивостей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встановленими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з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використанням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різних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елементів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керування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: </a:t>
            </a:r>
          </a:p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а)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початкове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зображення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; </a:t>
            </a:r>
          </a:p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б) кнопка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Художні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ефекти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ефект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—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горизонтальна вставка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; </a:t>
            </a:r>
          </a:p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в) кнопка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Коригування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яскравість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— +40%; </a:t>
            </a:r>
          </a:p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г) кнопка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Колір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перефарбування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—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синій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, кнопка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Прозорість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прозорість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— 50 % .</a:t>
            </a:r>
            <a:endParaRPr lang="uk-UA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Форматування графічних зображень</a:t>
            </a:r>
          </a:p>
        </p:txBody>
      </p:sp>
      <p:pic>
        <p:nvPicPr>
          <p:cNvPr id="2050" name="Picture 2" descr="Яблуко / Apple (TPA) - Хмара Пара">
            <a:extLst>
              <a:ext uri="{FF2B5EF4-FFF2-40B4-BE49-F238E27FC236}">
                <a16:creationId xmlns:a16="http://schemas.microsoft.com/office/drawing/2014/main" id="{CCD81A60-0996-9085-74AB-192777BCBF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8" t="2286" r="12934" b="9054"/>
          <a:stretch/>
        </p:blipFill>
        <p:spPr bwMode="auto">
          <a:xfrm>
            <a:off x="915473" y="4083227"/>
            <a:ext cx="1793289" cy="21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Яблуко / Apple (TPA) - Хмара Пара">
            <a:extLst>
              <a:ext uri="{FF2B5EF4-FFF2-40B4-BE49-F238E27FC236}">
                <a16:creationId xmlns:a16="http://schemas.microsoft.com/office/drawing/2014/main" id="{2D469713-0EED-CD32-D079-3F25E613DB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38" t="2286" r="12934" b="9054"/>
          <a:stretch/>
        </p:blipFill>
        <p:spPr bwMode="auto">
          <a:xfrm>
            <a:off x="3741579" y="4083227"/>
            <a:ext cx="1793289" cy="21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Яблуко / Apple (TPA) - Хмара Пара">
            <a:extLst>
              <a:ext uri="{FF2B5EF4-FFF2-40B4-BE49-F238E27FC236}">
                <a16:creationId xmlns:a16="http://schemas.microsoft.com/office/drawing/2014/main" id="{DE25CB45-CD24-8068-0FD4-9674DBF395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38" t="2286" r="12934" b="9054"/>
          <a:stretch/>
        </p:blipFill>
        <p:spPr bwMode="auto">
          <a:xfrm>
            <a:off x="6567685" y="4083227"/>
            <a:ext cx="1793289" cy="21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Яблуко / Apple (TPA) - Хмара Пара">
            <a:extLst>
              <a:ext uri="{FF2B5EF4-FFF2-40B4-BE49-F238E27FC236}">
                <a16:creationId xmlns:a16="http://schemas.microsoft.com/office/drawing/2014/main" id="{8FF2CC28-F1DF-598A-EB37-0EFD6E0DBB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400"/>
                    </a14:imgEffect>
                    <a14:imgEffect>
                      <a14:saturation sat="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38" t="2286" r="12934" b="9054"/>
          <a:stretch/>
        </p:blipFill>
        <p:spPr bwMode="auto">
          <a:xfrm>
            <a:off x="9393790" y="4083227"/>
            <a:ext cx="1793289" cy="21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2B5CD6-6466-5A06-74A1-6F788D63A7CB}"/>
              </a:ext>
            </a:extLst>
          </p:cNvPr>
          <p:cNvSpPr txBox="1"/>
          <p:nvPr/>
        </p:nvSpPr>
        <p:spPr>
          <a:xfrm>
            <a:off x="732570" y="5867895"/>
            <a:ext cx="365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а)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152364-6B4F-7240-532F-8565F7446188}"/>
              </a:ext>
            </a:extLst>
          </p:cNvPr>
          <p:cNvSpPr txBox="1"/>
          <p:nvPr/>
        </p:nvSpPr>
        <p:spPr>
          <a:xfrm>
            <a:off x="3552263" y="5867895"/>
            <a:ext cx="378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б)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9CC6D3-AF53-AE8F-70F2-DEBB5EE2687B}"/>
              </a:ext>
            </a:extLst>
          </p:cNvPr>
          <p:cNvSpPr txBox="1"/>
          <p:nvPr/>
        </p:nvSpPr>
        <p:spPr>
          <a:xfrm>
            <a:off x="6384781" y="5867895"/>
            <a:ext cx="365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в)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97357C-A30A-1897-9491-2FCFE07AA6A4}"/>
              </a:ext>
            </a:extLst>
          </p:cNvPr>
          <p:cNvSpPr txBox="1"/>
          <p:nvPr/>
        </p:nvSpPr>
        <p:spPr>
          <a:xfrm>
            <a:off x="9299282" y="5867895"/>
            <a:ext cx="33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г)</a:t>
            </a:r>
          </a:p>
        </p:txBody>
      </p:sp>
    </p:spTree>
    <p:extLst>
      <p:ext uri="{BB962C8B-B14F-4D97-AF65-F5344CB8AC3E}">
        <p14:creationId xmlns:p14="http://schemas.microsoft.com/office/powerpoint/2010/main" val="194640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276688" y="1335150"/>
            <a:ext cx="11638624" cy="1834178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Одночасно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можна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змінювати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значення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кількох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властивостей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графічного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об’єкта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застосувавши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до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нього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один з наперед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визначених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стилів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оформлення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Інструменти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змінення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стилів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розміщені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у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групах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Стилі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на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тимчасових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вкладках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Стрічки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Для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відмови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від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установленого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формату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зображень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можна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вибрати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кнопку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Скинути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параметри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зображення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у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групі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Настроювання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</a:rPr>
              <a:t>тимчасової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вкладки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Формат </a:t>
            </a:r>
            <a:r>
              <a:rPr lang="ru-RU" sz="2000" b="1" i="1" dirty="0" err="1">
                <a:solidFill>
                  <a:schemeClr val="accent6">
                    <a:lumMod val="50000"/>
                  </a:schemeClr>
                </a:solidFill>
              </a:rPr>
              <a:t>зображень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uk-UA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Форматування графічних зображень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A21B7A-381B-8A46-1F2C-ED82D8B28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068" y="4080230"/>
            <a:ext cx="8989986" cy="1442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1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30.11.2022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B22F16E-028A-4B1C-8F9B-AE2DF4A0D241}"/>
              </a:ext>
            </a:extLst>
          </p:cNvPr>
          <p:cNvSpPr/>
          <p:nvPr/>
        </p:nvSpPr>
        <p:spPr>
          <a:xfrm>
            <a:off x="3888418" y="1965465"/>
            <a:ext cx="7964749" cy="3734000"/>
          </a:xfrm>
          <a:prstGeom prst="roundRect">
            <a:avLst/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У чому відмінність різних видів графічних об’єктів, які можуть бути вставлені на слайди комп’ютерної презентації?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3 якою метою можуть бути вставлені у презентацію З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D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-моделі; зображення людей, вирізані з фотографій; піктограми?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Як змінити взаємне розташування текстових і графічних об’єктів на слайді презентації, якщо вони накладаються один на один?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90605E-6B08-99F1-94FD-CD389F177DBB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Обговоріть і зробіть висновки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936E4C-20B3-DE62-09F7-11024D969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3046" y="1233255"/>
            <a:ext cx="5385047" cy="538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02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4669</TotalTime>
  <Words>1709</Words>
  <Application>Microsoft Office PowerPoint</Application>
  <PresentationFormat>Широкоэкранный</PresentationFormat>
  <Paragraphs>194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https://vsimpptx.com</dc:title>
  <dc:creator>Василь Цупа</dc:creator>
  <cp:lastModifiedBy>Valeria</cp:lastModifiedBy>
  <cp:revision>334</cp:revision>
  <dcterms:created xsi:type="dcterms:W3CDTF">2015-10-20T21:14:13Z</dcterms:created>
  <dcterms:modified xsi:type="dcterms:W3CDTF">2022-11-30T11:06:45Z</dcterms:modified>
</cp:coreProperties>
</file>