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1318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52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B591A-D8F6-4E95-8F63-F58AE2E03599}" type="datetimeFigureOut">
              <a:rPr lang="uk-UA" smtClean="0"/>
              <a:pPr/>
              <a:t>30.11.2022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ACC10-3536-4CF9-9134-A2D27A59239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510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  </a:t>
            </a: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714349" y="1142984"/>
            <a:ext cx="77867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i="1" dirty="0" smtClean="0">
                <a:latin typeface="Times New Roman" pitchFamily="18" charset="0"/>
                <a:cs typeface="Times New Roman" pitchFamily="18" charset="0"/>
              </a:rPr>
              <a:t>Як виростити нову рослину без насіння.</a:t>
            </a:r>
            <a:endParaRPr lang="uk-UA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871543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ріст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бульб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підтримується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до них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поживних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утворюються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в листках.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Навесні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висаджують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бульбу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у грунт, а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восени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рослини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збирають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десятки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бульб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uk-UA" dirty="0"/>
          </a:p>
        </p:txBody>
      </p:sp>
      <p:pic>
        <p:nvPicPr>
          <p:cNvPr id="3" name="Рисунок 2" descr="Chto_takoe_topinambur_zemlyanaya_grusha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4" y="3071810"/>
            <a:ext cx="4740719" cy="3571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71934" y="6215082"/>
            <a:ext cx="4786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Земляна груша (топінамбур)</a:t>
            </a:r>
            <a:endParaRPr lang="uk-UA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000232" y="357166"/>
            <a:ext cx="5715040" cy="12144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Розмноження живцями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571612"/>
            <a:ext cx="26686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Дерева;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Кущі;</a:t>
            </a:r>
          </a:p>
        </p:txBody>
      </p:sp>
      <p:pic>
        <p:nvPicPr>
          <p:cNvPr id="4" name="Рисунок 3" descr="Rozmnozhennia-troiand-zhyvtsiamy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2786058"/>
            <a:ext cx="5929354" cy="3770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9" y="142852"/>
            <a:ext cx="85725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Розмноження рослин з живців (пагінців) 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- найпопулярніший спосіб вегетативного розмноження. При такому розмножені необхідно створити особливі умови, в яких живці повинні не тільки утворити коріння, але й забезпечити ріст молодої рослини. 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Razmnozhenie-smorodinyi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3286124"/>
            <a:ext cx="6357982" cy="33575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428860" y="6072206"/>
            <a:ext cx="2480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Смородина</a:t>
            </a:r>
            <a:r>
              <a:rPr lang="uk-UA" dirty="0" smtClean="0"/>
              <a:t> </a:t>
            </a:r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14348" y="428604"/>
            <a:ext cx="5000660" cy="100013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u="sng" dirty="0" smtClean="0">
                <a:latin typeface="Times New Roman" pitchFamily="18" charset="0"/>
                <a:cs typeface="Times New Roman" pitchFamily="18" charset="0"/>
              </a:rPr>
              <a:t>Назвіть  зайве слово: </a:t>
            </a:r>
            <a:endParaRPr lang="uk-UA" sz="32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5" y="1714488"/>
            <a:ext cx="8286808" cy="3892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Цибулинами розмножаються: тюльпан, нарцис, смородина, часник.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Бульбами розмножаються:  картопля, лілія, земляна груша.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Розмноження кореневищами: м'ята,  півники, конвалія, папороть, підсніжник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642918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Розмноження насінням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000240"/>
            <a:ext cx="8128892" cy="37216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5" y="428604"/>
          <a:ext cx="5929353" cy="4346286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{1FECB4D8-DB02-4DC6-A0A2-4F2EBAE1DC90}</a:tableStyleId>
              </a:tblPr>
              <a:tblGrid>
                <a:gridCol w="5929353"/>
              </a:tblGrid>
              <a:tr h="13573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>
                          <a:solidFill>
                            <a:srgbClr val="13180A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Для</a:t>
                      </a:r>
                      <a:r>
                        <a:rPr lang="uk-UA" sz="3200" b="1" i="1" baseline="0" dirty="0" smtClean="0">
                          <a:solidFill>
                            <a:srgbClr val="13180A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росту і розвитку рослинам потрібно:</a:t>
                      </a:r>
                    </a:p>
                  </a:txBody>
                  <a:tcPr/>
                </a:tc>
              </a:tr>
              <a:tr h="672484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uk-UA" sz="3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світло;</a:t>
                      </a:r>
                    </a:p>
                  </a:txBody>
                  <a:tcPr/>
                </a:tc>
              </a:tr>
              <a:tr h="541404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uk-UA" sz="32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т</a:t>
                      </a:r>
                      <a:r>
                        <a:rPr lang="uk-UA" sz="3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епло;</a:t>
                      </a:r>
                      <a:endParaRPr lang="uk-UA" sz="3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1404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uk-UA" sz="3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 повітря;</a:t>
                      </a:r>
                      <a:endParaRPr lang="uk-UA" sz="3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1404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uk-UA" sz="3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поживні речовини;</a:t>
                      </a:r>
                      <a:endParaRPr lang="uk-UA" sz="3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1404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uk-UA" sz="3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вода.</a:t>
                      </a:r>
                      <a:endParaRPr lang="uk-UA" sz="3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 descr="c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4000504"/>
            <a:ext cx="3064459" cy="26289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428604"/>
            <a:ext cx="8072494" cy="107721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Рослини можуть розмножуватися ще й своїми частинами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2844" y="2643182"/>
            <a:ext cx="2428892" cy="192882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Цибулинами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00166" y="4643446"/>
            <a:ext cx="2786082" cy="192882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Кореневищами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86512" y="2643182"/>
            <a:ext cx="2643206" cy="192882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Бульбами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500166" y="1714488"/>
            <a:ext cx="285752" cy="785818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низ 8"/>
          <p:cNvSpPr/>
          <p:nvPr/>
        </p:nvSpPr>
        <p:spPr>
          <a:xfrm>
            <a:off x="3000364" y="3571876"/>
            <a:ext cx="285752" cy="785818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>
            <a:off x="7572396" y="1714488"/>
            <a:ext cx="285752" cy="785818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57752" y="4643446"/>
            <a:ext cx="2571768" cy="192882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Живцями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5429256" y="3643314"/>
            <a:ext cx="285752" cy="785818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85918" y="428604"/>
            <a:ext cx="5643602" cy="128588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Розмноження цибулинами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326px-Leucojum_aestivum_Sturm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0" y="1928802"/>
            <a:ext cx="3892840" cy="4572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000100" y="1785926"/>
            <a:ext cx="34290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Підсніжник;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Лілія;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Тюльпан;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Нарцис;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Цибуля.</a:t>
            </a:r>
            <a:endParaRPr lang="uk-UA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5725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цибулин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довгому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дні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проходженні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спокою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цибулинних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рослин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ростові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зупиняються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. І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утворюється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цибулинок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діток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daff_1522387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9714" y="3000372"/>
            <a:ext cx="5914286" cy="37028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428728" y="500042"/>
            <a:ext cx="6858048" cy="12144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Розмноження кореневищами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1785926"/>
            <a:ext cx="4000528" cy="4619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Півники;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Папороть;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Конвалія;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Сон – трава;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М'ята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uk-UA" dirty="0"/>
          </a:p>
        </p:txBody>
      </p:sp>
      <p:pic>
        <p:nvPicPr>
          <p:cNvPr id="4" name="Рисунок 3" descr="images_cms-image-0000019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2648" y="2000239"/>
            <a:ext cx="4168918" cy="3071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428604"/>
            <a:ext cx="857255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Деякі види розмножуються кореневищами (пирій повзучий, м'ята перцева та інші). Кореневища є підземними стеблами, які ростуть горизонтально і мають дрібні плівчасті бурувато-коричневі листочки, бруньки, додаткові корені.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48cd3d6ff402db1817e907073133544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460733"/>
            <a:ext cx="3714776" cy="31829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071934" y="6000768"/>
            <a:ext cx="3215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Пирій повзучий</a:t>
            </a:r>
            <a:endParaRPr lang="uk-UA" sz="32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43042" y="357166"/>
            <a:ext cx="6072230" cy="11430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Розмноження бульбами 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571612"/>
            <a:ext cx="38463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Земляна груша;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Картопля.</a:t>
            </a:r>
          </a:p>
          <a:p>
            <a:pPr>
              <a:buFont typeface="Wingdings" pitchFamily="2" charset="2"/>
              <a:buChar char="Ø"/>
            </a:pPr>
            <a:endParaRPr lang="uk-UA" dirty="0"/>
          </a:p>
        </p:txBody>
      </p:sp>
      <p:pic>
        <p:nvPicPr>
          <p:cNvPr id="4" name="Рисунок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1655842"/>
            <a:ext cx="4000528" cy="48449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258</Words>
  <Application>Microsoft Office PowerPoint</Application>
  <PresentationFormat>Экран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Наташа</dc:creator>
  <cp:lastModifiedBy>Пользователь Windows</cp:lastModifiedBy>
  <cp:revision>31</cp:revision>
  <dcterms:created xsi:type="dcterms:W3CDTF">2018-01-28T08:34:25Z</dcterms:created>
  <dcterms:modified xsi:type="dcterms:W3CDTF">2022-11-30T18:18:46Z</dcterms:modified>
</cp:coreProperties>
</file>