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F24"/>
    <a:srgbClr val="D63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0" autoAdjust="0"/>
    <p:restoredTop sz="94569" autoAdjust="0"/>
  </p:normalViewPr>
  <p:slideViewPr>
    <p:cSldViewPr>
      <p:cViewPr varScale="1">
        <p:scale>
          <a:sx n="68" d="100"/>
          <a:sy n="68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65494-922A-4C2B-9FF0-07686842C1D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DB4831-52BC-449D-B5BA-758AE809AFA0}">
      <dgm:prSet phldrT="[Текст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 рослин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9A8A9-D5CB-4EFA-99DA-7E0030BC0A0C}" type="parTrans" cxnId="{5A04FD12-168F-4F7F-BF6F-0649F85A4C27}">
      <dgm:prSet/>
      <dgm:spPr/>
      <dgm:t>
        <a:bodyPr/>
        <a:lstStyle/>
        <a:p>
          <a:endParaRPr lang="ru-RU"/>
        </a:p>
      </dgm:t>
    </dgm:pt>
    <dgm:pt modelId="{EA45D461-A507-4D7A-8AE1-40BAF052E204}" type="sibTrans" cxnId="{5A04FD12-168F-4F7F-BF6F-0649F85A4C27}">
      <dgm:prSet/>
      <dgm:spPr/>
      <dgm:t>
        <a:bodyPr/>
        <a:lstStyle/>
        <a:p>
          <a:endParaRPr lang="ru-RU"/>
        </a:p>
      </dgm:t>
    </dgm:pt>
    <dgm:pt modelId="{D21E9F03-C616-4C09-836D-DE1C4A0691E8}">
      <dgm:prSet phldrT="[Текст]"/>
      <dgm:spPr>
        <a:solidFill>
          <a:srgbClr val="D630C2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Вегетативні</a:t>
          </a:r>
          <a:endParaRPr lang="ru-RU" dirty="0"/>
        </a:p>
      </dgm:t>
    </dgm:pt>
    <dgm:pt modelId="{CD27E079-56C6-458D-8463-ADA402E1BC19}" type="parTrans" cxnId="{093D3CBB-4C65-4BDC-861E-CEFE4CF65BE6}">
      <dgm:prSet/>
      <dgm:spPr/>
      <dgm:t>
        <a:bodyPr/>
        <a:lstStyle/>
        <a:p>
          <a:endParaRPr lang="ru-RU"/>
        </a:p>
      </dgm:t>
    </dgm:pt>
    <dgm:pt modelId="{0585D67D-C72B-46E7-B033-EF6551762448}" type="sibTrans" cxnId="{093D3CBB-4C65-4BDC-861E-CEFE4CF65BE6}">
      <dgm:prSet/>
      <dgm:spPr/>
      <dgm:t>
        <a:bodyPr/>
        <a:lstStyle/>
        <a:p>
          <a:endParaRPr lang="ru-RU"/>
        </a:p>
      </dgm:t>
    </dgm:pt>
    <dgm:pt modelId="{230DD59C-D63F-470B-A189-FD689323CEB7}">
      <dgm:prSet phldrT="[Текст]"/>
      <dgm:spPr>
        <a:solidFill>
          <a:srgbClr val="EE4F24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листок</a:t>
          </a:r>
          <a:endParaRPr lang="ru-RU" dirty="0"/>
        </a:p>
      </dgm:t>
    </dgm:pt>
    <dgm:pt modelId="{165426DF-0388-4741-8689-A9EE186A2E10}" type="parTrans" cxnId="{8276B9A1-550C-4429-B87F-D6CA37858D81}">
      <dgm:prSet/>
      <dgm:spPr/>
      <dgm:t>
        <a:bodyPr/>
        <a:lstStyle/>
        <a:p>
          <a:endParaRPr lang="ru-RU"/>
        </a:p>
      </dgm:t>
    </dgm:pt>
    <dgm:pt modelId="{497BC77D-10B8-4F56-9478-C5EAE02089AF}" type="sibTrans" cxnId="{8276B9A1-550C-4429-B87F-D6CA37858D81}">
      <dgm:prSet/>
      <dgm:spPr/>
      <dgm:t>
        <a:bodyPr/>
        <a:lstStyle/>
        <a:p>
          <a:endParaRPr lang="ru-RU"/>
        </a:p>
      </dgm:t>
    </dgm:pt>
    <dgm:pt modelId="{734C12F2-528C-4E50-8099-3580DB46C2E0}">
      <dgm:prSet phldrT="[Текст]"/>
      <dgm:spPr>
        <a:solidFill>
          <a:srgbClr val="EE4F24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Корінь</a:t>
          </a:r>
          <a:endParaRPr lang="ru-RU" dirty="0"/>
        </a:p>
      </dgm:t>
    </dgm:pt>
    <dgm:pt modelId="{B0985FD4-DD15-465C-BA8A-44AB0A1A23B0}" type="parTrans" cxnId="{F0CDF0EA-FA2B-40AB-9C80-018EB9D07963}">
      <dgm:prSet/>
      <dgm:spPr/>
      <dgm:t>
        <a:bodyPr/>
        <a:lstStyle/>
        <a:p>
          <a:endParaRPr lang="ru-RU"/>
        </a:p>
      </dgm:t>
    </dgm:pt>
    <dgm:pt modelId="{08EADE2A-9D83-4077-AFCF-50CD1D2D89A2}" type="sibTrans" cxnId="{F0CDF0EA-FA2B-40AB-9C80-018EB9D07963}">
      <dgm:prSet/>
      <dgm:spPr/>
      <dgm:t>
        <a:bodyPr/>
        <a:lstStyle/>
        <a:p>
          <a:endParaRPr lang="ru-RU"/>
        </a:p>
      </dgm:t>
    </dgm:pt>
    <dgm:pt modelId="{29350B1A-CBEB-4A64-AF89-2E30F0181F6D}">
      <dgm:prSet phldrT="[Текст]"/>
      <dgm:spPr>
        <a:solidFill>
          <a:srgbClr val="D630C2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Генеративні</a:t>
          </a:r>
          <a:endParaRPr lang="ru-RU" dirty="0"/>
        </a:p>
      </dgm:t>
    </dgm:pt>
    <dgm:pt modelId="{6F745417-C8ED-4160-8A93-F90A2EB980A3}" type="parTrans" cxnId="{F630579A-9BC1-4C72-991A-66BC375C0165}">
      <dgm:prSet/>
      <dgm:spPr/>
      <dgm:t>
        <a:bodyPr/>
        <a:lstStyle/>
        <a:p>
          <a:endParaRPr lang="ru-RU"/>
        </a:p>
      </dgm:t>
    </dgm:pt>
    <dgm:pt modelId="{BEC7EB7C-10E2-4D7F-A12C-B1B2AFD00096}" type="sibTrans" cxnId="{F630579A-9BC1-4C72-991A-66BC375C0165}">
      <dgm:prSet/>
      <dgm:spPr/>
      <dgm:t>
        <a:bodyPr/>
        <a:lstStyle/>
        <a:p>
          <a:endParaRPr lang="ru-RU"/>
        </a:p>
      </dgm:t>
    </dgm:pt>
    <dgm:pt modelId="{9747AC3D-77F9-4845-A047-A897CD7C1225}">
      <dgm:prSet phldrT="[Текст]"/>
      <dgm:spPr>
        <a:solidFill>
          <a:srgbClr val="EE4F24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Квітка</a:t>
          </a:r>
          <a:endParaRPr lang="ru-RU" dirty="0"/>
        </a:p>
      </dgm:t>
    </dgm:pt>
    <dgm:pt modelId="{7A17AF8F-AE6A-4F50-A02F-C0704C573826}" type="parTrans" cxnId="{40923CB3-1877-423A-BEC6-081CE01C8C89}">
      <dgm:prSet/>
      <dgm:spPr/>
      <dgm:t>
        <a:bodyPr/>
        <a:lstStyle/>
        <a:p>
          <a:endParaRPr lang="ru-RU"/>
        </a:p>
      </dgm:t>
    </dgm:pt>
    <dgm:pt modelId="{9A25C571-58E5-4620-A70E-0B06F7575DE3}" type="sibTrans" cxnId="{40923CB3-1877-423A-BEC6-081CE01C8C89}">
      <dgm:prSet/>
      <dgm:spPr/>
      <dgm:t>
        <a:bodyPr/>
        <a:lstStyle/>
        <a:p>
          <a:endParaRPr lang="ru-RU"/>
        </a:p>
      </dgm:t>
    </dgm:pt>
    <dgm:pt modelId="{4008FB4D-7B70-42CD-BE26-53C59FFAA9FC}">
      <dgm:prSet phldrT="[Текст]"/>
      <dgm:spPr>
        <a:solidFill>
          <a:srgbClr val="EE4F24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стебло</a:t>
          </a:r>
          <a:endParaRPr lang="ru-RU" dirty="0"/>
        </a:p>
      </dgm:t>
    </dgm:pt>
    <dgm:pt modelId="{869AA934-3F9F-4BD8-9EE2-51C890DC9127}" type="parTrans" cxnId="{317789A2-E959-4153-9A2E-E6EE8FE3F889}">
      <dgm:prSet/>
      <dgm:spPr/>
      <dgm:t>
        <a:bodyPr/>
        <a:lstStyle/>
        <a:p>
          <a:endParaRPr lang="ru-RU"/>
        </a:p>
      </dgm:t>
    </dgm:pt>
    <dgm:pt modelId="{0516421C-8313-41A9-8067-C381B75D06B1}" type="sibTrans" cxnId="{317789A2-E959-4153-9A2E-E6EE8FE3F889}">
      <dgm:prSet/>
      <dgm:spPr/>
      <dgm:t>
        <a:bodyPr/>
        <a:lstStyle/>
        <a:p>
          <a:endParaRPr lang="ru-RU"/>
        </a:p>
      </dgm:t>
    </dgm:pt>
    <dgm:pt modelId="{F8075327-C583-4CD6-B349-CDC8D322B16C}">
      <dgm:prSet phldrT="[Текст]"/>
      <dgm:spPr>
        <a:solidFill>
          <a:srgbClr val="EE4F24"/>
        </a:solidFill>
        <a:ln>
          <a:solidFill>
            <a:schemeClr val="tx1"/>
          </a:solidFill>
        </a:ln>
      </dgm:spPr>
      <dgm:t>
        <a:bodyPr/>
        <a:lstStyle/>
        <a:p>
          <a:r>
            <a:rPr lang="uk-UA" dirty="0" smtClean="0"/>
            <a:t>Плід</a:t>
          </a:r>
          <a:endParaRPr lang="ru-RU" dirty="0"/>
        </a:p>
      </dgm:t>
    </dgm:pt>
    <dgm:pt modelId="{51A76546-C943-4F98-8032-E0DAA56C06A3}" type="parTrans" cxnId="{2F389ADA-251F-4E28-B216-81F43B5C9A07}">
      <dgm:prSet/>
      <dgm:spPr/>
      <dgm:t>
        <a:bodyPr/>
        <a:lstStyle/>
        <a:p>
          <a:endParaRPr lang="ru-RU"/>
        </a:p>
      </dgm:t>
    </dgm:pt>
    <dgm:pt modelId="{BAA4E74C-3363-4D6E-AF7A-002508BAABD3}" type="sibTrans" cxnId="{2F389ADA-251F-4E28-B216-81F43B5C9A07}">
      <dgm:prSet/>
      <dgm:spPr/>
      <dgm:t>
        <a:bodyPr/>
        <a:lstStyle/>
        <a:p>
          <a:endParaRPr lang="ru-RU"/>
        </a:p>
      </dgm:t>
    </dgm:pt>
    <dgm:pt modelId="{81468B27-D5F8-455F-B0AA-69F9C101EB55}">
      <dgm:prSet phldrT="[Текст]"/>
      <dgm:spPr>
        <a:solidFill>
          <a:srgbClr val="EE4F2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err="1" smtClean="0"/>
            <a:t>насінина</a:t>
          </a:r>
          <a:endParaRPr lang="ru-RU" dirty="0"/>
        </a:p>
      </dgm:t>
    </dgm:pt>
    <dgm:pt modelId="{B6A16061-10EA-47CF-9EB6-8469B0B2DED8}" type="parTrans" cxnId="{3108CB36-F328-462E-97FE-62BCCC9B3B45}">
      <dgm:prSet/>
      <dgm:spPr/>
      <dgm:t>
        <a:bodyPr/>
        <a:lstStyle/>
        <a:p>
          <a:endParaRPr lang="ru-RU"/>
        </a:p>
      </dgm:t>
    </dgm:pt>
    <dgm:pt modelId="{D680E3A2-7DA6-4235-997E-290EA6CF2909}" type="sibTrans" cxnId="{3108CB36-F328-462E-97FE-62BCCC9B3B45}">
      <dgm:prSet/>
      <dgm:spPr/>
      <dgm:t>
        <a:bodyPr/>
        <a:lstStyle/>
        <a:p>
          <a:endParaRPr lang="ru-RU"/>
        </a:p>
      </dgm:t>
    </dgm:pt>
    <dgm:pt modelId="{08FD0EED-2BCC-40D8-8FB9-352071FC3535}" type="pres">
      <dgm:prSet presAssocID="{EBF65494-922A-4C2B-9FF0-07686842C1D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38EFD-DAAA-498A-B81D-4F980396F5DC}" type="pres">
      <dgm:prSet presAssocID="{EBF65494-922A-4C2B-9FF0-07686842C1DE}" presName="hierFlow" presStyleCnt="0"/>
      <dgm:spPr/>
    </dgm:pt>
    <dgm:pt modelId="{0069A326-6CA6-437A-9D4C-AF65BD672F6C}" type="pres">
      <dgm:prSet presAssocID="{EBF65494-922A-4C2B-9FF0-07686842C1D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E01AB7B-35D8-4E20-8EBC-EDBA7FEFC441}" type="pres">
      <dgm:prSet presAssocID="{39DB4831-52BC-449D-B5BA-758AE809AFA0}" presName="Name14" presStyleCnt="0"/>
      <dgm:spPr/>
    </dgm:pt>
    <dgm:pt modelId="{6D12D0B9-0331-44D4-ACA1-814E16E79BDE}" type="pres">
      <dgm:prSet presAssocID="{39DB4831-52BC-449D-B5BA-758AE809AFA0}" presName="level1Shape" presStyleLbl="node0" presStyleIdx="0" presStyleCnt="1" custScaleX="247868" custScaleY="87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9B65A0-B92C-444D-82DA-53BB36A96269}" type="pres">
      <dgm:prSet presAssocID="{39DB4831-52BC-449D-B5BA-758AE809AFA0}" presName="hierChild2" presStyleCnt="0"/>
      <dgm:spPr/>
    </dgm:pt>
    <dgm:pt modelId="{3CD0FC93-DE4A-4CA3-B1AC-95986FB24715}" type="pres">
      <dgm:prSet presAssocID="{CD27E079-56C6-458D-8463-ADA402E1BC1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9C9153A3-D2F2-4FD4-B1C8-A331F3B12025}" type="pres">
      <dgm:prSet presAssocID="{D21E9F03-C616-4C09-836D-DE1C4A0691E8}" presName="Name21" presStyleCnt="0"/>
      <dgm:spPr/>
    </dgm:pt>
    <dgm:pt modelId="{58B84E9B-518F-44E1-AD8E-213C3DFDD43C}" type="pres">
      <dgm:prSet presAssocID="{D21E9F03-C616-4C09-836D-DE1C4A0691E8}" presName="level2Shape" presStyleLbl="node2" presStyleIdx="0" presStyleCnt="2" custScaleX="162550"/>
      <dgm:spPr/>
      <dgm:t>
        <a:bodyPr/>
        <a:lstStyle/>
        <a:p>
          <a:endParaRPr lang="ru-RU"/>
        </a:p>
      </dgm:t>
    </dgm:pt>
    <dgm:pt modelId="{A56EC18D-7783-4DA2-BDE1-86ADBBE8FA99}" type="pres">
      <dgm:prSet presAssocID="{D21E9F03-C616-4C09-836D-DE1C4A0691E8}" presName="hierChild3" presStyleCnt="0"/>
      <dgm:spPr/>
    </dgm:pt>
    <dgm:pt modelId="{E840665F-95FF-4A05-ADAC-2628336119B4}" type="pres">
      <dgm:prSet presAssocID="{165426DF-0388-4741-8689-A9EE186A2E10}" presName="Name19" presStyleLbl="parChTrans1D3" presStyleIdx="0" presStyleCnt="6"/>
      <dgm:spPr/>
      <dgm:t>
        <a:bodyPr/>
        <a:lstStyle/>
        <a:p>
          <a:endParaRPr lang="ru-RU"/>
        </a:p>
      </dgm:t>
    </dgm:pt>
    <dgm:pt modelId="{B4859620-51D4-41D1-9A45-8CA175E5D1F5}" type="pres">
      <dgm:prSet presAssocID="{230DD59C-D63F-470B-A189-FD689323CEB7}" presName="Name21" presStyleCnt="0"/>
      <dgm:spPr/>
    </dgm:pt>
    <dgm:pt modelId="{B0BCE754-C857-4DEF-9CBA-8C4FCC6D904C}" type="pres">
      <dgm:prSet presAssocID="{230DD59C-D63F-470B-A189-FD689323CEB7}" presName="level2Shape" presStyleLbl="node3" presStyleIdx="0" presStyleCnt="6"/>
      <dgm:spPr/>
      <dgm:t>
        <a:bodyPr/>
        <a:lstStyle/>
        <a:p>
          <a:endParaRPr lang="ru-RU"/>
        </a:p>
      </dgm:t>
    </dgm:pt>
    <dgm:pt modelId="{BD90D66B-070F-4685-B012-4B7918E15CC7}" type="pres">
      <dgm:prSet presAssocID="{230DD59C-D63F-470B-A189-FD689323CEB7}" presName="hierChild3" presStyleCnt="0"/>
      <dgm:spPr/>
    </dgm:pt>
    <dgm:pt modelId="{0399CBBB-1759-4168-999E-E5BD61B20C3A}" type="pres">
      <dgm:prSet presAssocID="{B0985FD4-DD15-465C-BA8A-44AB0A1A23B0}" presName="Name19" presStyleLbl="parChTrans1D3" presStyleIdx="1" presStyleCnt="6"/>
      <dgm:spPr/>
      <dgm:t>
        <a:bodyPr/>
        <a:lstStyle/>
        <a:p>
          <a:endParaRPr lang="ru-RU"/>
        </a:p>
      </dgm:t>
    </dgm:pt>
    <dgm:pt modelId="{67DF4FEF-43EB-4575-B576-7B24ED418F2A}" type="pres">
      <dgm:prSet presAssocID="{734C12F2-528C-4E50-8099-3580DB46C2E0}" presName="Name21" presStyleCnt="0"/>
      <dgm:spPr/>
    </dgm:pt>
    <dgm:pt modelId="{1A232696-E698-48A7-916A-CC800A50B04B}" type="pres">
      <dgm:prSet presAssocID="{734C12F2-528C-4E50-8099-3580DB46C2E0}" presName="level2Shape" presStyleLbl="node3" presStyleIdx="1" presStyleCnt="6"/>
      <dgm:spPr/>
      <dgm:t>
        <a:bodyPr/>
        <a:lstStyle/>
        <a:p>
          <a:endParaRPr lang="ru-RU"/>
        </a:p>
      </dgm:t>
    </dgm:pt>
    <dgm:pt modelId="{04B9798E-1300-4F36-B6D8-6C46741244BF}" type="pres">
      <dgm:prSet presAssocID="{734C12F2-528C-4E50-8099-3580DB46C2E0}" presName="hierChild3" presStyleCnt="0"/>
      <dgm:spPr/>
    </dgm:pt>
    <dgm:pt modelId="{AA8D31D4-4F6B-47B9-B606-E1C2B55CF81E}" type="pres">
      <dgm:prSet presAssocID="{869AA934-3F9F-4BD8-9EE2-51C890DC9127}" presName="Name19" presStyleLbl="parChTrans1D3" presStyleIdx="2" presStyleCnt="6"/>
      <dgm:spPr/>
      <dgm:t>
        <a:bodyPr/>
        <a:lstStyle/>
        <a:p>
          <a:endParaRPr lang="ru-RU"/>
        </a:p>
      </dgm:t>
    </dgm:pt>
    <dgm:pt modelId="{2D10E028-1C94-4806-891A-27013E74E4FC}" type="pres">
      <dgm:prSet presAssocID="{4008FB4D-7B70-42CD-BE26-53C59FFAA9FC}" presName="Name21" presStyleCnt="0"/>
      <dgm:spPr/>
    </dgm:pt>
    <dgm:pt modelId="{919A5BE1-61C0-4CFE-AE1D-6489409C757A}" type="pres">
      <dgm:prSet presAssocID="{4008FB4D-7B70-42CD-BE26-53C59FFAA9FC}" presName="level2Shape" presStyleLbl="node3" presStyleIdx="2" presStyleCnt="6"/>
      <dgm:spPr/>
      <dgm:t>
        <a:bodyPr/>
        <a:lstStyle/>
        <a:p>
          <a:endParaRPr lang="ru-RU"/>
        </a:p>
      </dgm:t>
    </dgm:pt>
    <dgm:pt modelId="{2FD40787-3992-46AE-98AF-A9D4B1CE7783}" type="pres">
      <dgm:prSet presAssocID="{4008FB4D-7B70-42CD-BE26-53C59FFAA9FC}" presName="hierChild3" presStyleCnt="0"/>
      <dgm:spPr/>
    </dgm:pt>
    <dgm:pt modelId="{1CEF2F2B-A86D-4054-AA3E-74B4F8350201}" type="pres">
      <dgm:prSet presAssocID="{6F745417-C8ED-4160-8A93-F90A2EB980A3}" presName="Name19" presStyleLbl="parChTrans1D2" presStyleIdx="1" presStyleCnt="2"/>
      <dgm:spPr/>
      <dgm:t>
        <a:bodyPr/>
        <a:lstStyle/>
        <a:p>
          <a:endParaRPr lang="ru-RU"/>
        </a:p>
      </dgm:t>
    </dgm:pt>
    <dgm:pt modelId="{EF6C033F-8B35-4519-A4C7-1DBCE4908F77}" type="pres">
      <dgm:prSet presAssocID="{29350B1A-CBEB-4A64-AF89-2E30F0181F6D}" presName="Name21" presStyleCnt="0"/>
      <dgm:spPr/>
    </dgm:pt>
    <dgm:pt modelId="{EC181718-0D28-479F-BFAA-83299150793D}" type="pres">
      <dgm:prSet presAssocID="{29350B1A-CBEB-4A64-AF89-2E30F0181F6D}" presName="level2Shape" presStyleLbl="node2" presStyleIdx="1" presStyleCnt="2" custScaleX="148938"/>
      <dgm:spPr/>
      <dgm:t>
        <a:bodyPr/>
        <a:lstStyle/>
        <a:p>
          <a:endParaRPr lang="ru-RU"/>
        </a:p>
      </dgm:t>
    </dgm:pt>
    <dgm:pt modelId="{4D64986D-6F4F-4FB2-9A07-C9F8863B7FE8}" type="pres">
      <dgm:prSet presAssocID="{29350B1A-CBEB-4A64-AF89-2E30F0181F6D}" presName="hierChild3" presStyleCnt="0"/>
      <dgm:spPr/>
    </dgm:pt>
    <dgm:pt modelId="{3A3A5A13-31DA-403A-8EEC-BC30E14137B0}" type="pres">
      <dgm:prSet presAssocID="{7A17AF8F-AE6A-4F50-A02F-C0704C573826}" presName="Name19" presStyleLbl="parChTrans1D3" presStyleIdx="3" presStyleCnt="6"/>
      <dgm:spPr/>
      <dgm:t>
        <a:bodyPr/>
        <a:lstStyle/>
        <a:p>
          <a:endParaRPr lang="ru-RU"/>
        </a:p>
      </dgm:t>
    </dgm:pt>
    <dgm:pt modelId="{B54EA2A3-7052-47EA-B908-7546E189519E}" type="pres">
      <dgm:prSet presAssocID="{9747AC3D-77F9-4845-A047-A897CD7C1225}" presName="Name21" presStyleCnt="0"/>
      <dgm:spPr/>
    </dgm:pt>
    <dgm:pt modelId="{FD9C2D65-D7FD-4DE6-A39B-23AD3A4F45CF}" type="pres">
      <dgm:prSet presAssocID="{9747AC3D-77F9-4845-A047-A897CD7C1225}" presName="level2Shape" presStyleLbl="node3" presStyleIdx="3" presStyleCnt="6"/>
      <dgm:spPr/>
      <dgm:t>
        <a:bodyPr/>
        <a:lstStyle/>
        <a:p>
          <a:endParaRPr lang="ru-RU"/>
        </a:p>
      </dgm:t>
    </dgm:pt>
    <dgm:pt modelId="{9874AF49-D105-47E4-9E5C-2E2DD6452217}" type="pres">
      <dgm:prSet presAssocID="{9747AC3D-77F9-4845-A047-A897CD7C1225}" presName="hierChild3" presStyleCnt="0"/>
      <dgm:spPr/>
    </dgm:pt>
    <dgm:pt modelId="{5EDC2313-9BD5-4A01-8C1B-A6ACA5288EE9}" type="pres">
      <dgm:prSet presAssocID="{51A76546-C943-4F98-8032-E0DAA56C06A3}" presName="Name19" presStyleLbl="parChTrans1D3" presStyleIdx="4" presStyleCnt="6"/>
      <dgm:spPr/>
      <dgm:t>
        <a:bodyPr/>
        <a:lstStyle/>
        <a:p>
          <a:endParaRPr lang="ru-RU"/>
        </a:p>
      </dgm:t>
    </dgm:pt>
    <dgm:pt modelId="{19587561-4A89-4965-B5F3-5FD69C06D3BD}" type="pres">
      <dgm:prSet presAssocID="{F8075327-C583-4CD6-B349-CDC8D322B16C}" presName="Name21" presStyleCnt="0"/>
      <dgm:spPr/>
    </dgm:pt>
    <dgm:pt modelId="{4F89BD2D-31FD-4E29-B926-A65ADA25A3E5}" type="pres">
      <dgm:prSet presAssocID="{F8075327-C583-4CD6-B349-CDC8D322B16C}" presName="level2Shape" presStyleLbl="node3" presStyleIdx="4" presStyleCnt="6"/>
      <dgm:spPr/>
      <dgm:t>
        <a:bodyPr/>
        <a:lstStyle/>
        <a:p>
          <a:endParaRPr lang="ru-RU"/>
        </a:p>
      </dgm:t>
    </dgm:pt>
    <dgm:pt modelId="{752CA9FE-7B33-401A-8C51-30B2C2237458}" type="pres">
      <dgm:prSet presAssocID="{F8075327-C583-4CD6-B349-CDC8D322B16C}" presName="hierChild3" presStyleCnt="0"/>
      <dgm:spPr/>
    </dgm:pt>
    <dgm:pt modelId="{BA836C19-AB91-4646-B38E-9A7A37B95988}" type="pres">
      <dgm:prSet presAssocID="{B6A16061-10EA-47CF-9EB6-8469B0B2DED8}" presName="Name19" presStyleLbl="parChTrans1D3" presStyleIdx="5" presStyleCnt="6"/>
      <dgm:spPr/>
    </dgm:pt>
    <dgm:pt modelId="{13604C7B-EDFB-45E2-8976-A605225AC402}" type="pres">
      <dgm:prSet presAssocID="{81468B27-D5F8-455F-B0AA-69F9C101EB55}" presName="Name21" presStyleCnt="0"/>
      <dgm:spPr/>
    </dgm:pt>
    <dgm:pt modelId="{598ADCFA-87A1-4F8A-AFBD-225F425800E0}" type="pres">
      <dgm:prSet presAssocID="{81468B27-D5F8-455F-B0AA-69F9C101EB55}" presName="level2Shape" presStyleLbl="node3" presStyleIdx="5" presStyleCnt="6"/>
      <dgm:spPr/>
      <dgm:t>
        <a:bodyPr/>
        <a:lstStyle/>
        <a:p>
          <a:endParaRPr lang="ru-RU"/>
        </a:p>
      </dgm:t>
    </dgm:pt>
    <dgm:pt modelId="{502D248A-DFE7-41E9-82BB-E9EFFB001055}" type="pres">
      <dgm:prSet presAssocID="{81468B27-D5F8-455F-B0AA-69F9C101EB55}" presName="hierChild3" presStyleCnt="0"/>
      <dgm:spPr/>
    </dgm:pt>
    <dgm:pt modelId="{2A86EF67-6081-450A-BF4B-75CB12AC5E9B}" type="pres">
      <dgm:prSet presAssocID="{EBF65494-922A-4C2B-9FF0-07686842C1DE}" presName="bgShapesFlow" presStyleCnt="0"/>
      <dgm:spPr/>
    </dgm:pt>
  </dgm:ptLst>
  <dgm:cxnLst>
    <dgm:cxn modelId="{09C56743-808E-410D-8D41-4CFA657900E9}" type="presOf" srcId="{51A76546-C943-4F98-8032-E0DAA56C06A3}" destId="{5EDC2313-9BD5-4A01-8C1B-A6ACA5288EE9}" srcOrd="0" destOrd="0" presId="urn:microsoft.com/office/officeart/2005/8/layout/hierarchy6"/>
    <dgm:cxn modelId="{F402A8CD-0BD1-4BB4-B847-488BAC697473}" type="presOf" srcId="{4008FB4D-7B70-42CD-BE26-53C59FFAA9FC}" destId="{919A5BE1-61C0-4CFE-AE1D-6489409C757A}" srcOrd="0" destOrd="0" presId="urn:microsoft.com/office/officeart/2005/8/layout/hierarchy6"/>
    <dgm:cxn modelId="{3108CB36-F328-462E-97FE-62BCCC9B3B45}" srcId="{29350B1A-CBEB-4A64-AF89-2E30F0181F6D}" destId="{81468B27-D5F8-455F-B0AA-69F9C101EB55}" srcOrd="2" destOrd="0" parTransId="{B6A16061-10EA-47CF-9EB6-8469B0B2DED8}" sibTransId="{D680E3A2-7DA6-4235-997E-290EA6CF2909}"/>
    <dgm:cxn modelId="{2F389ADA-251F-4E28-B216-81F43B5C9A07}" srcId="{29350B1A-CBEB-4A64-AF89-2E30F0181F6D}" destId="{F8075327-C583-4CD6-B349-CDC8D322B16C}" srcOrd="1" destOrd="0" parTransId="{51A76546-C943-4F98-8032-E0DAA56C06A3}" sibTransId="{BAA4E74C-3363-4D6E-AF7A-002508BAABD3}"/>
    <dgm:cxn modelId="{5A04FD12-168F-4F7F-BF6F-0649F85A4C27}" srcId="{EBF65494-922A-4C2B-9FF0-07686842C1DE}" destId="{39DB4831-52BC-449D-B5BA-758AE809AFA0}" srcOrd="0" destOrd="0" parTransId="{E769A8A9-D5CB-4EFA-99DA-7E0030BC0A0C}" sibTransId="{EA45D461-A507-4D7A-8AE1-40BAF052E204}"/>
    <dgm:cxn modelId="{40923CB3-1877-423A-BEC6-081CE01C8C89}" srcId="{29350B1A-CBEB-4A64-AF89-2E30F0181F6D}" destId="{9747AC3D-77F9-4845-A047-A897CD7C1225}" srcOrd="0" destOrd="0" parTransId="{7A17AF8F-AE6A-4F50-A02F-C0704C573826}" sibTransId="{9A25C571-58E5-4620-A70E-0B06F7575DE3}"/>
    <dgm:cxn modelId="{BD223A60-2150-4C09-B8DF-18EC2CE4D124}" type="presOf" srcId="{EBF65494-922A-4C2B-9FF0-07686842C1DE}" destId="{08FD0EED-2BCC-40D8-8FB9-352071FC3535}" srcOrd="0" destOrd="0" presId="urn:microsoft.com/office/officeart/2005/8/layout/hierarchy6"/>
    <dgm:cxn modelId="{317789A2-E959-4153-9A2E-E6EE8FE3F889}" srcId="{D21E9F03-C616-4C09-836D-DE1C4A0691E8}" destId="{4008FB4D-7B70-42CD-BE26-53C59FFAA9FC}" srcOrd="2" destOrd="0" parTransId="{869AA934-3F9F-4BD8-9EE2-51C890DC9127}" sibTransId="{0516421C-8313-41A9-8067-C381B75D06B1}"/>
    <dgm:cxn modelId="{FA806525-BCDD-4E48-8B99-92303EEDBC50}" type="presOf" srcId="{81468B27-D5F8-455F-B0AA-69F9C101EB55}" destId="{598ADCFA-87A1-4F8A-AFBD-225F425800E0}" srcOrd="0" destOrd="0" presId="urn:microsoft.com/office/officeart/2005/8/layout/hierarchy6"/>
    <dgm:cxn modelId="{10DF38D1-FCD2-4137-ACC4-1B6C6AEDE111}" type="presOf" srcId="{F8075327-C583-4CD6-B349-CDC8D322B16C}" destId="{4F89BD2D-31FD-4E29-B926-A65ADA25A3E5}" srcOrd="0" destOrd="0" presId="urn:microsoft.com/office/officeart/2005/8/layout/hierarchy6"/>
    <dgm:cxn modelId="{8B3C779C-7397-4912-83A4-ACE72636ED60}" type="presOf" srcId="{B0985FD4-DD15-465C-BA8A-44AB0A1A23B0}" destId="{0399CBBB-1759-4168-999E-E5BD61B20C3A}" srcOrd="0" destOrd="0" presId="urn:microsoft.com/office/officeart/2005/8/layout/hierarchy6"/>
    <dgm:cxn modelId="{F0CDF0EA-FA2B-40AB-9C80-018EB9D07963}" srcId="{D21E9F03-C616-4C09-836D-DE1C4A0691E8}" destId="{734C12F2-528C-4E50-8099-3580DB46C2E0}" srcOrd="1" destOrd="0" parTransId="{B0985FD4-DD15-465C-BA8A-44AB0A1A23B0}" sibTransId="{08EADE2A-9D83-4077-AFCF-50CD1D2D89A2}"/>
    <dgm:cxn modelId="{E393C3BF-7E96-4FE4-98F7-90A407508E4C}" type="presOf" srcId="{165426DF-0388-4741-8689-A9EE186A2E10}" destId="{E840665F-95FF-4A05-ADAC-2628336119B4}" srcOrd="0" destOrd="0" presId="urn:microsoft.com/office/officeart/2005/8/layout/hierarchy6"/>
    <dgm:cxn modelId="{8276B9A1-550C-4429-B87F-D6CA37858D81}" srcId="{D21E9F03-C616-4C09-836D-DE1C4A0691E8}" destId="{230DD59C-D63F-470B-A189-FD689323CEB7}" srcOrd="0" destOrd="0" parTransId="{165426DF-0388-4741-8689-A9EE186A2E10}" sibTransId="{497BC77D-10B8-4F56-9478-C5EAE02089AF}"/>
    <dgm:cxn modelId="{84D46A6F-382A-46B9-895A-E1AA10D5A9ED}" type="presOf" srcId="{39DB4831-52BC-449D-B5BA-758AE809AFA0}" destId="{6D12D0B9-0331-44D4-ACA1-814E16E79BDE}" srcOrd="0" destOrd="0" presId="urn:microsoft.com/office/officeart/2005/8/layout/hierarchy6"/>
    <dgm:cxn modelId="{2E7CE6F6-808D-48C9-80C7-48BF90A6A751}" type="presOf" srcId="{B6A16061-10EA-47CF-9EB6-8469B0B2DED8}" destId="{BA836C19-AB91-4646-B38E-9A7A37B95988}" srcOrd="0" destOrd="0" presId="urn:microsoft.com/office/officeart/2005/8/layout/hierarchy6"/>
    <dgm:cxn modelId="{0AB691D5-94CE-46F0-8BBA-0CDDC8FA865B}" type="presOf" srcId="{869AA934-3F9F-4BD8-9EE2-51C890DC9127}" destId="{AA8D31D4-4F6B-47B9-B606-E1C2B55CF81E}" srcOrd="0" destOrd="0" presId="urn:microsoft.com/office/officeart/2005/8/layout/hierarchy6"/>
    <dgm:cxn modelId="{381E53F4-A184-4A54-B727-86CAF8DAC4E2}" type="presOf" srcId="{D21E9F03-C616-4C09-836D-DE1C4A0691E8}" destId="{58B84E9B-518F-44E1-AD8E-213C3DFDD43C}" srcOrd="0" destOrd="0" presId="urn:microsoft.com/office/officeart/2005/8/layout/hierarchy6"/>
    <dgm:cxn modelId="{C9B91093-44E8-45B3-9A6C-FF03B5D241C1}" type="presOf" srcId="{CD27E079-56C6-458D-8463-ADA402E1BC19}" destId="{3CD0FC93-DE4A-4CA3-B1AC-95986FB24715}" srcOrd="0" destOrd="0" presId="urn:microsoft.com/office/officeart/2005/8/layout/hierarchy6"/>
    <dgm:cxn modelId="{F630579A-9BC1-4C72-991A-66BC375C0165}" srcId="{39DB4831-52BC-449D-B5BA-758AE809AFA0}" destId="{29350B1A-CBEB-4A64-AF89-2E30F0181F6D}" srcOrd="1" destOrd="0" parTransId="{6F745417-C8ED-4160-8A93-F90A2EB980A3}" sibTransId="{BEC7EB7C-10E2-4D7F-A12C-B1B2AFD00096}"/>
    <dgm:cxn modelId="{D1043B57-010A-4373-8161-5FCBEB63D9EB}" type="presOf" srcId="{9747AC3D-77F9-4845-A047-A897CD7C1225}" destId="{FD9C2D65-D7FD-4DE6-A39B-23AD3A4F45CF}" srcOrd="0" destOrd="0" presId="urn:microsoft.com/office/officeart/2005/8/layout/hierarchy6"/>
    <dgm:cxn modelId="{093D3CBB-4C65-4BDC-861E-CEFE4CF65BE6}" srcId="{39DB4831-52BC-449D-B5BA-758AE809AFA0}" destId="{D21E9F03-C616-4C09-836D-DE1C4A0691E8}" srcOrd="0" destOrd="0" parTransId="{CD27E079-56C6-458D-8463-ADA402E1BC19}" sibTransId="{0585D67D-C72B-46E7-B033-EF6551762448}"/>
    <dgm:cxn modelId="{EF770D38-3D8F-4E90-AEB8-522D07ABB1AD}" type="presOf" srcId="{230DD59C-D63F-470B-A189-FD689323CEB7}" destId="{B0BCE754-C857-4DEF-9CBA-8C4FCC6D904C}" srcOrd="0" destOrd="0" presId="urn:microsoft.com/office/officeart/2005/8/layout/hierarchy6"/>
    <dgm:cxn modelId="{B1904C10-E9F3-4A3F-A0F9-733C1E1898CA}" type="presOf" srcId="{29350B1A-CBEB-4A64-AF89-2E30F0181F6D}" destId="{EC181718-0D28-479F-BFAA-83299150793D}" srcOrd="0" destOrd="0" presId="urn:microsoft.com/office/officeart/2005/8/layout/hierarchy6"/>
    <dgm:cxn modelId="{416A402B-DC76-4C80-AC63-44696183C355}" type="presOf" srcId="{734C12F2-528C-4E50-8099-3580DB46C2E0}" destId="{1A232696-E698-48A7-916A-CC800A50B04B}" srcOrd="0" destOrd="0" presId="urn:microsoft.com/office/officeart/2005/8/layout/hierarchy6"/>
    <dgm:cxn modelId="{BC957A9D-46E5-4F14-88BE-1DF0034E59E1}" type="presOf" srcId="{7A17AF8F-AE6A-4F50-A02F-C0704C573826}" destId="{3A3A5A13-31DA-403A-8EEC-BC30E14137B0}" srcOrd="0" destOrd="0" presId="urn:microsoft.com/office/officeart/2005/8/layout/hierarchy6"/>
    <dgm:cxn modelId="{72555347-0F99-4A0F-8BEF-E92683FA9821}" type="presOf" srcId="{6F745417-C8ED-4160-8A93-F90A2EB980A3}" destId="{1CEF2F2B-A86D-4054-AA3E-74B4F8350201}" srcOrd="0" destOrd="0" presId="urn:microsoft.com/office/officeart/2005/8/layout/hierarchy6"/>
    <dgm:cxn modelId="{791C89E8-CF62-4F37-865F-5C69ADEAFA75}" type="presParOf" srcId="{08FD0EED-2BCC-40D8-8FB9-352071FC3535}" destId="{17C38EFD-DAAA-498A-B81D-4F980396F5DC}" srcOrd="0" destOrd="0" presId="urn:microsoft.com/office/officeart/2005/8/layout/hierarchy6"/>
    <dgm:cxn modelId="{1384EF86-9095-46D9-B94F-4B0D8429A1AE}" type="presParOf" srcId="{17C38EFD-DAAA-498A-B81D-4F980396F5DC}" destId="{0069A326-6CA6-437A-9D4C-AF65BD672F6C}" srcOrd="0" destOrd="0" presId="urn:microsoft.com/office/officeart/2005/8/layout/hierarchy6"/>
    <dgm:cxn modelId="{7D6ABC62-DA42-4461-B7A9-51DF0B353C17}" type="presParOf" srcId="{0069A326-6CA6-437A-9D4C-AF65BD672F6C}" destId="{8E01AB7B-35D8-4E20-8EBC-EDBA7FEFC441}" srcOrd="0" destOrd="0" presId="urn:microsoft.com/office/officeart/2005/8/layout/hierarchy6"/>
    <dgm:cxn modelId="{1C45F58D-9057-496B-B6D7-18C2FE40C2BD}" type="presParOf" srcId="{8E01AB7B-35D8-4E20-8EBC-EDBA7FEFC441}" destId="{6D12D0B9-0331-44D4-ACA1-814E16E79BDE}" srcOrd="0" destOrd="0" presId="urn:microsoft.com/office/officeart/2005/8/layout/hierarchy6"/>
    <dgm:cxn modelId="{37802095-C05E-4E50-AEBE-394ACFAD7AA8}" type="presParOf" srcId="{8E01AB7B-35D8-4E20-8EBC-EDBA7FEFC441}" destId="{149B65A0-B92C-444D-82DA-53BB36A96269}" srcOrd="1" destOrd="0" presId="urn:microsoft.com/office/officeart/2005/8/layout/hierarchy6"/>
    <dgm:cxn modelId="{AAE45E86-C898-4FA5-96E8-2BACAD640555}" type="presParOf" srcId="{149B65A0-B92C-444D-82DA-53BB36A96269}" destId="{3CD0FC93-DE4A-4CA3-B1AC-95986FB24715}" srcOrd="0" destOrd="0" presId="urn:microsoft.com/office/officeart/2005/8/layout/hierarchy6"/>
    <dgm:cxn modelId="{18E020D3-8868-44A5-B720-F45AB6560C36}" type="presParOf" srcId="{149B65A0-B92C-444D-82DA-53BB36A96269}" destId="{9C9153A3-D2F2-4FD4-B1C8-A331F3B12025}" srcOrd="1" destOrd="0" presId="urn:microsoft.com/office/officeart/2005/8/layout/hierarchy6"/>
    <dgm:cxn modelId="{8F559D2D-6E44-4C43-83B8-4438500E145B}" type="presParOf" srcId="{9C9153A3-D2F2-4FD4-B1C8-A331F3B12025}" destId="{58B84E9B-518F-44E1-AD8E-213C3DFDD43C}" srcOrd="0" destOrd="0" presId="urn:microsoft.com/office/officeart/2005/8/layout/hierarchy6"/>
    <dgm:cxn modelId="{3ABAF505-75BD-427E-81E7-87DB594D9C6F}" type="presParOf" srcId="{9C9153A3-D2F2-4FD4-B1C8-A331F3B12025}" destId="{A56EC18D-7783-4DA2-BDE1-86ADBBE8FA99}" srcOrd="1" destOrd="0" presId="urn:microsoft.com/office/officeart/2005/8/layout/hierarchy6"/>
    <dgm:cxn modelId="{FF92A44C-6E61-4BED-B5C0-4D851494761F}" type="presParOf" srcId="{A56EC18D-7783-4DA2-BDE1-86ADBBE8FA99}" destId="{E840665F-95FF-4A05-ADAC-2628336119B4}" srcOrd="0" destOrd="0" presId="urn:microsoft.com/office/officeart/2005/8/layout/hierarchy6"/>
    <dgm:cxn modelId="{CFF01FED-0B72-4CAD-8A6F-E909D11ACCE1}" type="presParOf" srcId="{A56EC18D-7783-4DA2-BDE1-86ADBBE8FA99}" destId="{B4859620-51D4-41D1-9A45-8CA175E5D1F5}" srcOrd="1" destOrd="0" presId="urn:microsoft.com/office/officeart/2005/8/layout/hierarchy6"/>
    <dgm:cxn modelId="{98E11BDA-BB54-407E-989B-12D37047AA96}" type="presParOf" srcId="{B4859620-51D4-41D1-9A45-8CA175E5D1F5}" destId="{B0BCE754-C857-4DEF-9CBA-8C4FCC6D904C}" srcOrd="0" destOrd="0" presId="urn:microsoft.com/office/officeart/2005/8/layout/hierarchy6"/>
    <dgm:cxn modelId="{61A19E64-3A3F-4502-B891-F242D96DE060}" type="presParOf" srcId="{B4859620-51D4-41D1-9A45-8CA175E5D1F5}" destId="{BD90D66B-070F-4685-B012-4B7918E15CC7}" srcOrd="1" destOrd="0" presId="urn:microsoft.com/office/officeart/2005/8/layout/hierarchy6"/>
    <dgm:cxn modelId="{534BC063-024C-4216-8416-705EBEF7423E}" type="presParOf" srcId="{A56EC18D-7783-4DA2-BDE1-86ADBBE8FA99}" destId="{0399CBBB-1759-4168-999E-E5BD61B20C3A}" srcOrd="2" destOrd="0" presId="urn:microsoft.com/office/officeart/2005/8/layout/hierarchy6"/>
    <dgm:cxn modelId="{D3C34A37-65AE-4F43-BFE4-645DFBF58B89}" type="presParOf" srcId="{A56EC18D-7783-4DA2-BDE1-86ADBBE8FA99}" destId="{67DF4FEF-43EB-4575-B576-7B24ED418F2A}" srcOrd="3" destOrd="0" presId="urn:microsoft.com/office/officeart/2005/8/layout/hierarchy6"/>
    <dgm:cxn modelId="{4882838D-2B6C-4D61-98DE-DFC83D3208DE}" type="presParOf" srcId="{67DF4FEF-43EB-4575-B576-7B24ED418F2A}" destId="{1A232696-E698-48A7-916A-CC800A50B04B}" srcOrd="0" destOrd="0" presId="urn:microsoft.com/office/officeart/2005/8/layout/hierarchy6"/>
    <dgm:cxn modelId="{13386D1B-1399-423B-BAEA-898282C7FE45}" type="presParOf" srcId="{67DF4FEF-43EB-4575-B576-7B24ED418F2A}" destId="{04B9798E-1300-4F36-B6D8-6C46741244BF}" srcOrd="1" destOrd="0" presId="urn:microsoft.com/office/officeart/2005/8/layout/hierarchy6"/>
    <dgm:cxn modelId="{64915364-D248-427D-BD7D-1C080E8B88A2}" type="presParOf" srcId="{A56EC18D-7783-4DA2-BDE1-86ADBBE8FA99}" destId="{AA8D31D4-4F6B-47B9-B606-E1C2B55CF81E}" srcOrd="4" destOrd="0" presId="urn:microsoft.com/office/officeart/2005/8/layout/hierarchy6"/>
    <dgm:cxn modelId="{B9BFD305-76A3-4019-96EE-2CB29C0B3F8A}" type="presParOf" srcId="{A56EC18D-7783-4DA2-BDE1-86ADBBE8FA99}" destId="{2D10E028-1C94-4806-891A-27013E74E4FC}" srcOrd="5" destOrd="0" presId="urn:microsoft.com/office/officeart/2005/8/layout/hierarchy6"/>
    <dgm:cxn modelId="{A75ED608-9558-406F-8082-192BCFB0D3EF}" type="presParOf" srcId="{2D10E028-1C94-4806-891A-27013E74E4FC}" destId="{919A5BE1-61C0-4CFE-AE1D-6489409C757A}" srcOrd="0" destOrd="0" presId="urn:microsoft.com/office/officeart/2005/8/layout/hierarchy6"/>
    <dgm:cxn modelId="{C2C2A1E5-1EB0-4722-B537-7E25F3998EC3}" type="presParOf" srcId="{2D10E028-1C94-4806-891A-27013E74E4FC}" destId="{2FD40787-3992-46AE-98AF-A9D4B1CE7783}" srcOrd="1" destOrd="0" presId="urn:microsoft.com/office/officeart/2005/8/layout/hierarchy6"/>
    <dgm:cxn modelId="{248E3B86-3195-4D1E-850D-8D5D250428A4}" type="presParOf" srcId="{149B65A0-B92C-444D-82DA-53BB36A96269}" destId="{1CEF2F2B-A86D-4054-AA3E-74B4F8350201}" srcOrd="2" destOrd="0" presId="urn:microsoft.com/office/officeart/2005/8/layout/hierarchy6"/>
    <dgm:cxn modelId="{ADA964CE-767B-4573-8F16-F86F40611725}" type="presParOf" srcId="{149B65A0-B92C-444D-82DA-53BB36A96269}" destId="{EF6C033F-8B35-4519-A4C7-1DBCE4908F77}" srcOrd="3" destOrd="0" presId="urn:microsoft.com/office/officeart/2005/8/layout/hierarchy6"/>
    <dgm:cxn modelId="{FDE77DD7-6768-4A35-B41F-C8B9ABEDEDBE}" type="presParOf" srcId="{EF6C033F-8B35-4519-A4C7-1DBCE4908F77}" destId="{EC181718-0D28-479F-BFAA-83299150793D}" srcOrd="0" destOrd="0" presId="urn:microsoft.com/office/officeart/2005/8/layout/hierarchy6"/>
    <dgm:cxn modelId="{F3EFB063-55FB-42A7-B908-CE670A03DC29}" type="presParOf" srcId="{EF6C033F-8B35-4519-A4C7-1DBCE4908F77}" destId="{4D64986D-6F4F-4FB2-9A07-C9F8863B7FE8}" srcOrd="1" destOrd="0" presId="urn:microsoft.com/office/officeart/2005/8/layout/hierarchy6"/>
    <dgm:cxn modelId="{88760E6B-655C-4DBA-8CBA-0EE24644FC82}" type="presParOf" srcId="{4D64986D-6F4F-4FB2-9A07-C9F8863B7FE8}" destId="{3A3A5A13-31DA-403A-8EEC-BC30E14137B0}" srcOrd="0" destOrd="0" presId="urn:microsoft.com/office/officeart/2005/8/layout/hierarchy6"/>
    <dgm:cxn modelId="{0396B87F-CF4E-47AB-8A76-C0D59F3B4224}" type="presParOf" srcId="{4D64986D-6F4F-4FB2-9A07-C9F8863B7FE8}" destId="{B54EA2A3-7052-47EA-B908-7546E189519E}" srcOrd="1" destOrd="0" presId="urn:microsoft.com/office/officeart/2005/8/layout/hierarchy6"/>
    <dgm:cxn modelId="{D3654340-A652-4E84-9B66-663D4C9309EC}" type="presParOf" srcId="{B54EA2A3-7052-47EA-B908-7546E189519E}" destId="{FD9C2D65-D7FD-4DE6-A39B-23AD3A4F45CF}" srcOrd="0" destOrd="0" presId="urn:microsoft.com/office/officeart/2005/8/layout/hierarchy6"/>
    <dgm:cxn modelId="{315F86E0-114B-423D-9F62-C19BC31ECF13}" type="presParOf" srcId="{B54EA2A3-7052-47EA-B908-7546E189519E}" destId="{9874AF49-D105-47E4-9E5C-2E2DD6452217}" srcOrd="1" destOrd="0" presId="urn:microsoft.com/office/officeart/2005/8/layout/hierarchy6"/>
    <dgm:cxn modelId="{1B2E2B7F-93EE-4DAB-97D2-CB7B66AD89DD}" type="presParOf" srcId="{4D64986D-6F4F-4FB2-9A07-C9F8863B7FE8}" destId="{5EDC2313-9BD5-4A01-8C1B-A6ACA5288EE9}" srcOrd="2" destOrd="0" presId="urn:microsoft.com/office/officeart/2005/8/layout/hierarchy6"/>
    <dgm:cxn modelId="{7391AA5D-3FCA-403E-86AE-4ACFD761D428}" type="presParOf" srcId="{4D64986D-6F4F-4FB2-9A07-C9F8863B7FE8}" destId="{19587561-4A89-4965-B5F3-5FD69C06D3BD}" srcOrd="3" destOrd="0" presId="urn:microsoft.com/office/officeart/2005/8/layout/hierarchy6"/>
    <dgm:cxn modelId="{F29C4687-1925-4568-BC6E-C5A0F2B35703}" type="presParOf" srcId="{19587561-4A89-4965-B5F3-5FD69C06D3BD}" destId="{4F89BD2D-31FD-4E29-B926-A65ADA25A3E5}" srcOrd="0" destOrd="0" presId="urn:microsoft.com/office/officeart/2005/8/layout/hierarchy6"/>
    <dgm:cxn modelId="{19BAB7BB-997D-45A6-A311-2013AE766209}" type="presParOf" srcId="{19587561-4A89-4965-B5F3-5FD69C06D3BD}" destId="{752CA9FE-7B33-401A-8C51-30B2C2237458}" srcOrd="1" destOrd="0" presId="urn:microsoft.com/office/officeart/2005/8/layout/hierarchy6"/>
    <dgm:cxn modelId="{6C77F7DA-BE1A-43E0-9A56-231F40E470DE}" type="presParOf" srcId="{4D64986D-6F4F-4FB2-9A07-C9F8863B7FE8}" destId="{BA836C19-AB91-4646-B38E-9A7A37B95988}" srcOrd="4" destOrd="0" presId="urn:microsoft.com/office/officeart/2005/8/layout/hierarchy6"/>
    <dgm:cxn modelId="{5DC6359F-CCFE-4102-8E0E-7030C4A906F5}" type="presParOf" srcId="{4D64986D-6F4F-4FB2-9A07-C9F8863B7FE8}" destId="{13604C7B-EDFB-45E2-8976-A605225AC402}" srcOrd="5" destOrd="0" presId="urn:microsoft.com/office/officeart/2005/8/layout/hierarchy6"/>
    <dgm:cxn modelId="{0C213454-5275-44BB-AE01-DFB5BD92F465}" type="presParOf" srcId="{13604C7B-EDFB-45E2-8976-A605225AC402}" destId="{598ADCFA-87A1-4F8A-AFBD-225F425800E0}" srcOrd="0" destOrd="0" presId="urn:microsoft.com/office/officeart/2005/8/layout/hierarchy6"/>
    <dgm:cxn modelId="{5CCD9D14-3BD7-4F55-8340-954797E39709}" type="presParOf" srcId="{13604C7B-EDFB-45E2-8976-A605225AC402}" destId="{502D248A-DFE7-41E9-82BB-E9EFFB001055}" srcOrd="1" destOrd="0" presId="urn:microsoft.com/office/officeart/2005/8/layout/hierarchy6"/>
    <dgm:cxn modelId="{FCF8CA35-992F-4363-97DC-52455416A3D2}" type="presParOf" srcId="{08FD0EED-2BCC-40D8-8FB9-352071FC3535}" destId="{2A86EF67-6081-450A-BF4B-75CB12AC5E9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2D0B9-0331-44D4-ACA1-814E16E79BDE}">
      <dsp:nvSpPr>
        <dsp:cNvPr id="0" name=""/>
        <dsp:cNvSpPr/>
      </dsp:nvSpPr>
      <dsp:spPr>
        <a:xfrm>
          <a:off x="2877534" y="1132878"/>
          <a:ext cx="2878851" cy="678779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 рослин</a:t>
          </a:r>
          <a:endParaRPr lang="ru-RU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7415" y="1152759"/>
        <a:ext cx="2839089" cy="639017"/>
      </dsp:txXfrm>
    </dsp:sp>
    <dsp:sp modelId="{3CD0FC93-DE4A-4CA3-B1AC-95986FB24715}">
      <dsp:nvSpPr>
        <dsp:cNvPr id="0" name=""/>
        <dsp:cNvSpPr/>
      </dsp:nvSpPr>
      <dsp:spPr>
        <a:xfrm>
          <a:off x="2091665" y="1811658"/>
          <a:ext cx="2225294" cy="309718"/>
        </a:xfrm>
        <a:custGeom>
          <a:avLst/>
          <a:gdLst/>
          <a:ahLst/>
          <a:cxnLst/>
          <a:rect l="0" t="0" r="0" b="0"/>
          <a:pathLst>
            <a:path>
              <a:moveTo>
                <a:pt x="2225294" y="0"/>
              </a:moveTo>
              <a:lnTo>
                <a:pt x="2225294" y="154859"/>
              </a:lnTo>
              <a:lnTo>
                <a:pt x="0" y="154859"/>
              </a:lnTo>
              <a:lnTo>
                <a:pt x="0" y="309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84E9B-518F-44E1-AD8E-213C3DFDD43C}">
      <dsp:nvSpPr>
        <dsp:cNvPr id="0" name=""/>
        <dsp:cNvSpPr/>
      </dsp:nvSpPr>
      <dsp:spPr>
        <a:xfrm>
          <a:off x="1147700" y="2121376"/>
          <a:ext cx="1887929" cy="774296"/>
        </a:xfrm>
        <a:prstGeom prst="roundRect">
          <a:avLst>
            <a:gd name="adj" fmla="val 10000"/>
          </a:avLst>
        </a:prstGeom>
        <a:solidFill>
          <a:srgbClr val="D630C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Вегетативні</a:t>
          </a:r>
          <a:endParaRPr lang="ru-RU" sz="1800" kern="1200" dirty="0"/>
        </a:p>
      </dsp:txBody>
      <dsp:txXfrm>
        <a:off x="1170378" y="2144054"/>
        <a:ext cx="1842573" cy="728940"/>
      </dsp:txXfrm>
    </dsp:sp>
    <dsp:sp modelId="{E840665F-95FF-4A05-ADAC-2628336119B4}">
      <dsp:nvSpPr>
        <dsp:cNvPr id="0" name=""/>
        <dsp:cNvSpPr/>
      </dsp:nvSpPr>
      <dsp:spPr>
        <a:xfrm>
          <a:off x="581786" y="2895673"/>
          <a:ext cx="1509879" cy="309718"/>
        </a:xfrm>
        <a:custGeom>
          <a:avLst/>
          <a:gdLst/>
          <a:ahLst/>
          <a:cxnLst/>
          <a:rect l="0" t="0" r="0" b="0"/>
          <a:pathLst>
            <a:path>
              <a:moveTo>
                <a:pt x="1509879" y="0"/>
              </a:moveTo>
              <a:lnTo>
                <a:pt x="1509879" y="154859"/>
              </a:lnTo>
              <a:lnTo>
                <a:pt x="0" y="154859"/>
              </a:lnTo>
              <a:lnTo>
                <a:pt x="0" y="309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CE754-C857-4DEF-9CBA-8C4FCC6D904C}">
      <dsp:nvSpPr>
        <dsp:cNvPr id="0" name=""/>
        <dsp:cNvSpPr/>
      </dsp:nvSpPr>
      <dsp:spPr>
        <a:xfrm>
          <a:off x="1063" y="3205392"/>
          <a:ext cx="1161445" cy="774296"/>
        </a:xfrm>
        <a:prstGeom prst="roundRect">
          <a:avLst>
            <a:gd name="adj" fmla="val 10000"/>
          </a:avLst>
        </a:prstGeom>
        <a:solidFill>
          <a:srgbClr val="EE4F2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листок</a:t>
          </a:r>
          <a:endParaRPr lang="ru-RU" sz="1800" kern="1200" dirty="0"/>
        </a:p>
      </dsp:txBody>
      <dsp:txXfrm>
        <a:off x="23741" y="3228070"/>
        <a:ext cx="1116089" cy="728940"/>
      </dsp:txXfrm>
    </dsp:sp>
    <dsp:sp modelId="{0399CBBB-1759-4168-999E-E5BD61B20C3A}">
      <dsp:nvSpPr>
        <dsp:cNvPr id="0" name=""/>
        <dsp:cNvSpPr/>
      </dsp:nvSpPr>
      <dsp:spPr>
        <a:xfrm>
          <a:off x="2045945" y="2895673"/>
          <a:ext cx="91440" cy="309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32696-E698-48A7-916A-CC800A50B04B}">
      <dsp:nvSpPr>
        <dsp:cNvPr id="0" name=""/>
        <dsp:cNvSpPr/>
      </dsp:nvSpPr>
      <dsp:spPr>
        <a:xfrm>
          <a:off x="1510942" y="3205392"/>
          <a:ext cx="1161445" cy="774296"/>
        </a:xfrm>
        <a:prstGeom prst="roundRect">
          <a:avLst>
            <a:gd name="adj" fmla="val 10000"/>
          </a:avLst>
        </a:prstGeom>
        <a:solidFill>
          <a:srgbClr val="EE4F2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Корінь</a:t>
          </a:r>
          <a:endParaRPr lang="ru-RU" sz="1800" kern="1200" dirty="0"/>
        </a:p>
      </dsp:txBody>
      <dsp:txXfrm>
        <a:off x="1533620" y="3228070"/>
        <a:ext cx="1116089" cy="728940"/>
      </dsp:txXfrm>
    </dsp:sp>
    <dsp:sp modelId="{AA8D31D4-4F6B-47B9-B606-E1C2B55CF81E}">
      <dsp:nvSpPr>
        <dsp:cNvPr id="0" name=""/>
        <dsp:cNvSpPr/>
      </dsp:nvSpPr>
      <dsp:spPr>
        <a:xfrm>
          <a:off x="2091665" y="2895673"/>
          <a:ext cx="1509879" cy="30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59"/>
              </a:lnTo>
              <a:lnTo>
                <a:pt x="1509879" y="154859"/>
              </a:lnTo>
              <a:lnTo>
                <a:pt x="1509879" y="309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A5BE1-61C0-4CFE-AE1D-6489409C757A}">
      <dsp:nvSpPr>
        <dsp:cNvPr id="0" name=""/>
        <dsp:cNvSpPr/>
      </dsp:nvSpPr>
      <dsp:spPr>
        <a:xfrm>
          <a:off x="3020821" y="3205392"/>
          <a:ext cx="1161445" cy="774296"/>
        </a:xfrm>
        <a:prstGeom prst="roundRect">
          <a:avLst>
            <a:gd name="adj" fmla="val 10000"/>
          </a:avLst>
        </a:prstGeom>
        <a:solidFill>
          <a:srgbClr val="EE4F2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стебло</a:t>
          </a:r>
          <a:endParaRPr lang="ru-RU" sz="1800" kern="1200" dirty="0"/>
        </a:p>
      </dsp:txBody>
      <dsp:txXfrm>
        <a:off x="3043499" y="3228070"/>
        <a:ext cx="1116089" cy="728940"/>
      </dsp:txXfrm>
    </dsp:sp>
    <dsp:sp modelId="{1CEF2F2B-A86D-4054-AA3E-74B4F8350201}">
      <dsp:nvSpPr>
        <dsp:cNvPr id="0" name=""/>
        <dsp:cNvSpPr/>
      </dsp:nvSpPr>
      <dsp:spPr>
        <a:xfrm>
          <a:off x="4316960" y="1811658"/>
          <a:ext cx="2304342" cy="30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59"/>
              </a:lnTo>
              <a:lnTo>
                <a:pt x="2304342" y="154859"/>
              </a:lnTo>
              <a:lnTo>
                <a:pt x="2304342" y="30971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81718-0D28-479F-BFAA-83299150793D}">
      <dsp:nvSpPr>
        <dsp:cNvPr id="0" name=""/>
        <dsp:cNvSpPr/>
      </dsp:nvSpPr>
      <dsp:spPr>
        <a:xfrm>
          <a:off x="5756385" y="2121376"/>
          <a:ext cx="1729833" cy="774296"/>
        </a:xfrm>
        <a:prstGeom prst="roundRect">
          <a:avLst>
            <a:gd name="adj" fmla="val 10000"/>
          </a:avLst>
        </a:prstGeom>
        <a:solidFill>
          <a:srgbClr val="D630C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Генеративні</a:t>
          </a:r>
          <a:endParaRPr lang="ru-RU" sz="1800" kern="1200" dirty="0"/>
        </a:p>
      </dsp:txBody>
      <dsp:txXfrm>
        <a:off x="5779063" y="2144054"/>
        <a:ext cx="1684477" cy="728940"/>
      </dsp:txXfrm>
    </dsp:sp>
    <dsp:sp modelId="{3A3A5A13-31DA-403A-8EEC-BC30E14137B0}">
      <dsp:nvSpPr>
        <dsp:cNvPr id="0" name=""/>
        <dsp:cNvSpPr/>
      </dsp:nvSpPr>
      <dsp:spPr>
        <a:xfrm>
          <a:off x="5111423" y="2895673"/>
          <a:ext cx="1509879" cy="309718"/>
        </a:xfrm>
        <a:custGeom>
          <a:avLst/>
          <a:gdLst/>
          <a:ahLst/>
          <a:cxnLst/>
          <a:rect l="0" t="0" r="0" b="0"/>
          <a:pathLst>
            <a:path>
              <a:moveTo>
                <a:pt x="1509879" y="0"/>
              </a:moveTo>
              <a:lnTo>
                <a:pt x="1509879" y="154859"/>
              </a:lnTo>
              <a:lnTo>
                <a:pt x="0" y="154859"/>
              </a:lnTo>
              <a:lnTo>
                <a:pt x="0" y="309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C2D65-D7FD-4DE6-A39B-23AD3A4F45CF}">
      <dsp:nvSpPr>
        <dsp:cNvPr id="0" name=""/>
        <dsp:cNvSpPr/>
      </dsp:nvSpPr>
      <dsp:spPr>
        <a:xfrm>
          <a:off x="4530700" y="3205392"/>
          <a:ext cx="1161445" cy="774296"/>
        </a:xfrm>
        <a:prstGeom prst="roundRect">
          <a:avLst>
            <a:gd name="adj" fmla="val 10000"/>
          </a:avLst>
        </a:prstGeom>
        <a:solidFill>
          <a:srgbClr val="EE4F2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Квітка</a:t>
          </a:r>
          <a:endParaRPr lang="ru-RU" sz="1800" kern="1200" dirty="0"/>
        </a:p>
      </dsp:txBody>
      <dsp:txXfrm>
        <a:off x="4553378" y="3228070"/>
        <a:ext cx="1116089" cy="728940"/>
      </dsp:txXfrm>
    </dsp:sp>
    <dsp:sp modelId="{5EDC2313-9BD5-4A01-8C1B-A6ACA5288EE9}">
      <dsp:nvSpPr>
        <dsp:cNvPr id="0" name=""/>
        <dsp:cNvSpPr/>
      </dsp:nvSpPr>
      <dsp:spPr>
        <a:xfrm>
          <a:off x="6575582" y="2895673"/>
          <a:ext cx="91440" cy="3097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9BD2D-31FD-4E29-B926-A65ADA25A3E5}">
      <dsp:nvSpPr>
        <dsp:cNvPr id="0" name=""/>
        <dsp:cNvSpPr/>
      </dsp:nvSpPr>
      <dsp:spPr>
        <a:xfrm>
          <a:off x="6040579" y="3205392"/>
          <a:ext cx="1161445" cy="774296"/>
        </a:xfrm>
        <a:prstGeom prst="roundRect">
          <a:avLst>
            <a:gd name="adj" fmla="val 10000"/>
          </a:avLst>
        </a:prstGeom>
        <a:solidFill>
          <a:srgbClr val="EE4F2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Плід</a:t>
          </a:r>
          <a:endParaRPr lang="ru-RU" sz="1800" kern="1200" dirty="0"/>
        </a:p>
      </dsp:txBody>
      <dsp:txXfrm>
        <a:off x="6063257" y="3228070"/>
        <a:ext cx="1116089" cy="728940"/>
      </dsp:txXfrm>
    </dsp:sp>
    <dsp:sp modelId="{BA836C19-AB91-4646-B38E-9A7A37B95988}">
      <dsp:nvSpPr>
        <dsp:cNvPr id="0" name=""/>
        <dsp:cNvSpPr/>
      </dsp:nvSpPr>
      <dsp:spPr>
        <a:xfrm>
          <a:off x="6621302" y="2895673"/>
          <a:ext cx="1509879" cy="309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59"/>
              </a:lnTo>
              <a:lnTo>
                <a:pt x="1509879" y="154859"/>
              </a:lnTo>
              <a:lnTo>
                <a:pt x="1509879" y="30971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ADCFA-87A1-4F8A-AFBD-225F425800E0}">
      <dsp:nvSpPr>
        <dsp:cNvPr id="0" name=""/>
        <dsp:cNvSpPr/>
      </dsp:nvSpPr>
      <dsp:spPr>
        <a:xfrm>
          <a:off x="7550458" y="3205392"/>
          <a:ext cx="1161445" cy="774296"/>
        </a:xfrm>
        <a:prstGeom prst="roundRect">
          <a:avLst>
            <a:gd name="adj" fmla="val 10000"/>
          </a:avLst>
        </a:prstGeom>
        <a:solidFill>
          <a:srgbClr val="EE4F2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насінина</a:t>
          </a:r>
          <a:endParaRPr lang="ru-RU" sz="1800" kern="1200" dirty="0"/>
        </a:p>
      </dsp:txBody>
      <dsp:txXfrm>
        <a:off x="7573136" y="3228070"/>
        <a:ext cx="1116089" cy="728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78286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светло зеле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8" y="0"/>
            <a:ext cx="9164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571986"/>
            <a:ext cx="590465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Будова квіткової рослини. Вегетативні й генеративні органи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Картинки по запросу цветы анимация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90" y="2347286"/>
            <a:ext cx="4286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цветы анимация без фон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08" y="548884"/>
            <a:ext cx="4116353" cy="19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63847"/>
            <a:ext cx="3580265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cap="none" spc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Зростання рослини починається з корення. За допомогою корення рослини    одержують з грунту воду і розчинені в ній поживні речовини</a:t>
            </a:r>
            <a:endParaRPr lang="ru-RU" sz="28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8" name="Picture 4" descr="http://vopros-remont.ru/wp-content/uploads/2015/11/4889866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3000"/>
            <a:ext cx="5715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85719" y="214289"/>
            <a:ext cx="8229600" cy="85725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Цікаво знати, що …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95536" y="1628800"/>
            <a:ext cx="8501121" cy="4857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98666"/>
              <a:buFont typeface="Wingdings" pitchFamily="2" charset="2"/>
              <a:buChar char="Ø"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У жита площа кореневої системи становить близько 640 кв.м, що у 130 разів більше, ніж площа пагона.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3300"/>
              </a:buClr>
              <a:buSzPct val="98666"/>
              <a:buFont typeface="Wingdings" pitchFamily="2" charset="2"/>
              <a:buChar char="Ø"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У гарбуза загальна довжина коренів складає близько 25 км, так як щодня наростає близько 300 м.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3300"/>
              </a:buClr>
              <a:buSzPct val="98666"/>
              <a:buFont typeface="Wingdings" pitchFamily="2" charset="2"/>
              <a:buChar char="Ø"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Середня швидкість росту стебла, навіть, за сприятливих умов досягає близько 0,005 мм за хвилину.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3300"/>
              </a:buClr>
              <a:buSzPct val="98666"/>
              <a:buFont typeface="Wingdings" pitchFamily="2" charset="2"/>
              <a:buChar char="Ø"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Якщо площа листків одного дерева 1600 кв.м, то воно може забезпечити </a:t>
            </a:r>
            <a:r>
              <a:rPr lang="ru-RU" sz="296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киснем </a:t>
            </a: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60-65 чоловік.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1" i="0" u="none" strike="noStrike" cap="none" dirty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1" i="0" u="none" strike="noStrike" cap="none" dirty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ool-pictures.su/_ph/31/2/671561582.gif?147217175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53816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996480"/>
            <a:ext cx="399593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допомогою листків рослина живиться. У листках під дією світла з вуглекислого газу і води утворюється цукор і крохмаль – поживні речовини, якими живиться рослина. При цьому рослини виділяють в повітрякисень. </a:t>
            </a:r>
            <a:endParaRPr lang="ru-RU" sz="2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14282" y="214289"/>
            <a:ext cx="8472518" cy="93978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Репродуктивні органи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285719" y="1214421"/>
            <a:ext cx="8501121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3200" b="1" i="0" u="none" strike="noStrike" cap="none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Репродуктивні органи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– це органи, які виконують функцію формування зачатків нового покоління, захисту зачатків рослин та розселення рослин на планеті.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3200" b="1" i="1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До них належать: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•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квітки;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•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плоди;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3300"/>
              </a:buClr>
              <a:buSzPct val="100000"/>
              <a:buFont typeface="Arial"/>
              <a:buChar char="•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насіння.</a:t>
            </a:r>
          </a:p>
        </p:txBody>
      </p:sp>
      <p:sp>
        <p:nvSpPr>
          <p:cNvPr id="2" name="AutoShape 2" descr="http://img-fotki.yandex.ru/get/6416/39663434.224/0_7c66d_65bf48c8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://img-fotki.yandex.ru/get/6416/39663434.224/0_7c66d_65bf48c8_L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80928"/>
            <a:ext cx="12763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5811/119528728.843/0_8e688_2d2fb48c_S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2478"/>
            <a:ext cx="2232248" cy="16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grandtraid.ru/img/swets/seed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33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85719" y="274637"/>
            <a:ext cx="8401079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Значення репродуктивних  органів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42843" y="1500174"/>
            <a:ext cx="6661404" cy="4714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Репродуктивні органи необхідні для того, щоб сформувати зачатки майбутньої рослини, захистити їх від несприятливих умов довкілля та забезпечити їхнє розселення.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Отже, репродуктивні органи забезпечують існування виду               на планеті, його розселення                 на різноманітні території та            продовження в наступних          поколіннях.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http://hovrashok.com.ua/images/Oct/30/0edc1ea6a4982aa8f2fa8f0b698bd93e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168352" cy="44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1122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Як утворюються органи рослин.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51519" y="1268761"/>
            <a:ext cx="8712967" cy="2448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Якщо посадити або посіяти рослину, то спочатку виростають вегетативні органи, а вже потім репродуктивні.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Спочатку набирає сили молодий корінець потім починає рости  пагін, який розгалужується  і   формує надземну частину рослини. </a:t>
            </a:r>
          </a:p>
        </p:txBody>
      </p:sp>
      <p:pic>
        <p:nvPicPr>
          <p:cNvPr id="198" name="Shape 198" descr="http://shkola.ua/web/uploads/book/35/images/XV8zq17n.jpg"/>
          <p:cNvPicPr preferRelativeResize="0"/>
          <p:nvPr/>
        </p:nvPicPr>
        <p:blipFill rotWithShape="1">
          <a:blip r:embed="rId4">
            <a:alphaModFix/>
          </a:blip>
          <a:srcRect b="9126"/>
          <a:stretch/>
        </p:blipFill>
        <p:spPr>
          <a:xfrm>
            <a:off x="251519" y="3789039"/>
            <a:ext cx="8676456" cy="289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1122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Як утворюються органи рослин.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85719" y="1428736"/>
            <a:ext cx="8501121" cy="28643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Після того, як вегетативні органи повністю сформуються, тільки тоді починають розвиватися репродуктивні органи, тобто                         спочатку квіти, а на їхньому місці після відцвітання  сформуються плоди із                                 насінням.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296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</a:p>
        </p:txBody>
      </p:sp>
      <p:pic>
        <p:nvPicPr>
          <p:cNvPr id="205" name="Shape 205" descr="http://narodna-osvita.com.ua/uploads/bio-6-ostap-ukr/bio-6-ostap-ukr-8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3645023"/>
            <a:ext cx="8064896" cy="309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02060" y="260648"/>
            <a:ext cx="8229600" cy="1143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Назвіть органи рослини</a:t>
            </a:r>
          </a:p>
        </p:txBody>
      </p:sp>
      <p:pic>
        <p:nvPicPr>
          <p:cNvPr id="211" name="Shape 211" descr="http://school.xvatit.com/images/4/4c/Priroda6_3_2.jpg"/>
          <p:cNvPicPr preferRelativeResize="0"/>
          <p:nvPr/>
        </p:nvPicPr>
        <p:blipFill rotWithShape="1">
          <a:blip r:embed="rId4">
            <a:alphaModFix/>
          </a:blip>
          <a:srcRect t="8446" b="4973"/>
          <a:stretch/>
        </p:blipFill>
        <p:spPr>
          <a:xfrm>
            <a:off x="251519" y="1700808"/>
            <a:ext cx="8530682" cy="4896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8229600" cy="1428759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Які органи рослин   зображені?</a:t>
            </a:r>
          </a:p>
        </p:txBody>
      </p:sp>
      <p:pic>
        <p:nvPicPr>
          <p:cNvPr id="217" name="Shape 217" descr="ст калачика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5" y="1916832"/>
            <a:ext cx="3849154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8" name="Shape 218" descr="hyacinthus_orientalis_'Bismarck'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032" y="1916832"/>
            <a:ext cx="3571899" cy="4254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85719" y="214289"/>
            <a:ext cx="8229600" cy="1357322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Знайти репродуктивні </a:t>
            </a:r>
            <a:b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  органи</a:t>
            </a:r>
          </a:p>
        </p:txBody>
      </p:sp>
      <p:pic>
        <p:nvPicPr>
          <p:cNvPr id="224" name="Shape 224" descr="клубн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10" y="2000240"/>
            <a:ext cx="2071701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" name="Shape 225" descr="дуб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247" y="1772816"/>
            <a:ext cx="1643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" name="Shape 226" descr="конвал 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785785" y="4071942"/>
            <a:ext cx="1857388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7" name="Shape 227" descr="5_63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71867" y="4000503"/>
            <a:ext cx="1916115" cy="210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8" name="Shape 228" descr="plants_internet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6512" y="4214817"/>
            <a:ext cx="214314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9" name="Shape 229" descr="dbimage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9871" y="1844824"/>
            <a:ext cx="221457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85719" y="214289"/>
            <a:ext cx="8572560" cy="868346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86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Мета уроку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14282" y="1214421"/>
            <a:ext cx="857256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                Ознайомити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учнів із складовими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          		частинами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рослинних організмів –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органами. З’ясувати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значення поділу органів рослин на вегетативні   та репродуктивні.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Розкрити функції органів рослин 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Картинки по запросу цветы фруктов анимация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2936"/>
            <a:ext cx="5715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цветы фруктов анимация без фо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77072"/>
            <a:ext cx="3048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122413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Замалюй у зошит схему .</a:t>
            </a:r>
            <a:b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</a:br>
            <a:r>
              <a:rPr lang="ru-RU" sz="3959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Постав цифри у клітинках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 descr="http://school.xvatit.com/images/f/fc/Opciidekabrgolubkova-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1556791"/>
            <a:ext cx="6889494" cy="5112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descr="http://svitppt.com.ua/images/33/32474/960/img3.jpg"/>
          <p:cNvPicPr preferRelativeResize="0"/>
          <p:nvPr/>
        </p:nvPicPr>
        <p:blipFill rotWithShape="1">
          <a:blip r:embed="rId4">
            <a:alphaModFix/>
          </a:blip>
          <a:srcRect l="55512" t="24800" r="9051" b="13251"/>
          <a:stretch/>
        </p:blipFill>
        <p:spPr>
          <a:xfrm>
            <a:off x="4848192" y="2120082"/>
            <a:ext cx="3756256" cy="418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1196752"/>
            <a:ext cx="544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Будова рослин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191" y="2276872"/>
            <a:ext cx="45720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Рослина складається з частин, які називаються органами. Кожен орган має свою назву.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85719" y="214289"/>
            <a:ext cx="8643997" cy="939783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Що таке органи рослини?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285719" y="1285861"/>
            <a:ext cx="8501121" cy="4159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Всі 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рослини планети: однорічні,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    			багаторічні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низькорослі, високі, трав’янисті, дерев’янисті складаються із складових частин – органів.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ru-RU" sz="3200" b="1" i="0" u="none" strike="noStrike" cap="non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Орган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– це частина </a:t>
            </a:r>
            <a:endParaRPr lang="ru-RU" sz="3200" b="1" i="0" u="none" strike="noStrike" cap="none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організму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що має певну </a:t>
            </a:r>
            <a:endParaRPr lang="ru-RU" sz="3200" b="1" i="0" u="none" strike="noStrike" cap="none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будову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займає певне   місце і </a:t>
            </a:r>
            <a:endParaRPr lang="ru-RU" sz="3200" b="1" i="0" u="none" strike="noStrike" cap="none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положення   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 організмі та </a:t>
            </a:r>
            <a:endParaRPr lang="ru-RU" sz="3200" b="1" i="0" u="none" strike="noStrike" cap="none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виконує відповідні </a:t>
            </a:r>
            <a:r>
              <a:rPr lang="ru-RU" sz="3200" b="1" i="0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функції. </a:t>
            </a:r>
          </a:p>
        </p:txBody>
      </p:sp>
      <p:pic>
        <p:nvPicPr>
          <p:cNvPr id="3074" name="Picture 2" descr="Картинки по запросу цветы фруктов анимация без ф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1750"/>
            <a:ext cx="381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http://rerefat.ru/tw_files2/urls_1/158/d-157450/img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3" y="332656"/>
            <a:ext cx="8280919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57158" y="214289"/>
            <a:ext cx="8501121" cy="91045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Чим відрізняються   органи рослин?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285719" y="1196753"/>
            <a:ext cx="8858281" cy="3528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3200" b="1" i="1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Органи </a:t>
            </a:r>
            <a:r>
              <a:rPr lang="ru-RU" sz="3200" b="1" i="1" u="none" strike="noStrike" cap="none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у різних рослин відрізняються: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-"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             за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розмірами та формою;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-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за тривалістю життя;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-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за кольором квітів та плодів;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-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за пристосуваннями    до умов існування;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Arial"/>
              <a:buChar char="-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за значенням у природі    та житті людини.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http://marichka.info/files/aimages/yd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2200" y="4831512"/>
            <a:ext cx="2232248" cy="172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5" name="Shape 125" descr="http://intranet.tdmu.edu.ua/data/kafedra/internal/pharma_1/classes_stud/uk/pharm/prov_pharm/ntn/%D1%84%D0%B0%D1%80%D0%BC%D0%B0%D1%86%D0%B5%D0%B2%D1%82%D0%B8%D1%87%D0%BD%D0%B0%20%D0%B1%D0%BE%D1%82%D0%B0%D0%BD%D1%96%D0%BA%D0%B0/2%20%D0%BA%D1%83%D1%80%D1%81/12-%D0%A0%D0%BE%D0%B4%D0%B8%D0%BD%D0%B8%20%D0%A1%D0%B5%D0%BB%D0%B5%D1%80%D0%BE%D0%B2%D1%96-%D0%96%D0%B8%D0%BC%D0%BE%D0%BB%D0%BE%D1%81%D1%82%D0%B5%D0%B2%D1%96-%D0%96%D0%BE%D1%81%D1%82%D0%B5%D1%80%D0%BE%D0%B2%D1%96.files/image0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5896" y="4831512"/>
            <a:ext cx="2311071" cy="1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Shape 126" descr="http://moyaosvita.com.ua/wp-content/uploads/2013/10/harchovi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568" y="4869160"/>
            <a:ext cx="2411759" cy="176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57158" y="274637"/>
            <a:ext cx="8501121" cy="115409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0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Класифікація органів   рослин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1199112"/>
              </p:ext>
            </p:extLst>
          </p:nvPr>
        </p:nvGraphicFramePr>
        <p:xfrm>
          <a:off x="251520" y="980728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285719" y="214289"/>
            <a:ext cx="8229600" cy="85725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Вегетативні органи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179510" y="1285859"/>
            <a:ext cx="5976665" cy="50234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			Вегетативними 			органами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рослин є </a:t>
            </a:r>
            <a:r>
              <a:rPr lang="ru-RU" sz="32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корінь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2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пагін</a:t>
            </a:r>
            <a:r>
              <a:rPr lang="ru-RU" sz="32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ru-RU" sz="3200" b="1" i="0" u="none" strike="noStrike" cap="none" dirty="0" smtClean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Вони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забезпечують ріст </a:t>
            </a:r>
            <a:endParaRPr lang="ru-RU" sz="3200" b="1" i="0" u="none" strike="noStrike" cap="none" dirty="0" smtClean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рослини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, її живлення,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дихання, фотосинтез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, транспорт речовин по 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рослині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, утримання на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певному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місці, </a:t>
            </a:r>
          </a:p>
          <a:p>
            <a:pPr marL="342900" marR="0" lvl="0" indent="-34290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пристосування до 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умов існування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0" name="Picture 4" descr="Картинки по запросу корінь аним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82763"/>
            <a:ext cx="27622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85719" y="214289"/>
            <a:ext cx="8229600" cy="85725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7B85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Вегетативні органи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57158" y="980728"/>
            <a:ext cx="8501121" cy="5591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             Пагін</a:t>
            </a:r>
            <a:r>
              <a:rPr lang="ru-RU" sz="3200" b="1" i="0" u="none" strike="noStrike" cap="none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– надземний осьовий орган. </a:t>
            </a:r>
            <a:endParaRPr lang="ru-RU" sz="3200" b="1" i="0" u="none" strike="noStrike" cap="none" dirty="0" smtClean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b="1" dirty="0">
                <a:solidFill>
                  <a:srgbClr val="003300"/>
                </a:solidFill>
              </a:rPr>
              <a:t>	</a:t>
            </a:r>
            <a:r>
              <a:rPr lang="ru-RU" b="1" dirty="0" smtClean="0">
                <a:solidFill>
                  <a:srgbClr val="003300"/>
                </a:solidFill>
              </a:rPr>
              <a:t>		</a:t>
            </a:r>
            <a:r>
              <a:rPr lang="ru-RU" sz="3200" b="1" i="1" u="none" strike="noStrike" cap="none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Його  складають: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endParaRPr lang="ru-RU" sz="3200" b="1" i="1" u="none" strike="noStrike" cap="none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Wingdings" pitchFamily="2" charset="2"/>
              <a:buChar char="Ø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стебло;</a:t>
            </a:r>
          </a:p>
          <a:p>
            <a:pPr marL="457200" marR="0" lvl="0" indent="-457200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Wingdings" pitchFamily="2" charset="2"/>
              <a:buChar char="Ø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листки;</a:t>
            </a:r>
          </a:p>
          <a:p>
            <a:pPr marL="457200" marR="0" lvl="0" indent="-457200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100000"/>
              <a:buFont typeface="Wingdings" pitchFamily="2" charset="2"/>
              <a:buChar char="Ø"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бруньки.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Корінь </a:t>
            </a: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- це підземний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осьовий орган.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4800" b="1" i="0" u="none" strike="noStrike" cap="none" dirty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Картинки по запросу корінь аним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53" y="4437112"/>
            <a:ext cx="32766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корінь анимац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17737"/>
            <a:ext cx="476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227</Words>
  <Application>Microsoft Office PowerPoint</Application>
  <PresentationFormat>Экран (4:3)</PresentationFormat>
  <Paragraphs>75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Мета уроку</vt:lpstr>
      <vt:lpstr>Презентация PowerPoint</vt:lpstr>
      <vt:lpstr>Що таке органи рослини?</vt:lpstr>
      <vt:lpstr>Презентация PowerPoint</vt:lpstr>
      <vt:lpstr>Чим відрізняються   органи рослин?</vt:lpstr>
      <vt:lpstr>Класифікація органів   рослин</vt:lpstr>
      <vt:lpstr>Вегетативні органи</vt:lpstr>
      <vt:lpstr>Вегетативні органи</vt:lpstr>
      <vt:lpstr>Презентация PowerPoint</vt:lpstr>
      <vt:lpstr>Цікаво знати, що …</vt:lpstr>
      <vt:lpstr>Презентация PowerPoint</vt:lpstr>
      <vt:lpstr>Репродуктивні органи</vt:lpstr>
      <vt:lpstr>Значення репродуктивних  органів</vt:lpstr>
      <vt:lpstr>Як утворюються органи рослин.</vt:lpstr>
      <vt:lpstr>Як утворюються органи рослин.</vt:lpstr>
      <vt:lpstr>Назвіть органи рослини</vt:lpstr>
      <vt:lpstr>Які органи рослин   зображені?</vt:lpstr>
      <vt:lpstr>Знайти репродуктивні     органи</vt:lpstr>
      <vt:lpstr>Замалюй у зошит схему . Постав цифри у клітинках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tatiana Mir</cp:lastModifiedBy>
  <cp:revision>10</cp:revision>
  <dcterms:modified xsi:type="dcterms:W3CDTF">2022-12-01T00:52:31Z</dcterms:modified>
</cp:coreProperties>
</file>