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52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25227-B86E-471B-BE23-06B45CB5CF10}" type="datetimeFigureOut">
              <a:rPr lang="uk-UA" smtClean="0"/>
              <a:pPr/>
              <a:t>01.12.2022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B2B8C-CA77-4A78-9A0F-C1D63D4BB79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26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B2B8C-CA77-4A78-9A0F-C1D63D4BB790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8BA4-A522-416D-AC4F-A648BE2AC645}" type="datetimeFigureOut">
              <a:rPr lang="uk-UA" smtClean="0"/>
              <a:pPr/>
              <a:t>01.12.2022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0B8B-D9B7-41BE-B4EA-C4DA9355B3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8BA4-A522-416D-AC4F-A648BE2AC645}" type="datetimeFigureOut">
              <a:rPr lang="uk-UA" smtClean="0"/>
              <a:pPr/>
              <a:t>01.12.2022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0B8B-D9B7-41BE-B4EA-C4DA9355B3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8BA4-A522-416D-AC4F-A648BE2AC645}" type="datetimeFigureOut">
              <a:rPr lang="uk-UA" smtClean="0"/>
              <a:pPr/>
              <a:t>01.12.2022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0B8B-D9B7-41BE-B4EA-C4DA9355B3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8BA4-A522-416D-AC4F-A648BE2AC645}" type="datetimeFigureOut">
              <a:rPr lang="uk-UA" smtClean="0"/>
              <a:pPr/>
              <a:t>01.12.2022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0B8B-D9B7-41BE-B4EA-C4DA9355B3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8BA4-A522-416D-AC4F-A648BE2AC645}" type="datetimeFigureOut">
              <a:rPr lang="uk-UA" smtClean="0"/>
              <a:pPr/>
              <a:t>01.12.2022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0B8B-D9B7-41BE-B4EA-C4DA9355B3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8BA4-A522-416D-AC4F-A648BE2AC645}" type="datetimeFigureOut">
              <a:rPr lang="uk-UA" smtClean="0"/>
              <a:pPr/>
              <a:t>01.12.2022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0B8B-D9B7-41BE-B4EA-C4DA9355B3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8BA4-A522-416D-AC4F-A648BE2AC645}" type="datetimeFigureOut">
              <a:rPr lang="uk-UA" smtClean="0"/>
              <a:pPr/>
              <a:t>01.12.2022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0B8B-D9B7-41BE-B4EA-C4DA9355B3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8BA4-A522-416D-AC4F-A648BE2AC645}" type="datetimeFigureOut">
              <a:rPr lang="uk-UA" smtClean="0"/>
              <a:pPr/>
              <a:t>01.12.2022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0B8B-D9B7-41BE-B4EA-C4DA9355B3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8BA4-A522-416D-AC4F-A648BE2AC645}" type="datetimeFigureOut">
              <a:rPr lang="uk-UA" smtClean="0"/>
              <a:pPr/>
              <a:t>01.12.2022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0B8B-D9B7-41BE-B4EA-C4DA9355B3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8BA4-A522-416D-AC4F-A648BE2AC645}" type="datetimeFigureOut">
              <a:rPr lang="uk-UA" smtClean="0"/>
              <a:pPr/>
              <a:t>01.12.2022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0B8B-D9B7-41BE-B4EA-C4DA9355B3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8BA4-A522-416D-AC4F-A648BE2AC645}" type="datetimeFigureOut">
              <a:rPr lang="uk-UA" smtClean="0"/>
              <a:pPr/>
              <a:t>01.12.2022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0B8B-D9B7-41BE-B4EA-C4DA9355B3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D8BA4-A522-416D-AC4F-A648BE2AC645}" type="datetimeFigureOut">
              <a:rPr lang="uk-UA" smtClean="0"/>
              <a:pPr/>
              <a:t>01.12.2022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00B8B-D9B7-41BE-B4EA-C4DA9355B3C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285728"/>
            <a:ext cx="6143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Пристосування квіткових рослин до різних умов життя</a:t>
            </a:r>
            <a:endParaRPr lang="uk-UA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576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посухостійких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рослин належить кактус. Замість листків у нього колючки.  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actacea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5072098" cy="3982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3_240x300_p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285860"/>
            <a:ext cx="2721447" cy="2857500"/>
          </a:xfrm>
          <a:prstGeom prst="rect">
            <a:avLst/>
          </a:prstGeom>
        </p:spPr>
      </p:pic>
      <p:pic>
        <p:nvPicPr>
          <p:cNvPr id="5" name="Рисунок 4" descr="images3.p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214818"/>
            <a:ext cx="2786082" cy="25050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01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У посушливих місцях  деякі рослини мають довге коріння, яке може досягати до 16 метрів.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erblyujya-kolyu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551500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929198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Верблюжа колючка </a:t>
            </a:r>
            <a:endParaRPr lang="uk-UA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З голочок колючки волога майже не випаровується, і така рослина  здатна жити  у пустелі.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igantskie-kaktusy-saguaro-v-pustyne-sonor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357430"/>
            <a:ext cx="6191250" cy="416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_f5574_e5c3930e_orig-300x2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071678"/>
            <a:ext cx="3786214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226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Є рослини, які ростуть на добре освітлених місцях . Їх називають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світлолюбними.</a:t>
            </a:r>
            <a:endParaRPr lang="uk-UA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duvanc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4000528" cy="490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klever-lugovoj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643050"/>
            <a:ext cx="4214842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592933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Кульбаба звичайна </a:t>
            </a:r>
            <a:endParaRPr lang="uk-UA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585789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Конюшина </a:t>
            </a:r>
            <a:endParaRPr lang="uk-UA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Для нормального розвитку світлолюбних рослин необхідне інтенсивне сонячне освітлення. Дорослі рослини більш світлолюбні, ніж молоді.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000014254-filename-00001-nor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428868"/>
            <a:ext cx="4572032" cy="4243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607220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Лотос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pic>
        <p:nvPicPr>
          <p:cNvPr id="5" name="Рисунок 4" descr="podorozhnik-ot-kashl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428868"/>
            <a:ext cx="3929050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2066" y="600076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Подорожник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Тіньовитривалі рослини ростуть переважно в тінистих місцях, куди потрапляє мала кількість прямих сонячних променів. Тіньовитривалі рослини - це, здебільшого, мешканці нижнього ярусу лісу.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еся-Українка-Конвалі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496"/>
            <a:ext cx="3929090" cy="3714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232" y="592933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Конвалія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Рисунок 4" descr="87be5f94aa2233557f8776eff6ef28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786058"/>
            <a:ext cx="4214809" cy="378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8" y="6000768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Барвінок</a:t>
            </a:r>
            <a:r>
              <a:rPr lang="uk-UA" dirty="0" smtClean="0"/>
              <a:t>  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28604"/>
            <a:ext cx="885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Тіньовитривалі рослини за зовнішнім виглядом відрізняються від світлолюбних. У тіньовитривалих рослин переважають більш широке, м'яке і тонке листя.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runnera-krupnolistnaja-posadka-i-uhod-v-otkrytom-grunte-foto-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571744"/>
            <a:ext cx="7572428" cy="4071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92933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Бруннера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357166"/>
            <a:ext cx="87154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Перевір себе: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 якими ознаками можна впізнати вологолюбні рослини?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Наведи приклади світлолюбних рослин своєї місцевості.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Як рослини пристосувалися до життя в посушливих місцях?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Яку функцію виконує колючка у рослин?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85728"/>
            <a:ext cx="635798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Необхідними для життя рослин є такі умови: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світло;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тепло;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вода;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повітря;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поживні речовини.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Квіткові рослини пристосовуються до життя в різних життєвих умовах.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ast d p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0174"/>
            <a:ext cx="4273226" cy="320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414338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Лілія</a:t>
            </a:r>
            <a:r>
              <a:rPr lang="uk-UA" sz="3600" dirty="0" smtClean="0"/>
              <a:t> </a:t>
            </a:r>
            <a:endParaRPr lang="uk-UA" sz="3600" dirty="0"/>
          </a:p>
        </p:txBody>
      </p:sp>
      <p:pic>
        <p:nvPicPr>
          <p:cNvPr id="5" name="Рисунок 4" descr="s192665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429000"/>
            <a:ext cx="4703488" cy="313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600076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Ефемери</a:t>
            </a:r>
            <a:r>
              <a:rPr lang="uk-UA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Одним рослинам потрібно багато вологи. Такі рослини називають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вологолюбними.</a:t>
            </a:r>
            <a:endParaRPr lang="uk-UA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aluzhnit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3"/>
            <a:ext cx="4643470" cy="316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4143380"/>
            <a:ext cx="444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Калюжниця болотна </a:t>
            </a:r>
            <a:endParaRPr lang="uk-UA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6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143248"/>
            <a:ext cx="4714908" cy="350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3438" y="6072206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Волошка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Такі рослини живуть на болотах, на берегах річок та озер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 descr="20120317-edibleplant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142984"/>
            <a:ext cx="5143536" cy="405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14744" y="457200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Рогіз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" name="Рисунок 5" descr="13376607_nyq6ev4e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428868"/>
            <a:ext cx="4286280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6143644"/>
            <a:ext cx="242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Сабельник</a:t>
            </a:r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Багато рослин росте на сухих місцях  - на піску, щебені, скелях.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568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357298"/>
            <a:ext cx="5643571" cy="423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57554" y="5000636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Очиток</a:t>
            </a:r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їдкий </a:t>
            </a:r>
            <a:endParaRPr lang="uk-UA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positphotos_120460436-stock-photo-small-green-cactus-in-dese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14686"/>
            <a:ext cx="4464435" cy="326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592933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Кактус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"/>
            <a:ext cx="87868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Як пристосовуються рослини до недостатньої  вологи:</a:t>
            </a:r>
          </a:p>
          <a:p>
            <a:pPr>
              <a:buFont typeface="Wingdings" pitchFamily="2" charset="2"/>
              <a:buChar char="Ø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довгий корінь;</a:t>
            </a:r>
          </a:p>
          <a:p>
            <a:endParaRPr lang="uk-UA" dirty="0"/>
          </a:p>
        </p:txBody>
      </p:sp>
      <p:pic>
        <p:nvPicPr>
          <p:cNvPr id="3" name="Рисунок 2" descr="g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5072098" cy="1714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3286124"/>
            <a:ext cx="492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розгалужений корінь; 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trizhneva-koreneva-sistema-budova-prikladi_9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00504"/>
            <a:ext cx="5000660" cy="2540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4175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м'ясисті листки;  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loe fer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5500726" cy="2571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857496"/>
            <a:ext cx="123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Алое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500438"/>
            <a:ext cx="564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м'ясисте стебло; 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8c82ed500f2620a13f5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00504"/>
            <a:ext cx="5500726" cy="264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6072206"/>
            <a:ext cx="281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Пахифитум</a:t>
            </a:r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5250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листки у вигляді колючок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  <p:pic>
        <p:nvPicPr>
          <p:cNvPr id="3" name="Рисунок 2" descr="cactus_hom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1176337"/>
            <a:ext cx="4522053" cy="360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tatar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683234"/>
            <a:ext cx="3929090" cy="466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5786454"/>
            <a:ext cx="228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Татарник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14338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Кактус </a:t>
            </a:r>
            <a:endParaRPr lang="uk-UA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289</Words>
  <Application>Microsoft Office PowerPoint</Application>
  <PresentationFormat>Экран (4:3)</PresentationFormat>
  <Paragraphs>50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 Windows</cp:lastModifiedBy>
  <cp:revision>63</cp:revision>
  <dcterms:created xsi:type="dcterms:W3CDTF">2018-02-05T17:31:03Z</dcterms:created>
  <dcterms:modified xsi:type="dcterms:W3CDTF">2022-12-01T17:06:59Z</dcterms:modified>
</cp:coreProperties>
</file>