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52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42D8B-1133-4C9E-A381-CEE591E7B57D}" type="datetimeFigureOut">
              <a:rPr lang="uk-UA" smtClean="0"/>
              <a:pPr/>
              <a:t>02.12.2022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3AE4-2C54-4A21-96DB-C5B43E56D0D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/>
          <a:lstStyle/>
          <a:p>
            <a:r>
              <a:rPr lang="uk-UA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Різноманітність культурних рослин</a:t>
            </a:r>
            <a:endParaRPr lang="uk-UA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В Україні найпопулярнішою технічною культурою є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цукровий буряк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. Із нього виготовляють цукор, а з відходів утворюється жом.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ulturyi-verxnyaya-kartinka-010-svekla.894223899bd4de8fa4034d3211780a7b22-696x2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428868"/>
            <a:ext cx="564360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3f7c03c656772a75180c4050890b86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429000"/>
            <a:ext cx="3248025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8" y="6072206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Жом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Овочеві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їстівні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трав'янистих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вживає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orkva-yak-lіkarskij-zasі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3"/>
            <a:ext cx="4295208" cy="2643205"/>
          </a:xfrm>
          <a:prstGeom prst="rect">
            <a:avLst/>
          </a:prstGeom>
        </p:spPr>
      </p:pic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928802"/>
            <a:ext cx="3929090" cy="2214578"/>
          </a:xfrm>
          <a:prstGeom prst="rect">
            <a:avLst/>
          </a:prstGeom>
        </p:spPr>
      </p:pic>
      <p:pic>
        <p:nvPicPr>
          <p:cNvPr id="6" name="Рисунок 5" descr="pomidor-importny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286256"/>
            <a:ext cx="3786214" cy="235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400050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Морква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364331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Перець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6644" y="6143644"/>
            <a:ext cx="175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Помідор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Рослини, які вирощують у садах, називають </a:t>
            </a:r>
            <a:r>
              <a:rPr lang="uk-UA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плодово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ягідними. 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orta_sliv_foto_s_opisaniem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3857652" cy="287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3643314"/>
            <a:ext cx="1548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Слива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28736"/>
            <a:ext cx="4429156" cy="250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9124" y="342900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Вишня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Рисунок 6" descr="grusha-medovay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071942"/>
            <a:ext cx="4405310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0562" y="614364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Груша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71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У нашій державі найбільш поширена серед плодових культур - 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яблуня.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 Залежно від  часу достигання плодів сорти яблуні поділяють на літні, осінні й зимові.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807-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214554"/>
            <a:ext cx="542928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orysni-porady.-YAbluka-520x3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00504"/>
            <a:ext cx="3667116" cy="268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“Четверте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“зайве””</a:t>
            </a:r>
            <a:endParaRPr lang="uk-UA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Визначте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“зайву”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рослину та аргументуйте свій вибір.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Квасоля, горох, смородина, соя.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Вишня, конюшина, суниця, груша.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Рис, просо, кукурудза, ячмінь.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sz="32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32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вирощувані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кормів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ліків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промислової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задоволенні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92893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Чим схожі ці рослини?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baa596586bb4398b1fb2652336f8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786082" cy="2500330"/>
          </a:xfrm>
          <a:prstGeom prst="rect">
            <a:avLst/>
          </a:prstGeom>
        </p:spPr>
      </p:pic>
      <p:pic>
        <p:nvPicPr>
          <p:cNvPr id="4" name="Рисунок 3" descr="Плоды_абрико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14290"/>
            <a:ext cx="2928958" cy="2500330"/>
          </a:xfrm>
          <a:prstGeom prst="rect">
            <a:avLst/>
          </a:prstGeom>
        </p:spPr>
      </p:pic>
      <p:pic>
        <p:nvPicPr>
          <p:cNvPr id="5" name="Рисунок 4" descr="yak_saditi_katroply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929066"/>
            <a:ext cx="2581276" cy="2643206"/>
          </a:xfrm>
          <a:prstGeom prst="rect">
            <a:avLst/>
          </a:prstGeom>
        </p:spPr>
      </p:pic>
      <p:pic>
        <p:nvPicPr>
          <p:cNvPr id="6" name="Рисунок 5" descr="4173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3929066"/>
            <a:ext cx="2957517" cy="2643205"/>
          </a:xfrm>
          <a:prstGeom prst="rect">
            <a:avLst/>
          </a:prstGeom>
        </p:spPr>
      </p:pic>
      <p:pic>
        <p:nvPicPr>
          <p:cNvPr id="7" name="Рисунок 6" descr="otkazyvaetsya-ot-rossiyskoy-pshenic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3929066"/>
            <a:ext cx="2881306" cy="2643206"/>
          </a:xfrm>
          <a:prstGeom prst="rect">
            <a:avLst/>
          </a:prstGeom>
        </p:spPr>
      </p:pic>
      <p:pic>
        <p:nvPicPr>
          <p:cNvPr id="8" name="Рисунок 7" descr="14018041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5" y="214290"/>
            <a:ext cx="2786082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285728"/>
            <a:ext cx="3071834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Культурні рослини</a:t>
            </a:r>
            <a:endParaRPr lang="uk-UA" sz="32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2428868"/>
            <a:ext cx="2428892" cy="16430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Зернові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480" y="4286256"/>
            <a:ext cx="278608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Плодово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– ягідні 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2500306"/>
            <a:ext cx="242889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4286256"/>
            <a:ext cx="242889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Овочеві 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5357818" y="185736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500298" y="192880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714876" y="2786058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250397" y="2893215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Культурні рослини люди вирощують 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tock-footage-summer-landscape-k-full-hd-x-700x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4214842" cy="270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3214686"/>
            <a:ext cx="344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полях 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142984"/>
            <a:ext cx="400052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328612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городах </a:t>
            </a: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5-11-30_Kak-obustroit-sad-na-da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000504"/>
            <a:ext cx="4429156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0298" y="6000768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саду </a:t>
            </a:r>
            <a:endParaRPr lang="uk-UA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Зернові рослини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-  це трав'янисті рослини, в яких корінь росте пучком, стебло порожнє (соломина), листки довгі і вузькі, а плід – зернівка.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285992"/>
            <a:ext cx="561298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25348.new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407196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oz-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928670"/>
            <a:ext cx="421484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Зернові культури </a:t>
            </a:r>
            <a:endParaRPr lang="uk-UA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786058"/>
            <a:ext cx="211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Пшениця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285749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Жито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Рисунок 6" descr="oves_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4071966" cy="296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5929330"/>
            <a:ext cx="1357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Овес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9" name="Рисунок 8" descr="yachmen-mi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500439"/>
            <a:ext cx="421484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43438" y="578645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Ячмінь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428604"/>
            <a:ext cx="85011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Цінною зерновою культурою є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кукурудза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. З кукурудзи виробляють олію, крупу, крохмаль, використовують як корм для худоби.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" name="Рисунок 2" descr="corn-calo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928802"/>
            <a:ext cx="5044145" cy="379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38022472_1_261x203_kukurudza-radeh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214818"/>
            <a:ext cx="3071834" cy="233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43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ехнічні</a:t>
            </a:r>
            <a:r>
              <a:rPr lang="ru-RU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сільськогосподарські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основному як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odolnechnik12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28802"/>
            <a:ext cx="4429156" cy="416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5429264"/>
            <a:ext cx="249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Соняшник 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trachaite-vahy-z-lon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4286250" cy="307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5643578"/>
            <a:ext cx="128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Льон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245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Різноманітність культурних рослин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культурних рослин</dc:title>
  <dc:creator>Наташа</dc:creator>
  <cp:lastModifiedBy>Пользователь Windows</cp:lastModifiedBy>
  <cp:revision>26</cp:revision>
  <dcterms:created xsi:type="dcterms:W3CDTF">2018-02-07T17:37:11Z</dcterms:created>
  <dcterms:modified xsi:type="dcterms:W3CDTF">2022-12-02T18:01:51Z</dcterms:modified>
</cp:coreProperties>
</file>