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DFFE-28FF-45FA-B66B-B63D54EBB3A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1358-576D-43F8-AC4E-8B672382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361" y="0"/>
            <a:ext cx="12374880" cy="7040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-714376"/>
            <a:ext cx="3471862" cy="250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2" y="538160"/>
            <a:ext cx="1590198" cy="2189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" y="4371301"/>
            <a:ext cx="1271095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16" y="4340411"/>
            <a:ext cx="1847849" cy="1174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50" y="2823832"/>
            <a:ext cx="2682239" cy="420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15" y="5228551"/>
            <a:ext cx="1623881" cy="16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02" y="2194560"/>
            <a:ext cx="3168090" cy="2377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47" y="-91143"/>
            <a:ext cx="2285703" cy="2285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0" y="1810130"/>
            <a:ext cx="2599523" cy="2599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87" y="5187459"/>
            <a:ext cx="1434465" cy="1624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10" y="186254"/>
            <a:ext cx="2814170" cy="2378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75191"/>
            <a:ext cx="2038350" cy="2882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04" y="3186396"/>
            <a:ext cx="3605976" cy="3605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5" y="186254"/>
            <a:ext cx="3088490" cy="20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0"/>
            <a:ext cx="12192000" cy="7018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2420302"/>
            <a:ext cx="2933700" cy="3800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25" y="3165957"/>
            <a:ext cx="4341096" cy="32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200150" y="3067050"/>
            <a:ext cx="2686050" cy="245745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Блок-схема: узел 2"/>
          <p:cNvSpPr/>
          <p:nvPr/>
        </p:nvSpPr>
        <p:spPr>
          <a:xfrm>
            <a:off x="6134100" y="2914650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Блок-схема: узел 3"/>
          <p:cNvSpPr/>
          <p:nvPr/>
        </p:nvSpPr>
        <p:spPr>
          <a:xfrm>
            <a:off x="5448300" y="4362450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Блок-схема: узел 4"/>
          <p:cNvSpPr/>
          <p:nvPr/>
        </p:nvSpPr>
        <p:spPr>
          <a:xfrm>
            <a:off x="6953250" y="4591050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Блок-схема: узел 5"/>
          <p:cNvSpPr/>
          <p:nvPr/>
        </p:nvSpPr>
        <p:spPr>
          <a:xfrm>
            <a:off x="7277100" y="3314700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Блок-схема: узел 6"/>
          <p:cNvSpPr/>
          <p:nvPr/>
        </p:nvSpPr>
        <p:spPr>
          <a:xfrm>
            <a:off x="8458200" y="5467350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Блок-схема: узел 7"/>
          <p:cNvSpPr/>
          <p:nvPr/>
        </p:nvSpPr>
        <p:spPr>
          <a:xfrm>
            <a:off x="8591550" y="3962400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Блок-схема: узел 8"/>
          <p:cNvSpPr/>
          <p:nvPr/>
        </p:nvSpPr>
        <p:spPr>
          <a:xfrm>
            <a:off x="9801225" y="5000625"/>
            <a:ext cx="1066800" cy="1047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rot="20156426">
            <a:off x="2741439" y="2471701"/>
            <a:ext cx="129251" cy="2486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rot="20156426">
            <a:off x="2922889" y="2109058"/>
            <a:ext cx="153068" cy="1484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134099" y="3067050"/>
            <a:ext cx="175261" cy="68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8503919" y="3135630"/>
            <a:ext cx="175261" cy="68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7277099" y="3962400"/>
            <a:ext cx="1714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06419 -0.399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4999 -0.274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7344 -0.572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0625 -0.28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125 -0.629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375 -0.397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5703 -0.602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5937 -0.5636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26</cp:revision>
  <dcterms:created xsi:type="dcterms:W3CDTF">2022-11-05T12:00:42Z</dcterms:created>
  <dcterms:modified xsi:type="dcterms:W3CDTF">2022-11-09T10:13:36Z</dcterms:modified>
</cp:coreProperties>
</file>