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2D-952C-4803-B566-22237E82F4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B2A0-DE32-41D9-9CCC-67A31A5D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8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2D-952C-4803-B566-22237E82F4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B2A0-DE32-41D9-9CCC-67A31A5D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2D-952C-4803-B566-22237E82F4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B2A0-DE32-41D9-9CCC-67A31A5D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7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2D-952C-4803-B566-22237E82F4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B2A0-DE32-41D9-9CCC-67A31A5D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2D-952C-4803-B566-22237E82F4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B2A0-DE32-41D9-9CCC-67A31A5D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2D-952C-4803-B566-22237E82F4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B2A0-DE32-41D9-9CCC-67A31A5D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1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2D-952C-4803-B566-22237E82F4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B2A0-DE32-41D9-9CCC-67A31A5D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2D-952C-4803-B566-22237E82F4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B2A0-DE32-41D9-9CCC-67A31A5D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2D-952C-4803-B566-22237E82F4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B2A0-DE32-41D9-9CCC-67A31A5D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2D-952C-4803-B566-22237E82F4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B2A0-DE32-41D9-9CCC-67A31A5D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2D-952C-4803-B566-22237E82F4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B2A0-DE32-41D9-9CCC-67A31A5D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4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542D-952C-4803-B566-22237E82F4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B2A0-DE32-41D9-9CCC-67A31A5D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 flipH="1">
            <a:off x="2764971" y="1458685"/>
            <a:ext cx="6618514" cy="2068286"/>
          </a:xfrm>
          <a:prstGeom prst="round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Дикі та свійські тварини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80" y="4155622"/>
            <a:ext cx="3288809" cy="2133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22707"/>
            <a:ext cx="4038600" cy="25665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55622"/>
            <a:ext cx="2150796" cy="28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6333" y="2808513"/>
            <a:ext cx="3657600" cy="36140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15764" y="2808512"/>
            <a:ext cx="3635828" cy="36140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45" y="2808512"/>
            <a:ext cx="3338434" cy="32983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7" y="2808513"/>
            <a:ext cx="3374572" cy="31024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17223" y="435429"/>
            <a:ext cx="3520491" cy="36140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076325"/>
            <a:ext cx="2114549" cy="2600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88" y="1076325"/>
            <a:ext cx="3907560" cy="25350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18" y="249012"/>
            <a:ext cx="2933700" cy="3800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85" y="688821"/>
            <a:ext cx="4510366" cy="33606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18" y="656886"/>
            <a:ext cx="3052762" cy="30527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01" y="705740"/>
            <a:ext cx="4649995" cy="29550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47" y="288862"/>
            <a:ext cx="2418738" cy="34207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47" y="435428"/>
            <a:ext cx="2740071" cy="34483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30" y="705739"/>
            <a:ext cx="3218488" cy="29709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49" y="888807"/>
            <a:ext cx="2209521" cy="23282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6" y="435428"/>
            <a:ext cx="3614058" cy="36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4164 0.3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26406 0.402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6.93889E-18 L 0.41211 0.397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34206 0.401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96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11 -0.00093 L -0.36498 0.41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20898 0.453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1158 L -0.31341 0.4719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29351 L 0.33138 0.0858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18386 0.5162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3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37695 0.591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41" y="2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4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17</cp:revision>
  <dcterms:created xsi:type="dcterms:W3CDTF">2022-11-04T02:24:51Z</dcterms:created>
  <dcterms:modified xsi:type="dcterms:W3CDTF">2022-11-07T02:59:08Z</dcterms:modified>
</cp:coreProperties>
</file>