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8" r:id="rId10"/>
    <p:sldId id="260" r:id="rId11"/>
    <p:sldId id="269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4;&#1082;&#1086;&#1083;&#1072;\&#1059;&#1088;&#1086;&#1082;&#1080;\&#1056;&#1086;&#1079;&#1089;&#1087;&#1110;&#1074;&#1082;&#1080;\&#1079;&#1072;&#1089;&#1074;&#1110;&#1090;&#1080;&#1083;&#1080;&#1089;&#1100;%20&#1089;&#1074;&#1110;&#1090;&#1083;&#1103;&#1095;&#1082;&#1080;.mp4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4;&#1082;&#1086;&#1083;&#1072;\&#1059;&#1088;&#1086;&#1082;&#1080;\2%20&#1082;&#1083;&#1072;&#1089;\14\pisnja_pro_mikolaja_-_mikolaj_-_ti_do_nas_zavitaj_(z2.fm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4;&#1082;&#1086;&#1083;&#1072;\&#1059;&#1088;&#1086;&#1082;&#1080;\&#1052;&#1091;&#1079;&#1080;&#1095;&#1085;&#1077;%20&#1087;&#1088;&#1080;&#1074;&#1110;&#1090;&#1072;&#1085;&#1085;&#1103;\2.%20&#1044;&#1088;&#1091;&#1075;&#1080;&#1081;%20&#1082;&#1083;&#1072;&#1089;.%20&#1052;&#1091;&#1079;&#1080;&#1095;&#1085;&#1077;%20&#1074;&#1110;&#1090;&#1072;&#1085;&#1085;&#1103;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4;&#1082;&#1086;&#1083;&#1072;\&#1059;&#1088;&#1086;&#1082;&#1080;\2%20&#1082;&#1083;&#1072;&#1089;\14\antonio-vivaldi-vremena-goda.-zima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_dribn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714356"/>
            <a:ext cx="507209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smtClean="0"/>
              <a:t>Зимові пригоди. Святий Миколай</a:t>
            </a:r>
            <a:endParaRPr lang="uk-UA" sz="4000" b="1"/>
          </a:p>
        </p:txBody>
      </p:sp>
      <p:sp>
        <p:nvSpPr>
          <p:cNvPr id="7" name="TextBox 6"/>
          <p:cNvSpPr txBox="1"/>
          <p:nvPr/>
        </p:nvSpPr>
        <p:spPr>
          <a:xfrm>
            <a:off x="857224" y="6143644"/>
            <a:ext cx="9286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mtClean="0"/>
              <a:t>14 урок</a:t>
            </a:r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857232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857232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1143008" cy="2309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357430"/>
            <a:ext cx="1143008" cy="2309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857232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857232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143008" cy="2309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357430"/>
            <a:ext cx="1143008" cy="2381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357430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snowman-with-green-scarf-png-clipart-picture-5a3b66be1d17a9.063708561513842366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357430"/>
            <a:ext cx="1000132" cy="1452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357686" y="142852"/>
            <a:ext cx="44291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smtClean="0"/>
              <a:t>Ритмічна вправа</a:t>
            </a:r>
            <a:endParaRPr lang="uk-UA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02724_14-p-fon-dlya-detskoi-prezentatsii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" y="0"/>
            <a:ext cx="9133851" cy="6858000"/>
          </a:xfrm>
          <a:prstGeom prst="rect">
            <a:avLst/>
          </a:prstGeom>
        </p:spPr>
      </p:pic>
      <p:pic>
        <p:nvPicPr>
          <p:cNvPr id="6" name="засвітились світляч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446595"/>
            <a:ext cx="6929486" cy="5197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285728"/>
            <a:ext cx="5929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smtClean="0"/>
              <a:t>Вправа для голосу</a:t>
            </a:r>
            <a:endParaRPr lang="uk-UA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25858"/>
          </a:xfrm>
          <a:prstGeom prst="rect">
            <a:avLst/>
          </a:prstGeom>
        </p:spPr>
      </p:pic>
      <p:pic>
        <p:nvPicPr>
          <p:cNvPr id="4" name="Рисунок 3" descr="1636472297_1-flomaster-club-p-khor-illyustratsiya-krasivie-risunki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2161" y="3500438"/>
            <a:ext cx="261183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snja_pro_mikolaja_-_mikolaj_-_ti_do_nas_zavitaj_(z2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928670"/>
            <a:ext cx="500066" cy="500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74" y="285728"/>
            <a:ext cx="621510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smtClean="0"/>
              <a:t>Сьогодні ми будемо працювати над піснею ,,Миколай, ти до нас завітай,,</a:t>
            </a:r>
            <a:endParaRPr lang="uk-UA" sz="2400"/>
          </a:p>
        </p:txBody>
      </p:sp>
      <p:pic>
        <p:nvPicPr>
          <p:cNvPr id="8" name="Рисунок 7" descr="sv_mikola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2000240"/>
            <a:ext cx="30861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_dribn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928670"/>
            <a:ext cx="55007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smtClean="0"/>
              <a:t>До зустрічі!</a:t>
            </a:r>
            <a:endParaRPr lang="uk-UA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2. Другий клас. Музичне вітанн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1736" y="1285860"/>
            <a:ext cx="5857916" cy="4786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142852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smtClean="0"/>
              <a:t>Привітаємось по-музичному!</a:t>
            </a:r>
            <a:endParaRPr lang="uk-UA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049239_39-p-fon-doska-dlya-prezentatsii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1142984"/>
            <a:ext cx="60007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smtClean="0"/>
              <a:t>Тема уроку: Зимові пригоди. Святий Миколай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2857496"/>
            <a:ext cx="71438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smtClean="0"/>
              <a:t>На уроці ми </a:t>
            </a:r>
            <a:r>
              <a:rPr lang="ru-RU" sz="2000" smtClean="0"/>
              <a:t>познайомимся з поняттям колядка, послухаємо музичний твір «Зима» з циклу «Пори року», який написав композитор Антоніо Вівальді, почнемо працювати над піснею «Миколай, Миколай, ти  до нас завітай»</a:t>
            </a:r>
            <a:endParaRPr lang="uk-UA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3582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smtClean="0"/>
              <a:t>Ось і наступила зима. А з нею приходять до  нас на поріг зимові пригоди та свята. </a:t>
            </a:r>
          </a:p>
          <a:p>
            <a:pPr algn="ctr"/>
            <a:r>
              <a:rPr lang="ru-RU" sz="2800" smtClean="0"/>
              <a:t>Пригадайте, які ви знаєте народні свята?</a:t>
            </a:r>
            <a:endParaRPr lang="uk-UA" sz="2800"/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857256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smtClean="0"/>
              <a:t>Незабаром нас  чекають зимові  свята. У січні ми святкуємо релігійне свято Різдво Христове. І за звичаями українського народу по містах і селах це свято проводиться з колядою. </a:t>
            </a:r>
          </a:p>
          <a:p>
            <a:pPr algn="ctr"/>
            <a:r>
              <a:rPr lang="uk-UA" sz="2400" smtClean="0"/>
              <a:t>Коляда – це пісня, у якій прославляють Ісуса Христа та Матір Божу.</a:t>
            </a:r>
            <a:endParaRPr lang="uk-UA" sz="2400"/>
          </a:p>
        </p:txBody>
      </p:sp>
      <p:pic>
        <p:nvPicPr>
          <p:cNvPr id="7" name="Рисунок 6" descr="kolyadniki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929066"/>
            <a:ext cx="521497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428604"/>
            <a:ext cx="3786214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smtClean="0"/>
              <a:t>Є на світі свят багато</a:t>
            </a:r>
            <a:br>
              <a:rPr lang="ru-RU" sz="2000" smtClean="0"/>
            </a:br>
            <a:r>
              <a:rPr lang="ru-RU" sz="2000" smtClean="0"/>
              <a:t>Урочистих, визначних,</a:t>
            </a:r>
            <a:br>
              <a:rPr lang="ru-RU" sz="2000" smtClean="0"/>
            </a:br>
            <a:r>
              <a:rPr lang="ru-RU" sz="2000" smtClean="0"/>
              <a:t>Але Миколая свято</a:t>
            </a:r>
            <a:br>
              <a:rPr lang="ru-RU" sz="2000" smtClean="0"/>
            </a:br>
            <a:r>
              <a:rPr lang="ru-RU" sz="2000" smtClean="0"/>
              <a:t>Найприємніше із них.</a:t>
            </a:r>
            <a:br>
              <a:rPr lang="ru-RU" sz="2000" smtClean="0"/>
            </a:br>
            <a:r>
              <a:rPr lang="ru-RU" sz="2000" smtClean="0"/>
              <a:t>Миколай святий – не казка,</a:t>
            </a:r>
            <a:br>
              <a:rPr lang="ru-RU" sz="2000" smtClean="0"/>
            </a:br>
            <a:r>
              <a:rPr lang="ru-RU" sz="2000" smtClean="0"/>
              <a:t>Це не Дід Мороз, о ні.</a:t>
            </a:r>
            <a:br>
              <a:rPr lang="ru-RU" sz="2000" smtClean="0"/>
            </a:br>
            <a:r>
              <a:rPr lang="ru-RU" sz="2000" smtClean="0"/>
              <a:t>Миколайчику, будь ласка,</a:t>
            </a:r>
            <a:br>
              <a:rPr lang="ru-RU" sz="2000" smtClean="0"/>
            </a:br>
            <a:r>
              <a:rPr lang="ru-RU" sz="2000" smtClean="0"/>
              <a:t>Ти приходь до нас в сні.</a:t>
            </a:r>
            <a:br>
              <a:rPr lang="ru-RU" sz="2000" smtClean="0"/>
            </a:br>
            <a:r>
              <a:rPr lang="ru-RU" sz="2000" smtClean="0"/>
              <a:t>Подаруночки – це свято,</a:t>
            </a:r>
            <a:br>
              <a:rPr lang="ru-RU" sz="2000" smtClean="0"/>
            </a:br>
            <a:r>
              <a:rPr lang="ru-RU" sz="2000" smtClean="0"/>
              <a:t>Та я молю не про те,</a:t>
            </a:r>
            <a:br>
              <a:rPr lang="ru-RU" sz="2000" smtClean="0"/>
            </a:br>
            <a:r>
              <a:rPr lang="ru-RU" sz="2000" smtClean="0"/>
              <a:t>Бережи матусю й татка,</a:t>
            </a:r>
            <a:br>
              <a:rPr lang="ru-RU" sz="2000" smtClean="0"/>
            </a:br>
            <a:r>
              <a:rPr lang="ru-RU" sz="2000" smtClean="0"/>
              <a:t>І хай рідний край цвіте.</a:t>
            </a:r>
            <a:br>
              <a:rPr lang="ru-RU" sz="2000" smtClean="0"/>
            </a:br>
            <a:r>
              <a:rPr lang="ru-RU" sz="2000" smtClean="0"/>
              <a:t>Люблять діти Миколая,</a:t>
            </a:r>
            <a:br>
              <a:rPr lang="ru-RU" sz="2000" smtClean="0"/>
            </a:br>
            <a:r>
              <a:rPr lang="ru-RU" sz="2000" smtClean="0"/>
              <a:t>Шану кожен віддає.</a:t>
            </a:r>
            <a:br>
              <a:rPr lang="ru-RU" sz="2000" smtClean="0"/>
            </a:br>
            <a:r>
              <a:rPr lang="ru-RU" sz="2000" smtClean="0"/>
              <a:t>Хто в мольбах його благає,</a:t>
            </a:r>
            <a:br>
              <a:rPr lang="ru-RU" sz="2000" smtClean="0"/>
            </a:br>
            <a:r>
              <a:rPr lang="ru-RU" sz="2000" smtClean="0"/>
              <a:t>Всім він поміч подає.</a:t>
            </a:r>
            <a:br>
              <a:rPr lang="ru-RU" sz="2000" smtClean="0"/>
            </a:br>
            <a:r>
              <a:rPr lang="ru-RU" sz="2000" smtClean="0"/>
              <a:t>Через нього Божа ласка</a:t>
            </a:r>
            <a:br>
              <a:rPr lang="ru-RU" sz="2000" smtClean="0"/>
            </a:br>
            <a:r>
              <a:rPr lang="ru-RU" sz="2000" smtClean="0"/>
              <a:t>З неба сходить до людей.</a:t>
            </a:r>
            <a:br>
              <a:rPr lang="ru-RU" sz="2000" smtClean="0"/>
            </a:br>
            <a:r>
              <a:rPr lang="ru-RU" sz="2000" smtClean="0"/>
              <a:t>Миколайчику, будь ласка,</a:t>
            </a:r>
            <a:br>
              <a:rPr lang="ru-RU" sz="2000" smtClean="0"/>
            </a:br>
            <a:r>
              <a:rPr lang="ru-RU" sz="2000" smtClean="0"/>
              <a:t>Завітай до всіх дітей.</a:t>
            </a:r>
            <a:endParaRPr lang="uk-UA" sz="2000"/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407196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smtClean="0"/>
              <a:t>Послухайте вірш</a:t>
            </a:r>
            <a:endParaRPr lang="uk-UA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-sneg-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smtClean="0"/>
              <a:t>Одне із найулюбленіших свят дітлахів – це свято Миколая, яке відзначається 19 грудня . </a:t>
            </a:r>
          </a:p>
          <a:p>
            <a:pPr algn="ctr"/>
            <a:r>
              <a:rPr lang="ru-RU" sz="2800" smtClean="0"/>
              <a:t>Послухайте легенду про святого Миколая.</a:t>
            </a:r>
            <a:endParaRPr lang="uk-UA" sz="2800"/>
          </a:p>
        </p:txBody>
      </p:sp>
      <p:pic>
        <p:nvPicPr>
          <p:cNvPr id="5" name="Рисунок 4" descr="48386610_616477745460435_840589996783042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00240"/>
            <a:ext cx="7620000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1429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857256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То було дуже-дуже давно. Жив </a:t>
            </a:r>
            <a:r>
              <a:rPr lang="uk-UA" sz="2400" smtClean="0">
                <a:solidFill>
                  <a:schemeClr val="tx1"/>
                </a:solidFill>
              </a:rPr>
              <a:t>собі чоловік, якого звали Миколай. </a:t>
            </a:r>
            <a:r>
              <a:rPr lang="ru-RU" sz="2400" smtClean="0">
                <a:solidFill>
                  <a:schemeClr val="tx1"/>
                </a:solidFill>
              </a:rPr>
              <a:t>  </a:t>
            </a:r>
            <a:r>
              <a:rPr lang="uk-UA" sz="2400" smtClean="0">
                <a:solidFill>
                  <a:schemeClr val="tx1"/>
                </a:solidFill>
              </a:rPr>
              <a:t>Слухався він Господа </a:t>
            </a:r>
            <a:r>
              <a:rPr lang="ru-RU" sz="2400" smtClean="0">
                <a:solidFill>
                  <a:schemeClr val="tx1"/>
                </a:solidFill>
              </a:rPr>
              <a:t>Бог</a:t>
            </a:r>
            <a:r>
              <a:rPr lang="uk-UA" sz="2400" smtClean="0">
                <a:solidFill>
                  <a:schemeClr val="tx1"/>
                </a:solidFill>
              </a:rPr>
              <a:t>а, допомагав </a:t>
            </a:r>
            <a:r>
              <a:rPr lang="ru-RU" sz="2400" smtClean="0">
                <a:solidFill>
                  <a:schemeClr val="tx1"/>
                </a:solidFill>
              </a:rPr>
              <a:t>людя</a:t>
            </a:r>
            <a:r>
              <a:rPr lang="uk-UA" sz="2400" smtClean="0">
                <a:solidFill>
                  <a:schemeClr val="tx1"/>
                </a:solidFill>
              </a:rPr>
              <a:t>м, і ніколи не робив злого</a:t>
            </a:r>
            <a:r>
              <a:rPr lang="ru-RU" sz="2400" smtClean="0">
                <a:solidFill>
                  <a:schemeClr val="tx1"/>
                </a:solidFill>
              </a:rPr>
              <a:t>. Усі знали, який він добрий та щедрий. Ще змалечку він ніколи не проходив повз людське горе. Шанував своїх батьків. Молився, щоб у світі було більше справедливості, миру, добра й милосердя. </a:t>
            </a:r>
          </a:p>
          <a:p>
            <a:r>
              <a:rPr lang="ru-RU" sz="2400" smtClean="0">
                <a:solidFill>
                  <a:schemeClr val="tx1"/>
                </a:solidFill>
              </a:rPr>
              <a:t>Коли не стало батьків, Миколай роздав </a:t>
            </a:r>
            <a:r>
              <a:rPr lang="uk-UA" sz="2400" smtClean="0">
                <a:solidFill>
                  <a:schemeClr val="tx1"/>
                </a:solidFill>
              </a:rPr>
              <a:t>все , що мав бідним </a:t>
            </a:r>
            <a:r>
              <a:rPr lang="ru-RU" sz="2400" smtClean="0">
                <a:solidFill>
                  <a:schemeClr val="tx1"/>
                </a:solidFill>
              </a:rPr>
              <a:t> людям, а сам став священиком. Він зробив багато добра за своє життя. А як не хотів наживати слави на чужому горі, то робив усе таємно</a:t>
            </a:r>
            <a:r>
              <a:rPr lang="uk-UA" sz="2400" smtClean="0">
                <a:solidFill>
                  <a:schemeClr val="tx1"/>
                </a:solidFill>
              </a:rPr>
              <a:t>, щоб ніхто не знав. Тому Миколай приходить вночі і дарує те, що не вистачало цілий рік. 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christmas-carols-eps-vector_gg54374338.jpg"/>
          <p:cNvPicPr>
            <a:picLocks noChangeAspect="1"/>
          </p:cNvPicPr>
          <p:nvPr/>
        </p:nvPicPr>
        <p:blipFill>
          <a:blip r:embed="rId3"/>
          <a:srcRect t="8702" b="10082"/>
          <a:stretch>
            <a:fillRect/>
          </a:stretch>
        </p:blipFill>
        <p:spPr>
          <a:xfrm>
            <a:off x="2643174" y="285727"/>
            <a:ext cx="3643338" cy="208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dribn_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428736"/>
            <a:ext cx="814393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smtClean="0"/>
              <a:t>Слухання музики “Зима” Антоніо Вівальді  з циклу “Пори роки”</a:t>
            </a:r>
            <a:endParaRPr lang="uk-UA" sz="2800"/>
          </a:p>
        </p:txBody>
      </p:sp>
      <p:pic>
        <p:nvPicPr>
          <p:cNvPr id="5" name="antonio-vivaldi-vremena-goda.-zi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0992" y="2571744"/>
            <a:ext cx="1143008" cy="114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72866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Взимку можна почути зовсім інші звуки, ніж восени. Прислухайтеся до зими.</a:t>
            </a:r>
            <a:endParaRPr lang="uk-UA" sz="2400"/>
          </a:p>
        </p:txBody>
      </p:sp>
      <p:pic>
        <p:nvPicPr>
          <p:cNvPr id="8" name="Рисунок 7" descr="8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929066"/>
            <a:ext cx="3524248" cy="252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zyma2-640x3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000372"/>
            <a:ext cx="476254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298" y="357166"/>
            <a:ext cx="664370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smtClean="0"/>
              <a:t>Яку зиму ви уявили під час слухання музики?</a:t>
            </a:r>
          </a:p>
          <a:p>
            <a:r>
              <a:rPr lang="uk-UA" sz="2400" smtClean="0"/>
              <a:t>Які пригоди можуть відбуватися взимку?</a:t>
            </a:r>
          </a:p>
          <a:p>
            <a:r>
              <a:rPr lang="uk-UA" sz="2400" smtClean="0"/>
              <a:t>Розкажіть про свої зимові </a:t>
            </a:r>
            <a:r>
              <a:rPr lang="uk-UA" sz="2400" smtClean="0"/>
              <a:t>пригоди</a:t>
            </a:r>
            <a:r>
              <a:rPr lang="uk-UA" sz="2400" smtClean="0"/>
              <a:t>.</a:t>
            </a:r>
            <a:endParaRPr lang="uk-UA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239</Words>
  <PresentationFormat>Экран (4:3)</PresentationFormat>
  <Paragraphs>24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Біляшик</dc:creator>
  <cp:lastModifiedBy>Павел</cp:lastModifiedBy>
  <cp:revision>16</cp:revision>
  <dcterms:created xsi:type="dcterms:W3CDTF">2022-12-04T10:43:24Z</dcterms:created>
  <dcterms:modified xsi:type="dcterms:W3CDTF">2022-12-04T18:46:54Z</dcterms:modified>
</cp:coreProperties>
</file>