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59" r:id="rId2"/>
    <p:sldId id="257" r:id="rId3"/>
    <p:sldId id="261" r:id="rId4"/>
    <p:sldId id="262" r:id="rId5"/>
    <p:sldId id="260" r:id="rId6"/>
    <p:sldId id="263" r:id="rId7"/>
    <p:sldId id="264" r:id="rId8"/>
    <p:sldId id="258" r:id="rId9"/>
    <p:sldId id="265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5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8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8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5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3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0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3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5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‹№›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05" r:id="rId6"/>
    <p:sldLayoutId id="2147483801" r:id="rId7"/>
    <p:sldLayoutId id="2147483802" r:id="rId8"/>
    <p:sldLayoutId id="2147483803" r:id="rId9"/>
    <p:sldLayoutId id="2147483804" r:id="rId10"/>
    <p:sldLayoutId id="21474838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имний фон снежинки">
            <a:extLst>
              <a:ext uri="{FF2B5EF4-FFF2-40B4-BE49-F238E27FC236}">
                <a16:creationId xmlns:a16="http://schemas.microsoft.com/office/drawing/2014/main" id="{F17B3C81-CF09-40FF-99B1-97307B8C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82982" cy="68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807D9BC-E5D3-4913-9573-A37A589267C5}"/>
              </a:ext>
            </a:extLst>
          </p:cNvPr>
          <p:cNvSpPr/>
          <p:nvPr/>
        </p:nvSpPr>
        <p:spPr>
          <a:xfrm>
            <a:off x="2332886" y="659141"/>
            <a:ext cx="736643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Діагностувальна</a:t>
            </a:r>
            <a:r>
              <a:rPr lang="uk-UA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робота</a:t>
            </a:r>
          </a:p>
          <a:p>
            <a:pPr algn="ctr"/>
            <a:r>
              <a:rPr lang="uk-UA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</a:t>
            </a:r>
          </a:p>
          <a:p>
            <a:pPr algn="ctr"/>
            <a:r>
              <a:rPr lang="uk-UA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</a:t>
            </a:r>
            <a:r>
              <a:rPr lang="uk-UA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країнської мови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7DE3A23-4216-4E09-925C-90A75F6A3A75}"/>
              </a:ext>
            </a:extLst>
          </p:cNvPr>
          <p:cNvSpPr/>
          <p:nvPr/>
        </p:nvSpPr>
        <p:spPr>
          <a:xfrm>
            <a:off x="4206217" y="4508305"/>
            <a:ext cx="3406702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Списування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3C4AF22-2A68-4B91-B4BF-28ABD03B88D8}"/>
              </a:ext>
            </a:extLst>
          </p:cNvPr>
          <p:cNvSpPr/>
          <p:nvPr/>
        </p:nvSpPr>
        <p:spPr>
          <a:xfrm>
            <a:off x="5057411" y="3890536"/>
            <a:ext cx="17043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 клас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4D9A262-B8EA-4097-848E-EF16E4D611BC}"/>
              </a:ext>
            </a:extLst>
          </p:cNvPr>
          <p:cNvSpPr/>
          <p:nvPr/>
        </p:nvSpPr>
        <p:spPr>
          <a:xfrm>
            <a:off x="1406625" y="5806263"/>
            <a:ext cx="97161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2800" b="1" cap="none" spc="0" dirty="0">
                <a:ln/>
                <a:solidFill>
                  <a:schemeClr val="accent3"/>
                </a:solidFill>
                <a:effectLst/>
              </a:rPr>
              <a:t>Вчитель початкових класів </a:t>
            </a:r>
            <a:r>
              <a:rPr lang="uk-UA" sz="2800" b="1" cap="none" spc="0" dirty="0" err="1">
                <a:ln/>
                <a:solidFill>
                  <a:schemeClr val="accent3"/>
                </a:solidFill>
                <a:effectLst/>
              </a:rPr>
              <a:t>Саглай</a:t>
            </a:r>
            <a:r>
              <a:rPr lang="uk-UA" sz="2800" b="1" cap="none" spc="0" dirty="0">
                <a:ln/>
                <a:solidFill>
                  <a:schemeClr val="accent3"/>
                </a:solidFill>
                <a:effectLst/>
              </a:rPr>
              <a:t> Світлана Вікторівна</a:t>
            </a:r>
          </a:p>
        </p:txBody>
      </p:sp>
    </p:spTree>
    <p:extLst>
      <p:ext uri="{BB962C8B-B14F-4D97-AF65-F5344CB8AC3E}">
        <p14:creationId xmlns:p14="http://schemas.microsoft.com/office/powerpoint/2010/main" val="211910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имний фон снежинки">
            <a:extLst>
              <a:ext uri="{FF2B5EF4-FFF2-40B4-BE49-F238E27FC236}">
                <a16:creationId xmlns:a16="http://schemas.microsoft.com/office/drawing/2014/main" id="{F17B3C81-CF09-40FF-99B1-97307B8C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982" cy="68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EFE380-F316-41CF-B51B-96D9BA3BB8B8}"/>
              </a:ext>
            </a:extLst>
          </p:cNvPr>
          <p:cNvSpPr txBox="1"/>
          <p:nvPr/>
        </p:nvSpPr>
        <p:spPr>
          <a:xfrm>
            <a:off x="1553592" y="103781"/>
            <a:ext cx="957900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endParaRPr lang="ru-RU" sz="28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algn="ctr" fontAlgn="base"/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Правила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списування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 тексту</a:t>
            </a:r>
          </a:p>
          <a:p>
            <a:pPr algn="just" fontAlgn="base"/>
            <a:endParaRPr lang="ru-RU" sz="28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algn="just" fontAlgn="base"/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1. Прочитай  текст.</a:t>
            </a:r>
          </a:p>
          <a:p>
            <a:pPr algn="just" fontAlgn="base"/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2. Подумай,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розумієш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чи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ти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, про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що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будеш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писати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</a:t>
            </a:r>
          </a:p>
          <a:p>
            <a:pPr algn="just" fontAlgn="base"/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3. Прочитай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кожне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слово по складах. </a:t>
            </a:r>
          </a:p>
          <a:p>
            <a:pPr algn="just" fontAlgn="base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4.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Запамʼятай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як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пишуться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ці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слова.</a:t>
            </a:r>
          </a:p>
          <a:p>
            <a:pPr algn="just" fontAlgn="base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5.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Зверни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увагу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червоний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рядок (абзац)</a:t>
            </a:r>
            <a:endParaRPr lang="ru-RU" sz="28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algn="just" fontAlgn="base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6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Після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написання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слова –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перевір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правильність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написання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. Так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працюй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з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кожним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словом.</a:t>
            </a:r>
          </a:p>
          <a:p>
            <a:pPr algn="just" fontAlgn="base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7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Після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написання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тексту –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перевір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(прочитай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ще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раз)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чи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правильно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ти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написав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193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ний фон снежинки">
            <a:extLst>
              <a:ext uri="{FF2B5EF4-FFF2-40B4-BE49-F238E27FC236}">
                <a16:creationId xmlns:a16="http://schemas.microsoft.com/office/drawing/2014/main" id="{9BCC5460-4827-4B7F-BE0D-5DB1E4113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373" y="0"/>
            <a:ext cx="12182982" cy="68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0839F-AC58-403E-B47E-63313CC1FBEF}"/>
              </a:ext>
            </a:extLst>
          </p:cNvPr>
          <p:cNvSpPr txBox="1"/>
          <p:nvPr/>
        </p:nvSpPr>
        <p:spPr>
          <a:xfrm>
            <a:off x="1615735" y="1813523"/>
            <a:ext cx="8522563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Добре взимку!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Яка чудова пора року зима! Щоки стають рожевими від легкого морозу. Земля вкрита білою сніговою ковдрою. Хочеться вибігти на вулицю і пограти в сніжки з друзями, зліпити снігову бабу, з’їхати з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гірки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санчатах чи лижах.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 вулиці багато дітей. Вони находять собі безліч розваг. Всім весело та радісно. Дякуємо тобі, зимо, що сніг принесла!               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D2675E-904F-4451-B8D8-495B4D4A176C}"/>
              </a:ext>
            </a:extLst>
          </p:cNvPr>
          <p:cNvSpPr txBox="1"/>
          <p:nvPr/>
        </p:nvSpPr>
        <p:spPr>
          <a:xfrm>
            <a:off x="1127464" y="542408"/>
            <a:ext cx="93570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1. Прочитай  текст.</a:t>
            </a:r>
          </a:p>
          <a:p>
            <a:pPr algn="just" fontAlgn="base"/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2. Подумай,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розумієш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чи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ти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, про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що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будеш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писати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88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ний фон снежинки">
            <a:extLst>
              <a:ext uri="{FF2B5EF4-FFF2-40B4-BE49-F238E27FC236}">
                <a16:creationId xmlns:a16="http://schemas.microsoft.com/office/drawing/2014/main" id="{9BCC5460-4827-4B7F-BE0D-5DB1E4113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2"/>
            <a:ext cx="12182982" cy="68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987868-408C-4FD4-92DF-66EE4CE9375C}"/>
              </a:ext>
            </a:extLst>
          </p:cNvPr>
          <p:cNvSpPr txBox="1"/>
          <p:nvPr/>
        </p:nvSpPr>
        <p:spPr>
          <a:xfrm>
            <a:off x="2068497" y="397995"/>
            <a:ext cx="71642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3. Прочитай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кожне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слово по складах. </a:t>
            </a:r>
          </a:p>
          <a:p>
            <a:pPr algn="just" fontAlgn="base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4.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Запамʼятай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як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пишуться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ці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слова.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E5E422-5771-4EDD-97F3-082FCD5A2466}"/>
              </a:ext>
            </a:extLst>
          </p:cNvPr>
          <p:cNvSpPr txBox="1"/>
          <p:nvPr/>
        </p:nvSpPr>
        <p:spPr>
          <a:xfrm>
            <a:off x="1615735" y="1813523"/>
            <a:ext cx="8522563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Добре взимку!</a:t>
            </a:r>
          </a:p>
          <a:p>
            <a:pPr lvl="0"/>
            <a:endParaRPr lang="uk-UA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Яка чудова пора року зима! Щоки стають рожевими від легкого морозу. Земля вкрита білою сніговою ковдрою. Хочеться вибігти на вулицю і пограти в сніжки з друзями, зліпити снігову бабу, з’їхати з </a:t>
            </a:r>
            <a:r>
              <a:rPr lang="uk-UA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гірки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санчатах чи лижах.</a:t>
            </a:r>
          </a:p>
          <a:p>
            <a:pPr lvl="0"/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 вулиці багато дітей. Вони находять собі безліч розваг. Всім весело та радісно. Дякуємо тобі, зимо, що сніг принесла!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697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имний фон снежинки">
            <a:extLst>
              <a:ext uri="{FF2B5EF4-FFF2-40B4-BE49-F238E27FC236}">
                <a16:creationId xmlns:a16="http://schemas.microsoft.com/office/drawing/2014/main" id="{F17B3C81-CF09-40FF-99B1-97307B8C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17" y="-26675"/>
            <a:ext cx="12221317" cy="68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2D114D-43A2-4105-A57A-1980E08828B9}"/>
              </a:ext>
            </a:extLst>
          </p:cNvPr>
          <p:cNvSpPr txBox="1"/>
          <p:nvPr/>
        </p:nvSpPr>
        <p:spPr>
          <a:xfrm>
            <a:off x="1913136" y="1094432"/>
            <a:ext cx="852256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Добре взимку!</a:t>
            </a:r>
          </a:p>
          <a:p>
            <a:endParaRPr lang="uk-UA" sz="2800" dirty="0">
              <a:solidFill>
                <a:schemeClr val="bg1"/>
              </a:solidFill>
            </a:endParaRP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         Яка чудова пора року зима! Щоки стають рожевими від легкого морозу. Земля вкрита білою сніговою ковдрою. Хочеться вибігти на вулицю і пограти в сніжки з друзями, зліпити снігову бабу, з’їхати з </a:t>
            </a:r>
            <a:r>
              <a:rPr lang="uk-UA" sz="2800" dirty="0" err="1">
                <a:solidFill>
                  <a:schemeClr val="bg1"/>
                </a:solidFill>
              </a:rPr>
              <a:t>гірки</a:t>
            </a:r>
            <a:r>
              <a:rPr lang="uk-UA" sz="2800" dirty="0">
                <a:solidFill>
                  <a:schemeClr val="bg1"/>
                </a:solidFill>
              </a:rPr>
              <a:t> на санчатах чи лижах.</a:t>
            </a: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         На вулиці багато дітей. Вони находять собі безліч розваг. Всім весело та радісно. Дякуємо тобі, зимо, що сніг принесла!                   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E572CA-B9D4-4980-8E14-8361F3861846}"/>
              </a:ext>
            </a:extLst>
          </p:cNvPr>
          <p:cNvSpPr txBox="1"/>
          <p:nvPr/>
        </p:nvSpPr>
        <p:spPr>
          <a:xfrm>
            <a:off x="1642370" y="262356"/>
            <a:ext cx="78744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5.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Зверни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увагу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червоний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рядок (абзац)</a:t>
            </a:r>
            <a:endParaRPr lang="ru-RU" sz="28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pic>
        <p:nvPicPr>
          <p:cNvPr id="3074" name="Picture 2" descr="Людина показує його пальцем: картинки, стокові Людина показує його пальцем  фотографії, зображення | Скачати з Depositphotos">
            <a:extLst>
              <a:ext uri="{FF2B5EF4-FFF2-40B4-BE49-F238E27FC236}">
                <a16:creationId xmlns:a16="http://schemas.microsoft.com/office/drawing/2014/main" id="{F11DD15A-EDA4-4E62-8288-6516C395B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89" y="1659754"/>
            <a:ext cx="1265505" cy="83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Людина показує його пальцем: картинки, стокові Людина показує його пальцем  фотографії, зображення | Скачати з Depositphotos">
            <a:extLst>
              <a:ext uri="{FF2B5EF4-FFF2-40B4-BE49-F238E27FC236}">
                <a16:creationId xmlns:a16="http://schemas.microsoft.com/office/drawing/2014/main" id="{96979F97-E9C6-470F-A5FF-31A942512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89" y="3894075"/>
            <a:ext cx="1142097" cy="75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7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имний фон снежинки">
            <a:extLst>
              <a:ext uri="{FF2B5EF4-FFF2-40B4-BE49-F238E27FC236}">
                <a16:creationId xmlns:a16="http://schemas.microsoft.com/office/drawing/2014/main" id="{F17B3C81-CF09-40FF-99B1-97307B8C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982" cy="68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EFE380-F316-41CF-B51B-96D9BA3BB8B8}"/>
              </a:ext>
            </a:extLst>
          </p:cNvPr>
          <p:cNvSpPr txBox="1"/>
          <p:nvPr/>
        </p:nvSpPr>
        <p:spPr>
          <a:xfrm>
            <a:off x="1301988" y="1337776"/>
            <a:ext cx="957900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endParaRPr lang="ru-RU" sz="28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algn="just" fontAlgn="base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6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Після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написання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слова –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перевір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правильність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написання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. Так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працюй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з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кожним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словом.</a:t>
            </a:r>
          </a:p>
          <a:p>
            <a:pPr algn="just" fontAlgn="base"/>
            <a:endParaRPr lang="ru-RU" sz="28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algn="just" fontAlgn="base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7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Після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написання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тексту –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перевір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(прочитай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ще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раз)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чи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правильно </a:t>
            </a:r>
            <a:r>
              <a:rPr lang="ru-RU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ти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написав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57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имний фон снежинки">
            <a:extLst>
              <a:ext uri="{FF2B5EF4-FFF2-40B4-BE49-F238E27FC236}">
                <a16:creationId xmlns:a16="http://schemas.microsoft.com/office/drawing/2014/main" id="{F17B3C81-CF09-40FF-99B1-97307B8C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982" cy="68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B20E3C-EDA9-4F1E-A6B2-43A22E00D993}"/>
              </a:ext>
            </a:extLst>
          </p:cNvPr>
          <p:cNvSpPr txBox="1"/>
          <p:nvPr/>
        </p:nvSpPr>
        <p:spPr>
          <a:xfrm>
            <a:off x="622847" y="612844"/>
            <a:ext cx="10937288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Добре взимку!</a:t>
            </a:r>
          </a:p>
          <a:p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Яка чудова пора року зима! Щоки стають рожевими від легкого морозу. Земля вкрита білою сніговою ковдрою. Хочеться вибігти на вулицю і пограти в сніжки з друзями, зліпити снігову бабу, з’їхати з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гірки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санчатах чи лижах.</a:t>
            </a:r>
          </a:p>
          <a:p>
            <a:pPr algn="just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 вулиці багато дітей. Вони находять собі безліч розваг. Всім весело та радісно. Дякуємо тобі, зимо, що сніг принесла!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855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имний фон снежинки">
            <a:extLst>
              <a:ext uri="{FF2B5EF4-FFF2-40B4-BE49-F238E27FC236}">
                <a16:creationId xmlns:a16="http://schemas.microsoft.com/office/drawing/2014/main" id="{F17B3C81-CF09-40FF-99B1-97307B8C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" y="-5080"/>
            <a:ext cx="12182982" cy="68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9D7FA9-ACD8-4EC4-B794-A48A56C760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r="24784" b="41813"/>
          <a:stretch/>
        </p:blipFill>
        <p:spPr>
          <a:xfrm>
            <a:off x="1178332" y="838116"/>
            <a:ext cx="9835335" cy="51766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C85D48-5980-4F46-925E-D21573AA91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1741" y="1231916"/>
            <a:ext cx="1638529" cy="6477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72AF57-F9E6-4B2C-BA5C-578BFCC64F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424109" y="1196972"/>
            <a:ext cx="287632" cy="3588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CF828A-7699-4D8F-A182-8A1F9A031D0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3408" y="1555811"/>
            <a:ext cx="2600688" cy="107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5B45A8-45F2-4B8D-89C6-F34E4D4E668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1274" y="2222459"/>
            <a:ext cx="1581371" cy="10478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DEE14B3-A70B-4F41-8108-2949F21A812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8819" y="2273506"/>
            <a:ext cx="2124371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9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имний фон снежинки">
            <a:extLst>
              <a:ext uri="{FF2B5EF4-FFF2-40B4-BE49-F238E27FC236}">
                <a16:creationId xmlns:a16="http://schemas.microsoft.com/office/drawing/2014/main" id="{F17B3C81-CF09-40FF-99B1-97307B8C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982" cy="68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EFE380-F316-41CF-B51B-96D9BA3BB8B8}"/>
              </a:ext>
            </a:extLst>
          </p:cNvPr>
          <p:cNvSpPr txBox="1"/>
          <p:nvPr/>
        </p:nvSpPr>
        <p:spPr>
          <a:xfrm>
            <a:off x="3646314" y="222783"/>
            <a:ext cx="54155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endParaRPr lang="ru-RU" sz="28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algn="just" fontAlgn="base"/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Оціни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свою роботу</a:t>
            </a:r>
            <a:endParaRPr lang="ru-RU" sz="36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5" name="Блок-схема: вузол 4">
            <a:extLst>
              <a:ext uri="{FF2B5EF4-FFF2-40B4-BE49-F238E27FC236}">
                <a16:creationId xmlns:a16="http://schemas.microsoft.com/office/drawing/2014/main" id="{2D21A4E7-4C4E-4100-80AE-39A2D7D91709}"/>
              </a:ext>
            </a:extLst>
          </p:cNvPr>
          <p:cNvSpPr/>
          <p:nvPr/>
        </p:nvSpPr>
        <p:spPr>
          <a:xfrm>
            <a:off x="2689934" y="2299317"/>
            <a:ext cx="759041" cy="727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9BF9BC9C-0058-48CA-86E3-47B36BCA0F50}"/>
              </a:ext>
            </a:extLst>
          </p:cNvPr>
          <p:cNvSpPr/>
          <p:nvPr/>
        </p:nvSpPr>
        <p:spPr>
          <a:xfrm>
            <a:off x="2689934" y="5062889"/>
            <a:ext cx="759041" cy="71909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Блок-схема: вузол 8">
            <a:extLst>
              <a:ext uri="{FF2B5EF4-FFF2-40B4-BE49-F238E27FC236}">
                <a16:creationId xmlns:a16="http://schemas.microsoft.com/office/drawing/2014/main" id="{97AD57E9-1EF3-4C2A-B699-7DFBEFAD43DF}"/>
              </a:ext>
            </a:extLst>
          </p:cNvPr>
          <p:cNvSpPr/>
          <p:nvPr/>
        </p:nvSpPr>
        <p:spPr>
          <a:xfrm>
            <a:off x="2699691" y="3677220"/>
            <a:ext cx="759041" cy="71909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91BA41E-0DE1-4E49-ACAA-E61B4C55F5BA}"/>
              </a:ext>
            </a:extLst>
          </p:cNvPr>
          <p:cNvSpPr/>
          <p:nvPr/>
        </p:nvSpPr>
        <p:spPr>
          <a:xfrm>
            <a:off x="4002565" y="2217527"/>
            <a:ext cx="51744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Було легко працювати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57D614D-47F0-41E8-A071-A3A4EDF1897D}"/>
              </a:ext>
            </a:extLst>
          </p:cNvPr>
          <p:cNvSpPr/>
          <p:nvPr/>
        </p:nvSpPr>
        <p:spPr>
          <a:xfrm>
            <a:off x="3929778" y="3677220"/>
            <a:ext cx="54277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Були незначні помилки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F2F9DEB5-0F25-4306-B4B7-A3EED48D76C4}"/>
              </a:ext>
            </a:extLst>
          </p:cNvPr>
          <p:cNvSpPr/>
          <p:nvPr/>
        </p:nvSpPr>
        <p:spPr>
          <a:xfrm>
            <a:off x="4002565" y="5100294"/>
            <a:ext cx="53427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Було важко працювати,</a:t>
            </a:r>
          </a:p>
          <a:p>
            <a:pPr algn="ctr"/>
            <a:r>
              <a:rPr lang="uk-UA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припускався помилок</a:t>
            </a:r>
          </a:p>
        </p:txBody>
      </p:sp>
    </p:spTree>
    <p:extLst>
      <p:ext uri="{BB962C8B-B14F-4D97-AF65-F5344CB8AC3E}">
        <p14:creationId xmlns:p14="http://schemas.microsoft.com/office/powerpoint/2010/main" val="3468469748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477</Words>
  <Application>Microsoft Office PowerPoint</Application>
  <PresentationFormat>Широкий екран</PresentationFormat>
  <Paragraphs>47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Open Sans</vt:lpstr>
      <vt:lpstr>The Hand</vt:lpstr>
      <vt:lpstr>The Serif Hand</vt:lpstr>
      <vt:lpstr>Times New Roman</vt:lpstr>
      <vt:lpstr>ChitchatVTI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вікторовна</dc:creator>
  <cp:lastModifiedBy>вікторовна</cp:lastModifiedBy>
  <cp:revision>3</cp:revision>
  <dcterms:created xsi:type="dcterms:W3CDTF">2022-12-04T11:19:59Z</dcterms:created>
  <dcterms:modified xsi:type="dcterms:W3CDTF">2022-12-05T13:49:28Z</dcterms:modified>
</cp:coreProperties>
</file>