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9" r:id="rId2"/>
    <p:sldId id="256" r:id="rId3"/>
    <p:sldId id="259" r:id="rId4"/>
    <p:sldId id="260" r:id="rId5"/>
    <p:sldId id="261" r:id="rId6"/>
    <p:sldId id="258" r:id="rId7"/>
    <p:sldId id="262" r:id="rId8"/>
    <p:sldId id="268" r:id="rId9"/>
    <p:sldId id="266" r:id="rId10"/>
    <p:sldId id="257" r:id="rId11"/>
    <p:sldId id="263" r:id="rId12"/>
    <p:sldId id="265" r:id="rId13"/>
    <p:sldId id="264" r:id="rId14"/>
    <p:sldId id="267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video" Target="https://www.youtube.com/embed/LrF5jgEav5U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9506" y="923365"/>
            <a:ext cx="8331107" cy="2043954"/>
          </a:xfrm>
        </p:spPr>
        <p:txBody>
          <a:bodyPr/>
          <a:lstStyle/>
          <a:p>
            <a:r>
              <a:rPr lang="uk-UA" sz="4800" b="1" dirty="0" smtClean="0">
                <a:solidFill>
                  <a:srgbClr val="0070C0"/>
                </a:solidFill>
              </a:rPr>
              <a:t>Презентація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4800" dirty="0"/>
              <a:t> </a:t>
            </a:r>
            <a:r>
              <a:rPr lang="uk-UA" sz="4800" dirty="0" smtClean="0"/>
              <a:t>              </a:t>
            </a:r>
            <a:r>
              <a:rPr lang="uk-UA" sz="4800" dirty="0" smtClean="0">
                <a:solidFill>
                  <a:srgbClr val="FFFF00"/>
                </a:solidFill>
              </a:rPr>
              <a:t>«Колоски </a:t>
            </a:r>
            <a:r>
              <a:rPr lang="uk-UA" sz="4800" dirty="0" err="1" smtClean="0">
                <a:solidFill>
                  <a:srgbClr val="FFFF00"/>
                </a:solidFill>
              </a:rPr>
              <a:t>пам</a:t>
            </a:r>
            <a:r>
              <a:rPr lang="en-US" sz="4800" dirty="0" smtClean="0">
                <a:solidFill>
                  <a:srgbClr val="FFFF00"/>
                </a:solidFill>
              </a:rPr>
              <a:t>’</a:t>
            </a:r>
            <a:r>
              <a:rPr lang="uk-UA" sz="4800" dirty="0" smtClean="0">
                <a:solidFill>
                  <a:srgbClr val="FFFF00"/>
                </a:solidFill>
              </a:rPr>
              <a:t>яті»</a:t>
            </a:r>
            <a:r>
              <a:rPr lang="uk-UA" sz="4800" dirty="0" smtClean="0"/>
              <a:t/>
            </a:r>
            <a:br>
              <a:rPr lang="uk-UA" sz="4800" dirty="0" smtClean="0"/>
            </a:br>
            <a:r>
              <a:rPr lang="uk-UA" sz="2800" dirty="0" smtClean="0"/>
              <a:t>для учнів початкової школи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31859" y="4527177"/>
            <a:ext cx="5432612" cy="209774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ідготувала вчитель початкових класів</a:t>
            </a:r>
          </a:p>
          <a:p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Новогупалівського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НВК</a:t>
            </a:r>
          </a:p>
          <a:p>
            <a:r>
              <a:rPr lang="uk-UA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Вільнянської</a:t>
            </a:r>
            <a:r>
              <a:rPr lang="uk-UA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ради</a:t>
            </a:r>
          </a:p>
          <a:p>
            <a:r>
              <a:rPr lang="uk-UA" sz="18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Давлад</a:t>
            </a:r>
            <a:r>
              <a:rPr lang="uk-UA" sz="1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Світлана Леонідівна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7" y="2967319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7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18" y="864332"/>
            <a:ext cx="5359486" cy="4442604"/>
          </a:xfr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552092" y="577971"/>
            <a:ext cx="4947560" cy="5678368"/>
          </a:xfrm>
        </p:spPr>
        <p:txBody>
          <a:bodyPr>
            <a:normAutofit lnSpcReduction="10000"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одомор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тривав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місяців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1932 року до листопада 1933 року.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загинуло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до 7 млн людей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вказують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10-11 млн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загиблих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Навесні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1933 року,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кажуть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помирало 17 людей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щохвилини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1 000 людей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щогодини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25 000 людей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31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 err="1"/>
              <a:t>Найбільш</a:t>
            </a:r>
            <a:r>
              <a:rPr lang="ru-RU" sz="2000" b="1" dirty="0"/>
              <a:t> </a:t>
            </a:r>
            <a:r>
              <a:rPr lang="ru-RU" sz="2000" b="1" dirty="0" err="1"/>
              <a:t>постраждали</a:t>
            </a:r>
            <a:r>
              <a:rPr lang="ru-RU" sz="2000" dirty="0"/>
              <a:t> </a:t>
            </a:r>
            <a:r>
              <a:rPr lang="ru-RU" sz="2000" dirty="0" err="1"/>
              <a:t>від</a:t>
            </a:r>
            <a:r>
              <a:rPr lang="ru-RU" sz="2000" dirty="0"/>
              <a:t> голоду </a:t>
            </a:r>
            <a:r>
              <a:rPr lang="ru-RU" sz="2000" dirty="0" err="1"/>
              <a:t>колишні</a:t>
            </a:r>
            <a:r>
              <a:rPr lang="ru-RU" sz="2000" dirty="0"/>
              <a:t> </a:t>
            </a:r>
            <a:r>
              <a:rPr lang="ru-RU" sz="2000" dirty="0" err="1"/>
              <a:t>Харківська</a:t>
            </a:r>
            <a:r>
              <a:rPr lang="ru-RU" sz="2000" dirty="0"/>
              <a:t> і </a:t>
            </a:r>
            <a:r>
              <a:rPr lang="ru-RU" sz="2000" dirty="0" err="1"/>
              <a:t>Київська</a:t>
            </a:r>
            <a:r>
              <a:rPr lang="ru-RU" sz="2000" dirty="0"/>
              <a:t> </a:t>
            </a:r>
            <a:r>
              <a:rPr lang="ru-RU" sz="2000" dirty="0" err="1"/>
              <a:t>області</a:t>
            </a:r>
            <a:r>
              <a:rPr lang="ru-RU" sz="2000" dirty="0"/>
              <a:t> (</a:t>
            </a:r>
            <a:r>
              <a:rPr lang="ru-RU" sz="2000" dirty="0" err="1"/>
              <a:t>теперішні</a:t>
            </a:r>
            <a:r>
              <a:rPr lang="ru-RU" sz="2000" dirty="0"/>
              <a:t> </a:t>
            </a:r>
            <a:r>
              <a:rPr lang="ru-RU" sz="2000" dirty="0" err="1"/>
              <a:t>Полтавська</a:t>
            </a:r>
            <a:r>
              <a:rPr lang="ru-RU" sz="2000" dirty="0"/>
              <a:t>, </a:t>
            </a:r>
            <a:r>
              <a:rPr lang="ru-RU" sz="2000" dirty="0" err="1"/>
              <a:t>Сумська</a:t>
            </a:r>
            <a:r>
              <a:rPr lang="ru-RU" sz="2000" dirty="0"/>
              <a:t>, </a:t>
            </a:r>
            <a:r>
              <a:rPr lang="ru-RU" sz="2000" dirty="0" err="1"/>
              <a:t>Харківська</a:t>
            </a:r>
            <a:r>
              <a:rPr lang="ru-RU" sz="2000" dirty="0"/>
              <a:t>, </a:t>
            </a:r>
            <a:r>
              <a:rPr lang="ru-RU" sz="2000" dirty="0" err="1"/>
              <a:t>Черкаська</a:t>
            </a:r>
            <a:r>
              <a:rPr lang="ru-RU" sz="2000" dirty="0"/>
              <a:t>, </a:t>
            </a:r>
            <a:r>
              <a:rPr lang="ru-RU" sz="2000" dirty="0" err="1"/>
              <a:t>Київська</a:t>
            </a:r>
            <a:r>
              <a:rPr lang="ru-RU" sz="2000" dirty="0"/>
              <a:t>, </a:t>
            </a:r>
            <a:r>
              <a:rPr lang="ru-RU" sz="2000" dirty="0" err="1"/>
              <a:t>Житомирська</a:t>
            </a:r>
            <a:r>
              <a:rPr lang="ru-RU" sz="2000" dirty="0"/>
              <a:t>).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Люди </a:t>
            </a:r>
            <a:r>
              <a:rPr lang="ru-RU" dirty="0" err="1"/>
              <a:t>вмирали</a:t>
            </a:r>
            <a:r>
              <a:rPr lang="ru-RU" dirty="0"/>
              <a:t> з голоду на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щедрій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 Але </a:t>
            </a:r>
            <a:r>
              <a:rPr lang="ru-RU" dirty="0" err="1"/>
              <a:t>влада</a:t>
            </a:r>
            <a:r>
              <a:rPr lang="ru-RU" dirty="0"/>
              <a:t> мала </a:t>
            </a:r>
            <a:r>
              <a:rPr lang="ru-RU" dirty="0" err="1"/>
              <a:t>приховати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злочин</a:t>
            </a:r>
            <a:r>
              <a:rPr lang="ru-RU" dirty="0"/>
              <a:t>, і тому про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заборонено </a:t>
            </a:r>
            <a:r>
              <a:rPr lang="ru-RU" dirty="0" err="1"/>
              <a:t>говорити</a:t>
            </a:r>
            <a:r>
              <a:rPr lang="ru-RU" dirty="0"/>
              <a:t>. Усе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зроблено</a:t>
            </a:r>
            <a:r>
              <a:rPr lang="ru-RU" dirty="0"/>
              <a:t> для того, </a:t>
            </a:r>
            <a:r>
              <a:rPr lang="ru-RU" dirty="0" err="1"/>
              <a:t>щоби</a:t>
            </a:r>
            <a:r>
              <a:rPr lang="ru-RU" dirty="0"/>
              <a:t> про </a:t>
            </a:r>
            <a:r>
              <a:rPr lang="ru-RU" dirty="0" err="1"/>
              <a:t>це</a:t>
            </a:r>
            <a:r>
              <a:rPr lang="ru-RU" dirty="0"/>
              <a:t> не знали у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смерті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записані</a:t>
            </a:r>
            <a:r>
              <a:rPr lang="ru-RU" dirty="0"/>
              <a:t> як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нещасного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.</a:t>
            </a:r>
          </a:p>
          <a:p>
            <a:r>
              <a:rPr lang="ru-RU" dirty="0" err="1"/>
              <a:t>Радянський</a:t>
            </a:r>
            <a:r>
              <a:rPr lang="ru-RU" dirty="0"/>
              <a:t> режим убив </a:t>
            </a:r>
            <a:r>
              <a:rPr lang="ru-RU" dirty="0" err="1"/>
              <a:t>мільйони</a:t>
            </a:r>
            <a:r>
              <a:rPr lang="ru-RU" dirty="0"/>
              <a:t> </a:t>
            </a:r>
            <a:r>
              <a:rPr lang="ru-RU" dirty="0" err="1"/>
              <a:t>українців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жахливий</a:t>
            </a:r>
            <a:r>
              <a:rPr lang="ru-RU" dirty="0"/>
              <a:t> </a:t>
            </a:r>
            <a:r>
              <a:rPr lang="ru-RU" dirty="0" err="1"/>
              <a:t>злочин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геноцидом.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3079" y="3657600"/>
            <a:ext cx="4003925" cy="1565022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ГЕНОЦИД –</a:t>
            </a:r>
          </a:p>
          <a:p>
            <a:r>
              <a:rPr lang="ru-RU" sz="2000" b="1" dirty="0" err="1" smtClean="0"/>
              <a:t>цілеспрямовані</a:t>
            </a:r>
            <a:r>
              <a:rPr lang="ru-RU" sz="2000" b="1" dirty="0" smtClean="0"/>
              <a:t> </a:t>
            </a:r>
            <a:r>
              <a:rPr lang="ru-RU" sz="2000" b="1" dirty="0" err="1"/>
              <a:t>дії</a:t>
            </a:r>
            <a:r>
              <a:rPr lang="ru-RU" sz="2000" b="1" dirty="0"/>
              <a:t> з метою </a:t>
            </a:r>
            <a:r>
              <a:rPr lang="ru-RU" sz="2000" b="1" dirty="0" err="1"/>
              <a:t>повного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часткового</a:t>
            </a:r>
            <a:r>
              <a:rPr lang="ru-RU" sz="2000" b="1" dirty="0"/>
              <a:t> </a:t>
            </a:r>
            <a:r>
              <a:rPr lang="ru-RU" sz="2000" b="1" dirty="0" err="1"/>
              <a:t>знищення</a:t>
            </a:r>
            <a:r>
              <a:rPr lang="ru-RU" sz="2000" b="1" dirty="0"/>
              <a:t> </a:t>
            </a:r>
            <a:r>
              <a:rPr lang="ru-RU" sz="2000" b="1" dirty="0" err="1"/>
              <a:t>груп</a:t>
            </a:r>
            <a:r>
              <a:rPr lang="ru-RU" sz="2000" b="1" dirty="0"/>
              <a:t> </a:t>
            </a:r>
            <a:r>
              <a:rPr lang="ru-RU" sz="2000" b="1" dirty="0" err="1"/>
              <a:t>населення</a:t>
            </a:r>
            <a:r>
              <a:rPr lang="ru-RU" sz="2000" b="1" dirty="0"/>
              <a:t>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народів</a:t>
            </a:r>
            <a:r>
              <a:rPr lang="ru-RU" sz="2000" b="1" dirty="0"/>
              <a:t> за </a:t>
            </a:r>
            <a:r>
              <a:rPr lang="ru-RU" sz="2000" b="1" dirty="0" err="1"/>
              <a:t>національними</a:t>
            </a:r>
            <a:r>
              <a:rPr lang="ru-RU" sz="2000" b="1" dirty="0"/>
              <a:t>, </a:t>
            </a:r>
            <a:r>
              <a:rPr lang="ru-RU" sz="2000" b="1" dirty="0" err="1"/>
              <a:t>етнічними</a:t>
            </a:r>
            <a:r>
              <a:rPr lang="ru-RU" sz="2000" b="1" dirty="0"/>
              <a:t>, </a:t>
            </a:r>
            <a:r>
              <a:rPr lang="ru-RU" sz="2000" b="1" dirty="0" err="1"/>
              <a:t>расовими</a:t>
            </a:r>
            <a:r>
              <a:rPr lang="ru-RU" sz="2000" b="1" dirty="0"/>
              <a:t>, </a:t>
            </a:r>
            <a:r>
              <a:rPr lang="ru-RU" sz="2000" b="1" dirty="0" err="1"/>
              <a:t>корисливими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релігійними</a:t>
            </a:r>
            <a:r>
              <a:rPr lang="ru-RU" sz="2000" b="1" dirty="0"/>
              <a:t> мотивами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694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776" y="618565"/>
            <a:ext cx="11376211" cy="2617693"/>
          </a:xfrm>
        </p:spPr>
        <p:txBody>
          <a:bodyPr/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dirty="0" err="1" smtClean="0">
                <a:latin typeface="+mn-lt"/>
                <a:cs typeface="Times New Roman" panose="02020603050405020304" pitchFamily="18" charset="0"/>
              </a:rPr>
              <a:t>Щороку</a:t>
            </a:r>
            <a:r>
              <a:rPr lang="ru-RU" sz="20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четверту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суботу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листопада в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Україні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вшановують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пам’ять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мільйонів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жертв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голодоморів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яких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у 20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столітті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українцям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довелося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пережити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аж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тричі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Найстрашніший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них, Голодомор 1932-33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був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визнаний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геноцидом </a:t>
            </a:r>
            <a:r>
              <a:rPr lang="ru-RU" sz="2000" dirty="0" err="1">
                <a:latin typeface="+mn-lt"/>
                <a:cs typeface="Times New Roman" panose="02020603050405020304" pitchFamily="18" charset="0"/>
              </a:rPr>
              <a:t>українського</a:t>
            </a:r>
            <a:r>
              <a:rPr lang="ru-RU" sz="2000" dirty="0">
                <a:latin typeface="+mn-lt"/>
                <a:cs typeface="Times New Roman" panose="02020603050405020304" pitchFamily="18" charset="0"/>
              </a:rPr>
              <a:t> народу</a:t>
            </a:r>
            <a:r>
              <a:rPr lang="ru-RU" sz="2000" dirty="0" smtClean="0">
                <a:latin typeface="+mn-lt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          </a:t>
            </a:r>
            <a:r>
              <a:rPr lang="ru-RU" sz="2000" dirty="0" smtClean="0">
                <a:latin typeface="+mn-lt"/>
              </a:rPr>
              <a:t>26 </a:t>
            </a:r>
            <a:r>
              <a:rPr lang="ru-RU" sz="2000" dirty="0">
                <a:latin typeface="+mn-lt"/>
              </a:rPr>
              <a:t>листопада 2022 року </a:t>
            </a:r>
            <a:r>
              <a:rPr lang="ru-RU" sz="2000" dirty="0" err="1">
                <a:latin typeface="+mn-lt"/>
              </a:rPr>
              <a:t>відбудеться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традиційна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акція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пам’яті</a:t>
            </a:r>
            <a:r>
              <a:rPr lang="ru-RU" sz="2000" dirty="0">
                <a:latin typeface="+mn-lt"/>
              </a:rPr>
              <a:t> "Запали </a:t>
            </a:r>
            <a:r>
              <a:rPr lang="ru-RU" sz="2000" dirty="0" err="1">
                <a:latin typeface="+mn-lt"/>
              </a:rPr>
              <a:t>свічку</a:t>
            </a:r>
            <a:r>
              <a:rPr lang="ru-RU" sz="2000" dirty="0">
                <a:latin typeface="+mn-lt"/>
              </a:rPr>
              <a:t>". О 16:00 </a:t>
            </a:r>
            <a:r>
              <a:rPr lang="ru-RU" sz="2000" dirty="0" err="1">
                <a:latin typeface="+mn-lt"/>
              </a:rPr>
              <a:t>кожен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може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долучитися</a:t>
            </a:r>
            <a:r>
              <a:rPr lang="ru-RU" sz="2000" dirty="0">
                <a:latin typeface="+mn-lt"/>
              </a:rPr>
              <a:t> до </a:t>
            </a:r>
            <a:r>
              <a:rPr lang="ru-RU" sz="2000" dirty="0" err="1">
                <a:latin typeface="+mn-lt"/>
              </a:rPr>
              <a:t>загальнонаціональної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хвилини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мовчання</a:t>
            </a:r>
            <a:r>
              <a:rPr lang="ru-RU" sz="2000" dirty="0">
                <a:latin typeface="+mn-lt"/>
              </a:rPr>
              <a:t> і </a:t>
            </a:r>
            <a:r>
              <a:rPr lang="ru-RU" sz="2000" dirty="0" err="1">
                <a:latin typeface="+mn-lt"/>
              </a:rPr>
              <a:t>поставити</a:t>
            </a:r>
            <a:r>
              <a:rPr lang="ru-RU" sz="2000" dirty="0">
                <a:latin typeface="+mn-lt"/>
              </a:rPr>
              <a:t> у </a:t>
            </a:r>
            <a:r>
              <a:rPr lang="ru-RU" sz="2000" dirty="0" err="1">
                <a:latin typeface="+mn-lt"/>
              </a:rPr>
              <a:t>вікні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запалену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свічку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 smtClean="0">
                <a:latin typeface="+mn-lt"/>
              </a:rPr>
              <a:t>скорботи</a:t>
            </a:r>
            <a:r>
              <a:rPr lang="ru-RU" sz="2000" dirty="0" smtClean="0">
                <a:latin typeface="+mn-lt"/>
              </a:rPr>
              <a:t>.</a:t>
            </a:r>
            <a:endParaRPr lang="ru-RU" sz="2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06" y="3510952"/>
            <a:ext cx="5290868" cy="2976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821" y="3080893"/>
            <a:ext cx="2603218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1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7" y="698739"/>
            <a:ext cx="4511615" cy="6064369"/>
          </a:xfrm>
        </p:spPr>
        <p:txBody>
          <a:bodyPr/>
          <a:lstStyle/>
          <a:p>
            <a:r>
              <a:rPr lang="ru-RU" sz="2000" dirty="0" err="1"/>
              <a:t>Зроніть</a:t>
            </a:r>
            <a:r>
              <a:rPr lang="ru-RU" sz="2000" dirty="0"/>
              <a:t> </a:t>
            </a:r>
            <a:r>
              <a:rPr lang="ru-RU" sz="2000" dirty="0" err="1"/>
              <a:t>сльозу</a:t>
            </a:r>
            <a:r>
              <a:rPr lang="ru-RU" sz="2000" dirty="0"/>
              <a:t>, </a:t>
            </a:r>
            <a:r>
              <a:rPr lang="ru-RU" sz="2000" dirty="0" err="1"/>
              <a:t>бо</a:t>
            </a:r>
            <a:r>
              <a:rPr lang="ru-RU" sz="2000" dirty="0"/>
              <a:t> ми не </a:t>
            </a:r>
            <a:r>
              <a:rPr lang="ru-RU" sz="2000" dirty="0" err="1"/>
              <a:t>мали</a:t>
            </a:r>
            <a:r>
              <a:rPr lang="ru-RU" sz="2000" dirty="0"/>
              <a:t> </a:t>
            </a:r>
            <a:r>
              <a:rPr lang="ru-RU" sz="2000" dirty="0" err="1"/>
              <a:t>сліз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Заплачте</a:t>
            </a:r>
            <a:r>
              <a:rPr lang="ru-RU" sz="2000" dirty="0"/>
              <a:t> разом, а не </a:t>
            </a:r>
            <a:r>
              <a:rPr lang="ru-RU" sz="2000" dirty="0" err="1"/>
              <a:t>поодинці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Зроніть</a:t>
            </a:r>
            <a:r>
              <a:rPr lang="ru-RU" sz="2000" dirty="0"/>
              <a:t> </a:t>
            </a:r>
            <a:r>
              <a:rPr lang="ru-RU" sz="2000" dirty="0" err="1"/>
              <a:t>сльозу</a:t>
            </a:r>
            <a:r>
              <a:rPr lang="ru-RU" sz="2000" dirty="0"/>
              <a:t> за </a:t>
            </a:r>
            <a:r>
              <a:rPr lang="ru-RU" sz="2000" dirty="0" err="1"/>
              <a:t>тими</a:t>
            </a:r>
            <a:r>
              <a:rPr lang="ru-RU" sz="2000" dirty="0"/>
              <a:t>, </a:t>
            </a:r>
            <a:r>
              <a:rPr lang="ru-RU" sz="2000" dirty="0" err="1"/>
              <a:t>хто</a:t>
            </a:r>
            <a:r>
              <a:rPr lang="ru-RU" sz="2000" dirty="0"/>
              <a:t> не </a:t>
            </a:r>
            <a:r>
              <a:rPr lang="ru-RU" sz="2000" dirty="0" err="1"/>
              <a:t>зріс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мали</a:t>
            </a:r>
            <a:r>
              <a:rPr lang="ru-RU" sz="2000" dirty="0"/>
              <a:t> </a:t>
            </a:r>
            <a:r>
              <a:rPr lang="ru-RU" sz="2000" dirty="0" err="1"/>
              <a:t>зватись</a:t>
            </a:r>
            <a:r>
              <a:rPr lang="ru-RU" sz="2000" dirty="0"/>
              <a:t> гордо – </a:t>
            </a:r>
            <a:r>
              <a:rPr lang="ru-RU" sz="2000" dirty="0" err="1"/>
              <a:t>українці</a:t>
            </a:r>
            <a:r>
              <a:rPr lang="ru-RU" sz="2000" dirty="0"/>
              <a:t>!</a:t>
            </a:r>
            <a:br>
              <a:rPr lang="ru-RU" sz="2000" dirty="0"/>
            </a:br>
            <a:r>
              <a:rPr lang="ru-RU" sz="2000" dirty="0" err="1"/>
              <a:t>Заплачте</a:t>
            </a:r>
            <a:r>
              <a:rPr lang="ru-RU" sz="2000" dirty="0"/>
              <a:t>! </a:t>
            </a:r>
            <a:r>
              <a:rPr lang="ru-RU" sz="2000" dirty="0" err="1"/>
              <a:t>Затужіть</a:t>
            </a:r>
            <a:r>
              <a:rPr lang="ru-RU" sz="2000" dirty="0"/>
              <a:t>! </a:t>
            </a:r>
            <a:r>
              <a:rPr lang="ru-RU" sz="2000" dirty="0" err="1"/>
              <a:t>Заголосіть</a:t>
            </a:r>
            <a:r>
              <a:rPr lang="ru-RU" sz="2000" dirty="0"/>
              <a:t>!</a:t>
            </a:r>
            <a:br>
              <a:rPr lang="ru-RU" sz="2000" dirty="0"/>
            </a:br>
            <a:r>
              <a:rPr lang="ru-RU" sz="2000" dirty="0" err="1"/>
              <a:t>Померлі</a:t>
            </a:r>
            <a:r>
              <a:rPr lang="ru-RU" sz="2000" dirty="0"/>
              <a:t> люди </a:t>
            </a:r>
            <a:r>
              <a:rPr lang="ru-RU" sz="2000" dirty="0" err="1"/>
              <a:t>стогнуть</a:t>
            </a:r>
            <a:r>
              <a:rPr lang="ru-RU" sz="2000" dirty="0"/>
              <a:t> з </a:t>
            </a:r>
            <a:r>
              <a:rPr lang="ru-RU" sz="2000" dirty="0" err="1"/>
              <a:t>тої</a:t>
            </a:r>
            <a:r>
              <a:rPr lang="ru-RU" sz="2000" dirty="0"/>
              <a:t> </a:t>
            </a:r>
            <a:r>
              <a:rPr lang="ru-RU" sz="2000" dirty="0" err="1"/>
              <a:t>днини</a:t>
            </a:r>
            <a:r>
              <a:rPr lang="ru-RU" sz="2000" dirty="0"/>
              <a:t>,</a:t>
            </a:r>
            <a:br>
              <a:rPr lang="ru-RU" sz="2000" dirty="0"/>
            </a:br>
            <a:r>
              <a:rPr lang="ru-RU" sz="2000" dirty="0"/>
              <a:t>Й </a:t>
            </a:r>
            <a:r>
              <a:rPr lang="ru-RU" sz="2000" dirty="0" err="1"/>
              <a:t>благають</a:t>
            </a:r>
            <a:r>
              <a:rPr lang="ru-RU" sz="2000" dirty="0"/>
              <a:t>: </a:t>
            </a:r>
            <a:r>
              <a:rPr lang="ru-RU" sz="2000" dirty="0" err="1"/>
              <a:t>українці</a:t>
            </a:r>
            <a:r>
              <a:rPr lang="ru-RU" sz="2000" dirty="0"/>
              <a:t>, </a:t>
            </a:r>
            <a:r>
              <a:rPr lang="ru-RU" sz="2000" dirty="0" err="1"/>
              <a:t>донесіть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err="1"/>
              <a:t>Стражденний</a:t>
            </a:r>
            <a:r>
              <a:rPr lang="ru-RU" sz="2000" dirty="0"/>
              <a:t> </a:t>
            </a:r>
            <a:r>
              <a:rPr lang="ru-RU" sz="2000" dirty="0" err="1"/>
              <a:t>біль</a:t>
            </a:r>
            <a:r>
              <a:rPr lang="ru-RU" sz="2000" dirty="0"/>
              <a:t> </a:t>
            </a:r>
            <a:r>
              <a:rPr lang="ru-RU" sz="2000" dirty="0" err="1"/>
              <a:t>голодної</a:t>
            </a:r>
            <a:r>
              <a:rPr lang="ru-RU" sz="2000" dirty="0"/>
              <a:t> </a:t>
            </a:r>
            <a:r>
              <a:rPr lang="ru-RU" sz="2000" dirty="0" err="1"/>
              <a:t>країни</a:t>
            </a:r>
            <a:r>
              <a:rPr lang="ru-RU" sz="2000" dirty="0"/>
              <a:t>.</a:t>
            </a:r>
            <a:br>
              <a:rPr lang="ru-RU" sz="2000" dirty="0"/>
            </a:br>
            <a:r>
              <a:rPr lang="ru-RU" sz="2000" dirty="0" err="1"/>
              <a:t>Згадайте</a:t>
            </a:r>
            <a:r>
              <a:rPr lang="ru-RU" sz="2000" dirty="0"/>
              <a:t> нас – </a:t>
            </a:r>
            <a:r>
              <a:rPr lang="ru-RU" sz="2000" dirty="0" err="1"/>
              <a:t>бо</a:t>
            </a:r>
            <a:r>
              <a:rPr lang="ru-RU" sz="2000" dirty="0"/>
              <a:t> ж ми колись жили.</a:t>
            </a:r>
            <a:br>
              <a:rPr lang="ru-RU" sz="2000" dirty="0"/>
            </a:br>
            <a:r>
              <a:rPr lang="ru-RU" sz="2000" dirty="0" err="1"/>
              <a:t>Зроніть</a:t>
            </a:r>
            <a:r>
              <a:rPr lang="ru-RU" sz="2000" dirty="0"/>
              <a:t> </a:t>
            </a:r>
            <a:r>
              <a:rPr lang="ru-RU" sz="2000" dirty="0" err="1"/>
              <a:t>сльозу</a:t>
            </a:r>
            <a:r>
              <a:rPr lang="ru-RU" sz="2000" dirty="0"/>
              <a:t> і хай не </a:t>
            </a:r>
            <a:r>
              <a:rPr lang="ru-RU" sz="2000" dirty="0" err="1"/>
              <a:t>гасне</a:t>
            </a:r>
            <a:r>
              <a:rPr lang="ru-RU" sz="2000" dirty="0"/>
              <a:t> </a:t>
            </a:r>
            <a:r>
              <a:rPr lang="ru-RU" sz="2000" dirty="0" err="1"/>
              <a:t>свічка</a:t>
            </a:r>
            <a:r>
              <a:rPr lang="ru-RU" sz="2000" dirty="0"/>
              <a:t>!</a:t>
            </a:r>
            <a:br>
              <a:rPr lang="ru-RU" sz="2000" dirty="0"/>
            </a:br>
            <a:r>
              <a:rPr lang="ru-RU" sz="2000" dirty="0"/>
              <a:t>Ми в </a:t>
            </a:r>
            <a:r>
              <a:rPr lang="ru-RU" sz="2000" dirty="0" err="1"/>
              <a:t>цій</a:t>
            </a:r>
            <a:r>
              <a:rPr lang="ru-RU" sz="2000" dirty="0"/>
              <a:t> </a:t>
            </a:r>
            <a:r>
              <a:rPr lang="ru-RU" sz="2000" dirty="0" err="1"/>
              <a:t>землі</a:t>
            </a:r>
            <a:r>
              <a:rPr lang="ru-RU" sz="2000" dirty="0"/>
              <a:t> житами проросли,</a:t>
            </a:r>
            <a:br>
              <a:rPr lang="ru-RU" sz="2000" dirty="0"/>
            </a:br>
            <a:r>
              <a:rPr lang="ru-RU" sz="2000" dirty="0" err="1">
                <a:solidFill>
                  <a:srgbClr val="FFFF00"/>
                </a:solidFill>
              </a:rPr>
              <a:t>Щоб</a:t>
            </a:r>
            <a:r>
              <a:rPr lang="ru-RU" sz="2000" dirty="0">
                <a:solidFill>
                  <a:srgbClr val="FFFF00"/>
                </a:solidFill>
              </a:rPr>
              <a:t> голоду не знали люди </a:t>
            </a:r>
            <a:r>
              <a:rPr lang="ru-RU" sz="2000" dirty="0" err="1">
                <a:solidFill>
                  <a:srgbClr val="FFFF00"/>
                </a:solidFill>
              </a:rPr>
              <a:t>вічно</a:t>
            </a:r>
            <a:r>
              <a:rPr lang="ru-RU" sz="2000" dirty="0">
                <a:solidFill>
                  <a:srgbClr val="FFFF00"/>
                </a:solidFill>
              </a:rPr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uk-UA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2418" y="983411"/>
            <a:ext cx="5827100" cy="49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0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rF5jgEav5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40976" y="1649674"/>
            <a:ext cx="6633713" cy="3731463"/>
          </a:xfrm>
          <a:prstGeom prst="rect">
            <a:avLst/>
          </a:prstGeom>
        </p:spPr>
      </p:pic>
      <p:pic>
        <p:nvPicPr>
          <p:cNvPr id="5" name="oksana-bilozir-svich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4121" y="4831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3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Ніде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нехай такого </a:t>
            </a:r>
            <a:r>
              <a:rPr lang="ru-R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32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буде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день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Вклонімось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сонцю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хлібу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люди!</a:t>
            </a:r>
            <a:b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достатку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хай </a:t>
            </a:r>
            <a:r>
              <a:rPr lang="ru-R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676" y="3290045"/>
            <a:ext cx="4752561" cy="321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05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7580" y="2967336"/>
            <a:ext cx="9705220" cy="3243684"/>
          </a:xfrm>
        </p:spPr>
        <p:txBody>
          <a:bodyPr/>
          <a:lstStyle/>
          <a:p>
            <a:r>
              <a:rPr lang="uk-UA" dirty="0" smtClean="0">
                <a:solidFill>
                  <a:schemeClr val="accent3"/>
                </a:solidFill>
              </a:rPr>
              <a:t>    </a:t>
            </a:r>
            <a:endParaRPr lang="ru-RU"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" y="450470"/>
            <a:ext cx="10714008" cy="58726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80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4906" y="60386"/>
            <a:ext cx="8678024" cy="5760792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з нас, 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сім’ї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радісних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сторінок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І нам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хороше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веселе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хочеться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забути про те,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страшно.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6215" y="5182820"/>
            <a:ext cx="8825658" cy="86142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FF00"/>
                </a:solidFill>
              </a:rPr>
              <a:t>«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uk-UA" dirty="0" smtClean="0">
                <a:solidFill>
                  <a:srgbClr val="FFFF00"/>
                </a:solidFill>
              </a:rPr>
              <a:t>КОЛОСКИ   </a:t>
            </a:r>
            <a:r>
              <a:rPr lang="uk-UA" dirty="0" err="1" smtClean="0">
                <a:solidFill>
                  <a:srgbClr val="FFFF00"/>
                </a:solidFill>
              </a:rPr>
              <a:t>ПаМ</a:t>
            </a:r>
            <a:r>
              <a:rPr lang="en-US" dirty="0" smtClean="0">
                <a:solidFill>
                  <a:srgbClr val="FFFF00"/>
                </a:solidFill>
              </a:rPr>
              <a:t>’ </a:t>
            </a:r>
            <a:r>
              <a:rPr lang="uk-UA" dirty="0" err="1" smtClean="0">
                <a:solidFill>
                  <a:srgbClr val="FFFF00"/>
                </a:solidFill>
              </a:rPr>
              <a:t>яТІ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uk-UA" dirty="0" smtClean="0">
                <a:solidFill>
                  <a:srgbClr val="FFFF00"/>
                </a:solidFill>
              </a:rPr>
              <a:t>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15" y="526212"/>
            <a:ext cx="2825404" cy="40026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283" y="4302874"/>
            <a:ext cx="3499180" cy="23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76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r="5863"/>
          <a:stretch>
            <a:fillRect/>
          </a:stretch>
        </p:blipFill>
        <p:spPr>
          <a:xfrm>
            <a:off x="6950075" y="569913"/>
            <a:ext cx="4945063" cy="56848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1550" y="5029200"/>
            <a:ext cx="5084979" cy="1371600"/>
          </a:xfrm>
        </p:spPr>
        <p:txBody>
          <a:bodyPr/>
          <a:lstStyle/>
          <a:p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знаєте</a:t>
            </a:r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Голодомор?</a:t>
            </a:r>
            <a:endParaRPr lang="ru-RU" sz="4000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6724" y="227886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І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є 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смутку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болю.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помічали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бабусі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дідусі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зернятка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Збирають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дрібку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крихти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Просять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дбайливо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ставитися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будь-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Ви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знаєте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42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152400"/>
            <a:ext cx="4329670" cy="28509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1035" y="2823882"/>
            <a:ext cx="8481031" cy="372931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Колись, до </a:t>
            </a:r>
            <a:r>
              <a:rPr lang="ru-RU" b="1" dirty="0" err="1"/>
              <a:t>радянських</a:t>
            </a:r>
            <a:r>
              <a:rPr lang="ru-RU" b="1" dirty="0"/>
              <a:t> </a:t>
            </a:r>
            <a:r>
              <a:rPr lang="ru-RU" b="1" dirty="0" err="1"/>
              <a:t>часів</a:t>
            </a:r>
            <a:r>
              <a:rPr lang="ru-RU" b="1" dirty="0"/>
              <a:t>, у </a:t>
            </a:r>
            <a:r>
              <a:rPr lang="ru-RU" b="1" dirty="0" err="1"/>
              <a:t>мешканців</a:t>
            </a:r>
            <a:r>
              <a:rPr lang="ru-RU" b="1" dirty="0"/>
              <a:t> села – селян –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власні</a:t>
            </a:r>
            <a:r>
              <a:rPr lang="ru-RU" b="1" dirty="0"/>
              <a:t> </a:t>
            </a:r>
            <a:r>
              <a:rPr lang="ru-RU" b="1" dirty="0" err="1"/>
              <a:t>господарства</a:t>
            </a:r>
            <a:r>
              <a:rPr lang="ru-RU" b="1" dirty="0"/>
              <a:t>, але все СВОЄ </a:t>
            </a:r>
            <a:r>
              <a:rPr lang="ru-RU" b="1" dirty="0" err="1"/>
              <a:t>було</a:t>
            </a:r>
            <a:r>
              <a:rPr lang="ru-RU" b="1" dirty="0"/>
              <a:t> </a:t>
            </a:r>
            <a:r>
              <a:rPr lang="ru-RU" b="1" dirty="0" err="1"/>
              <a:t>невигідним</a:t>
            </a:r>
            <a:r>
              <a:rPr lang="ru-RU" b="1" dirty="0"/>
              <a:t> та </a:t>
            </a:r>
            <a:r>
              <a:rPr lang="ru-RU" b="1" dirty="0" err="1"/>
              <a:t>страшним</a:t>
            </a:r>
            <a:r>
              <a:rPr lang="ru-RU" b="1" dirty="0"/>
              <a:t> для </a:t>
            </a:r>
            <a:r>
              <a:rPr lang="ru-RU" b="1" dirty="0" err="1"/>
              <a:t>радянської</a:t>
            </a:r>
            <a:r>
              <a:rPr lang="ru-RU" b="1" dirty="0"/>
              <a:t> </a:t>
            </a:r>
            <a:r>
              <a:rPr lang="ru-RU" b="1" dirty="0" err="1"/>
              <a:t>влади</a:t>
            </a:r>
            <a:r>
              <a:rPr lang="ru-RU" b="1" dirty="0"/>
              <a:t>. Вона </a:t>
            </a:r>
            <a:r>
              <a:rPr lang="ru-RU" b="1" dirty="0" err="1"/>
              <a:t>намагалася</a:t>
            </a:r>
            <a:r>
              <a:rPr lang="ru-RU" b="1" dirty="0"/>
              <a:t> все </a:t>
            </a:r>
            <a:r>
              <a:rPr lang="ru-RU" b="1" dirty="0" err="1"/>
              <a:t>зробити</a:t>
            </a:r>
            <a:r>
              <a:rPr lang="ru-RU" b="1" dirty="0"/>
              <a:t> “</a:t>
            </a:r>
            <a:r>
              <a:rPr lang="ru-RU" b="1" dirty="0" err="1"/>
              <a:t>спільним</a:t>
            </a:r>
            <a:r>
              <a:rPr lang="ru-RU" b="1" dirty="0"/>
              <a:t>” </a:t>
            </a:r>
            <a:endParaRPr lang="ru-RU" b="1" dirty="0" smtClean="0"/>
          </a:p>
          <a:p>
            <a:r>
              <a:rPr lang="ru-RU" b="1" dirty="0" err="1" smtClean="0"/>
              <a:t>Тож</a:t>
            </a:r>
            <a:r>
              <a:rPr lang="ru-RU" b="1" dirty="0" smtClean="0"/>
              <a:t> </a:t>
            </a:r>
            <a:r>
              <a:rPr lang="ru-RU" b="1" dirty="0"/>
              <a:t>селян – людей, </a:t>
            </a:r>
            <a:r>
              <a:rPr lang="ru-RU" b="1" dirty="0" err="1"/>
              <a:t>які</a:t>
            </a:r>
            <a:r>
              <a:rPr lang="ru-RU" b="1" dirty="0"/>
              <a:t> </a:t>
            </a:r>
            <a:r>
              <a:rPr lang="ru-RU" b="1" dirty="0" err="1"/>
              <a:t>працювали</a:t>
            </a:r>
            <a:r>
              <a:rPr lang="ru-RU" b="1" dirty="0"/>
              <a:t> на </a:t>
            </a:r>
            <a:r>
              <a:rPr lang="ru-RU" b="1" dirty="0" err="1"/>
              <a:t>землі</a:t>
            </a:r>
            <a:r>
              <a:rPr lang="ru-RU" b="1" dirty="0"/>
              <a:t>, – </a:t>
            </a:r>
            <a:r>
              <a:rPr lang="ru-RU" b="1" dirty="0" err="1"/>
              <a:t>заганяли</a:t>
            </a:r>
            <a:r>
              <a:rPr lang="ru-RU" b="1" dirty="0"/>
              <a:t> в </a:t>
            </a:r>
            <a:r>
              <a:rPr lang="ru-RU" b="1" dirty="0" err="1"/>
              <a:t>колгоспи</a:t>
            </a:r>
            <a:r>
              <a:rPr lang="ru-RU" b="1" dirty="0"/>
              <a:t> – у </a:t>
            </a:r>
            <a:r>
              <a:rPr lang="ru-RU" b="1" dirty="0" err="1"/>
              <a:t>колективні</a:t>
            </a:r>
            <a:r>
              <a:rPr lang="ru-RU" b="1" dirty="0"/>
              <a:t> </a:t>
            </a:r>
            <a:r>
              <a:rPr lang="ru-RU" b="1" dirty="0" err="1"/>
              <a:t>господарства</a:t>
            </a:r>
            <a:r>
              <a:rPr lang="ru-RU" b="1" dirty="0"/>
              <a:t>, </a:t>
            </a:r>
            <a:r>
              <a:rPr lang="ru-RU" b="1" dirty="0" err="1"/>
              <a:t>їхню</a:t>
            </a:r>
            <a:r>
              <a:rPr lang="ru-RU" b="1" dirty="0"/>
              <a:t> </a:t>
            </a:r>
            <a:r>
              <a:rPr lang="ru-RU" b="1" dirty="0" err="1"/>
              <a:t>власність</a:t>
            </a:r>
            <a:r>
              <a:rPr lang="ru-RU" b="1" dirty="0"/>
              <a:t> </a:t>
            </a:r>
            <a:r>
              <a:rPr lang="ru-RU" b="1" dirty="0" err="1"/>
              <a:t>відбирали</a:t>
            </a:r>
            <a:r>
              <a:rPr lang="ru-RU" b="1" dirty="0"/>
              <a:t> й вони </a:t>
            </a:r>
            <a:r>
              <a:rPr lang="ru-RU" b="1" dirty="0" err="1"/>
              <a:t>мали</a:t>
            </a:r>
            <a:r>
              <a:rPr lang="ru-RU" b="1" dirty="0"/>
              <a:t> </a:t>
            </a:r>
            <a:r>
              <a:rPr lang="ru-RU" b="1" dirty="0" err="1"/>
              <a:t>відпрацьовувати</a:t>
            </a:r>
            <a:r>
              <a:rPr lang="ru-RU" b="1" dirty="0"/>
              <a:t> “</a:t>
            </a:r>
            <a:r>
              <a:rPr lang="ru-RU" b="1" dirty="0" err="1"/>
              <a:t>трудодні</a:t>
            </a:r>
            <a:r>
              <a:rPr lang="ru-RU" b="1" dirty="0"/>
              <a:t>” – </a:t>
            </a:r>
            <a:r>
              <a:rPr lang="ru-RU" b="1" dirty="0" err="1"/>
              <a:t>робочий</a:t>
            </a:r>
            <a:r>
              <a:rPr lang="ru-RU" b="1" dirty="0"/>
              <a:t> час, за </a:t>
            </a:r>
            <a:r>
              <a:rPr lang="ru-RU" b="1" dirty="0" err="1"/>
              <a:t>який</a:t>
            </a:r>
            <a:r>
              <a:rPr lang="ru-RU" b="1" dirty="0"/>
              <a:t> платили так мало,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було</a:t>
            </a:r>
            <a:r>
              <a:rPr lang="ru-RU" b="1" dirty="0"/>
              <a:t> складно </a:t>
            </a:r>
            <a:r>
              <a:rPr lang="ru-RU" b="1" dirty="0" err="1"/>
              <a:t>прогодувати</a:t>
            </a:r>
            <a:r>
              <a:rPr lang="ru-RU" b="1" dirty="0"/>
              <a:t> свою </a:t>
            </a:r>
            <a:r>
              <a:rPr lang="ru-RU" b="1" dirty="0" err="1"/>
              <a:t>сім’ю</a:t>
            </a:r>
            <a:r>
              <a:rPr lang="ru-RU" b="1" dirty="0"/>
              <a:t>. </a:t>
            </a:r>
            <a:r>
              <a:rPr lang="ru-RU" b="1" dirty="0" err="1"/>
              <a:t>Звісно</a:t>
            </a:r>
            <a:r>
              <a:rPr lang="ru-RU" b="1" dirty="0"/>
              <a:t>, ​​</a:t>
            </a:r>
            <a:r>
              <a:rPr lang="ru-RU" b="1" dirty="0" err="1"/>
              <a:t>це</a:t>
            </a:r>
            <a:r>
              <a:rPr lang="ru-RU" b="1" dirty="0"/>
              <a:t> </a:t>
            </a:r>
            <a:r>
              <a:rPr lang="ru-RU" b="1" dirty="0" err="1"/>
              <a:t>спричиняло</a:t>
            </a:r>
            <a:r>
              <a:rPr lang="ru-RU" b="1" dirty="0"/>
              <a:t> </a:t>
            </a:r>
            <a:r>
              <a:rPr lang="ru-RU" b="1" dirty="0" err="1"/>
              <a:t>опір</a:t>
            </a:r>
            <a:r>
              <a:rPr lang="ru-RU" b="1" dirty="0"/>
              <a:t>. Тому селян почали насильно </a:t>
            </a:r>
            <a:r>
              <a:rPr lang="ru-RU" b="1" dirty="0" err="1"/>
              <a:t>заганяти</a:t>
            </a:r>
            <a:r>
              <a:rPr lang="ru-RU" b="1" dirty="0"/>
              <a:t> в </a:t>
            </a:r>
            <a:r>
              <a:rPr lang="ru-RU" b="1" dirty="0" err="1"/>
              <a:t>колгоспи</a:t>
            </a:r>
            <a:r>
              <a:rPr lang="ru-RU" b="1" dirty="0"/>
              <a:t>. І </a:t>
            </a:r>
            <a:r>
              <a:rPr lang="ru-RU" b="1" dirty="0" err="1"/>
              <a:t>щоби</a:t>
            </a:r>
            <a:r>
              <a:rPr lang="ru-RU" b="1" dirty="0"/>
              <a:t> </a:t>
            </a:r>
            <a:r>
              <a:rPr lang="ru-RU" b="1" dirty="0" err="1"/>
              <a:t>зламати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 – </a:t>
            </a:r>
            <a:r>
              <a:rPr lang="ru-RU" b="1" dirty="0" err="1"/>
              <a:t>залякати</a:t>
            </a:r>
            <a:r>
              <a:rPr lang="ru-RU" b="1" dirty="0"/>
              <a:t>, </a:t>
            </a:r>
            <a:r>
              <a:rPr lang="ru-RU" b="1" dirty="0" err="1"/>
              <a:t>зробити</a:t>
            </a:r>
            <a:r>
              <a:rPr lang="ru-RU" b="1" dirty="0"/>
              <a:t> </a:t>
            </a:r>
            <a:r>
              <a:rPr lang="ru-RU" b="1" dirty="0" err="1"/>
              <a:t>залежними</a:t>
            </a:r>
            <a:r>
              <a:rPr lang="ru-RU" b="1" dirty="0"/>
              <a:t>, в </a:t>
            </a:r>
            <a:r>
              <a:rPr lang="ru-RU" b="1" dirty="0" err="1"/>
              <a:t>Україні</a:t>
            </a:r>
            <a:r>
              <a:rPr lang="ru-RU" b="1" dirty="0"/>
              <a:t> – на </a:t>
            </a:r>
            <a:r>
              <a:rPr lang="ru-RU" b="1" dirty="0" err="1"/>
              <a:t>щедрій</a:t>
            </a:r>
            <a:r>
              <a:rPr lang="ru-RU" b="1" dirty="0"/>
              <a:t> і </a:t>
            </a:r>
            <a:r>
              <a:rPr lang="ru-RU" b="1" dirty="0" err="1"/>
              <a:t>багатій</a:t>
            </a:r>
            <a:r>
              <a:rPr lang="ru-RU" b="1" dirty="0"/>
              <a:t> </a:t>
            </a:r>
            <a:r>
              <a:rPr lang="ru-RU" b="1" dirty="0" err="1"/>
              <a:t>землі</a:t>
            </a:r>
            <a:r>
              <a:rPr lang="ru-RU" b="1" dirty="0"/>
              <a:t> – створили </a:t>
            </a:r>
            <a:r>
              <a:rPr lang="ru-RU" b="1" dirty="0" err="1"/>
              <a:t>штучний</a:t>
            </a:r>
            <a:r>
              <a:rPr lang="ru-RU" b="1" dirty="0"/>
              <a:t> голод. Коли люди </a:t>
            </a:r>
            <a:r>
              <a:rPr lang="ru-RU" b="1" dirty="0" err="1"/>
              <a:t>борються</a:t>
            </a:r>
            <a:r>
              <a:rPr lang="ru-RU" b="1" dirty="0"/>
              <a:t> за </a:t>
            </a:r>
            <a:r>
              <a:rPr lang="ru-RU" b="1" dirty="0" err="1"/>
              <a:t>життя</a:t>
            </a:r>
            <a:r>
              <a:rPr lang="ru-RU" b="1" dirty="0"/>
              <a:t>, ними </a:t>
            </a:r>
            <a:r>
              <a:rPr lang="ru-RU" b="1" dirty="0" err="1"/>
              <a:t>легше</a:t>
            </a:r>
            <a:r>
              <a:rPr lang="ru-RU" b="1" dirty="0"/>
              <a:t> </a:t>
            </a:r>
            <a:r>
              <a:rPr lang="ru-RU" b="1" dirty="0" err="1"/>
              <a:t>керувати</a:t>
            </a:r>
            <a:r>
              <a:rPr lang="ru-RU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031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618" y="1863306"/>
            <a:ext cx="6228273" cy="4554747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Влада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заготівлі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повністю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забирали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запаси зерна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відбирали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штрафи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“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невиконання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здачі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люди не могли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врятуватися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голоду,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заборонено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виїжджати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22,4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мільйони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заблокували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Голодомору. 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заготівлі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підвищували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дедалі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891" y="1690777"/>
            <a:ext cx="5115427" cy="37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9948" y="457201"/>
            <a:ext cx="5059704" cy="5799138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серпня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1932 року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затвердила постанову, яку народ назвав “закон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селянин,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трохи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нагодувати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сім’ю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брав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неприбране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жорстоко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карали. Усе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колгоспне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прирівнювалося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державного.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законом держава карала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селян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урожаю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ув’язненням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10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конфіскацією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майна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ввели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штрафи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 селян могли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відбирати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зерно, а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узагалі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все,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належало. Усе,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обміняти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їжу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такого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жодній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робилося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57" y="1397350"/>
            <a:ext cx="6108188" cy="3951027"/>
          </a:xfrm>
        </p:spPr>
      </p:pic>
    </p:spTree>
    <p:extLst>
      <p:ext uri="{BB962C8B-B14F-4D97-AF65-F5344CB8AC3E}">
        <p14:creationId xmlns:p14="http://schemas.microsoft.com/office/powerpoint/2010/main" val="3007242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35" y="-430306"/>
            <a:ext cx="5800165" cy="8372229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Жила проста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родина,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бабуся 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Сіяли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випасали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корівку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Роки росли,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виросла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Стала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тату.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раптом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здалося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рясне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Вкраїні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швиденько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припиняти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начищеним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чоботом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енкаведиста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Вимели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комори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дочиста,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Голод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прийшов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кістлява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потвора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Вітер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коморах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валкувала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колосочків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пазуху взяла.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Бідна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хотіла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принести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неньки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Зерен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малесеньку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жменьку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донесла, 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чекісти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впіймали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в’язницю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бездушно загнали.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Гулазі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як  ворог народу,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згубила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вроду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і померла,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сердешна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 мало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вмерла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пролітають,ростуть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колоски,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хлібних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біжать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дітлахи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збагнуть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дітлахам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п’ять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колосків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785" y="886385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18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47704" y="1362974"/>
            <a:ext cx="5206791" cy="5408761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/>
              <a:t>Тендітна</a:t>
            </a:r>
            <a:r>
              <a:rPr lang="ru-RU" dirty="0" smtClean="0"/>
              <a:t> </a:t>
            </a:r>
            <a:r>
              <a:rPr lang="ru-RU" dirty="0"/>
              <a:t> </a:t>
            </a:r>
            <a:r>
              <a:rPr lang="ru-RU" dirty="0" err="1"/>
              <a:t>дівчинка</a:t>
            </a:r>
            <a:r>
              <a:rPr lang="ru-RU" dirty="0"/>
              <a:t>  </a:t>
            </a:r>
            <a:r>
              <a:rPr lang="ru-RU" dirty="0" err="1"/>
              <a:t>схилилась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Над  </a:t>
            </a:r>
            <a:r>
              <a:rPr lang="ru-RU" dirty="0" err="1"/>
              <a:t>чорно-білим</a:t>
            </a:r>
            <a:r>
              <a:rPr lang="ru-RU" dirty="0"/>
              <a:t>  колоском</a:t>
            </a:r>
            <a:br>
              <a:rPr lang="ru-RU" dirty="0"/>
            </a:br>
            <a:r>
              <a:rPr lang="ru-RU" dirty="0"/>
              <a:t>Взяла,  до  </a:t>
            </a:r>
            <a:r>
              <a:rPr lang="ru-RU" dirty="0" err="1"/>
              <a:t>тіла</a:t>
            </a:r>
            <a:r>
              <a:rPr lang="ru-RU" dirty="0"/>
              <a:t>  притулила,</a:t>
            </a:r>
            <a:br>
              <a:rPr lang="ru-RU" dirty="0"/>
            </a:br>
            <a:r>
              <a:rPr lang="ru-RU" dirty="0"/>
              <a:t>А  голод  в  </a:t>
            </a:r>
            <a:r>
              <a:rPr lang="ru-RU" dirty="0" err="1"/>
              <a:t>горлі</a:t>
            </a:r>
            <a:r>
              <a:rPr lang="ru-RU" dirty="0"/>
              <a:t>  став  комком.</a:t>
            </a:r>
            <a:br>
              <a:rPr lang="ru-RU" dirty="0"/>
            </a:br>
            <a:r>
              <a:rPr lang="ru-RU" dirty="0" err="1"/>
              <a:t>Із</a:t>
            </a:r>
            <a:r>
              <a:rPr lang="ru-RU" dirty="0"/>
              <a:t>  страхом  </a:t>
            </a:r>
            <a:r>
              <a:rPr lang="ru-RU" dirty="0" err="1"/>
              <a:t>бідне</a:t>
            </a:r>
            <a:r>
              <a:rPr lang="ru-RU" dirty="0"/>
              <a:t>  озиралось</a:t>
            </a:r>
            <a:br>
              <a:rPr lang="ru-RU" dirty="0"/>
            </a:br>
            <a:r>
              <a:rPr lang="ru-RU" dirty="0" err="1"/>
              <a:t>Очима</a:t>
            </a:r>
            <a:r>
              <a:rPr lang="ru-RU" dirty="0"/>
              <a:t>  горя,  </a:t>
            </a:r>
            <a:r>
              <a:rPr lang="ru-RU" dirty="0" err="1"/>
              <a:t>повних</a:t>
            </a:r>
            <a:r>
              <a:rPr lang="ru-RU" dirty="0"/>
              <a:t>  </a:t>
            </a:r>
            <a:r>
              <a:rPr lang="ru-RU" dirty="0" err="1"/>
              <a:t>сліз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А  той  </a:t>
            </a:r>
            <a:r>
              <a:rPr lang="ru-RU" dirty="0" err="1"/>
              <a:t>недОбиток</a:t>
            </a:r>
            <a:r>
              <a:rPr lang="ru-RU" dirty="0"/>
              <a:t>,  той  </a:t>
            </a:r>
            <a:r>
              <a:rPr lang="ru-RU" dirty="0" err="1"/>
              <a:t>нелюд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Уже  за  нею  гадом  </a:t>
            </a:r>
            <a:r>
              <a:rPr lang="ru-RU" dirty="0" err="1"/>
              <a:t>ліз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Накинулась  "</a:t>
            </a:r>
            <a:r>
              <a:rPr lang="ru-RU" dirty="0" err="1"/>
              <a:t>змія</a:t>
            </a:r>
            <a:r>
              <a:rPr lang="ru-RU" dirty="0"/>
              <a:t>"  на  жертву</a:t>
            </a:r>
            <a:br>
              <a:rPr lang="ru-RU" dirty="0"/>
            </a:br>
            <a:r>
              <a:rPr lang="ru-RU" dirty="0"/>
              <a:t>І  </a:t>
            </a:r>
            <a:r>
              <a:rPr lang="ru-RU" dirty="0" err="1"/>
              <a:t>відібрала</a:t>
            </a:r>
            <a:r>
              <a:rPr lang="ru-RU" dirty="0"/>
              <a:t>  колосок,</a:t>
            </a:r>
            <a:br>
              <a:rPr lang="ru-RU" dirty="0"/>
            </a:br>
            <a:r>
              <a:rPr lang="ru-RU" dirty="0"/>
              <a:t>І  </a:t>
            </a:r>
            <a:r>
              <a:rPr lang="ru-RU" dirty="0" err="1"/>
              <a:t>загубився</a:t>
            </a:r>
            <a:r>
              <a:rPr lang="ru-RU" dirty="0"/>
              <a:t>  в  </a:t>
            </a:r>
            <a:r>
              <a:rPr lang="ru-RU" dirty="0" err="1"/>
              <a:t>чорнім</a:t>
            </a:r>
            <a:r>
              <a:rPr lang="ru-RU" dirty="0"/>
              <a:t>  </a:t>
            </a:r>
            <a:r>
              <a:rPr lang="ru-RU" dirty="0" err="1"/>
              <a:t>небі</a:t>
            </a:r>
            <a:r>
              <a:rPr lang="ru-RU" dirty="0"/>
              <a:t/>
            </a:r>
            <a:br>
              <a:rPr lang="ru-RU" dirty="0"/>
            </a:br>
            <a:r>
              <a:rPr lang="ru-RU" dirty="0" err="1"/>
              <a:t>Її</a:t>
            </a:r>
            <a:r>
              <a:rPr lang="ru-RU" dirty="0"/>
              <a:t>  </a:t>
            </a:r>
            <a:r>
              <a:rPr lang="ru-RU" dirty="0" err="1"/>
              <a:t>протяжний</a:t>
            </a:r>
            <a:r>
              <a:rPr lang="ru-RU" dirty="0"/>
              <a:t>  голосок  ...</a:t>
            </a:r>
            <a:br>
              <a:rPr lang="ru-RU" dirty="0"/>
            </a:br>
            <a:r>
              <a:rPr lang="ru-RU" dirty="0"/>
              <a:t>"  Я  просто  </a:t>
            </a:r>
            <a:r>
              <a:rPr lang="ru-RU" dirty="0" err="1"/>
              <a:t>їсти</a:t>
            </a:r>
            <a:r>
              <a:rPr lang="ru-RU" dirty="0"/>
              <a:t>  хочу,  ЛЮДИ  !!!</a:t>
            </a:r>
            <a:br>
              <a:rPr lang="ru-RU" dirty="0"/>
            </a:br>
            <a:r>
              <a:rPr lang="ru-RU" dirty="0"/>
              <a:t>За  </a:t>
            </a:r>
            <a:r>
              <a:rPr lang="ru-RU" dirty="0" err="1"/>
              <a:t>що</a:t>
            </a:r>
            <a:r>
              <a:rPr lang="ru-RU" dirty="0"/>
              <a:t>  мене  в  </a:t>
            </a:r>
            <a:r>
              <a:rPr lang="ru-RU" dirty="0" err="1"/>
              <a:t>сиру</a:t>
            </a:r>
            <a:r>
              <a:rPr lang="ru-RU" dirty="0"/>
              <a:t>  </a:t>
            </a:r>
            <a:r>
              <a:rPr lang="ru-RU" dirty="0" err="1"/>
              <a:t>землЮ</a:t>
            </a:r>
            <a:r>
              <a:rPr lang="ru-RU" dirty="0"/>
              <a:t>  ?</a:t>
            </a:r>
            <a:br>
              <a:rPr lang="ru-RU" dirty="0"/>
            </a:br>
            <a:r>
              <a:rPr lang="ru-RU" dirty="0" err="1"/>
              <a:t>Що</a:t>
            </a:r>
            <a:r>
              <a:rPr lang="ru-RU" dirty="0"/>
              <a:t>  злого  я  вам  </a:t>
            </a:r>
            <a:r>
              <a:rPr lang="ru-RU" dirty="0" err="1"/>
              <a:t>всім</a:t>
            </a:r>
            <a:r>
              <a:rPr lang="ru-RU" dirty="0"/>
              <a:t>  </a:t>
            </a:r>
            <a:r>
              <a:rPr lang="ru-RU" dirty="0" err="1"/>
              <a:t>зробила</a:t>
            </a:r>
            <a:r>
              <a:rPr lang="ru-RU" dirty="0"/>
              <a:t>  ?</a:t>
            </a:r>
            <a:br>
              <a:rPr lang="ru-RU" dirty="0"/>
            </a:br>
            <a:r>
              <a:rPr lang="ru-RU" dirty="0"/>
              <a:t>Я  </a:t>
            </a:r>
            <a:r>
              <a:rPr lang="ru-RU" dirty="0" err="1"/>
              <a:t>лиш</a:t>
            </a:r>
            <a:r>
              <a:rPr lang="ru-RU" dirty="0"/>
              <a:t>  недавно  тут  живу..."</a:t>
            </a:r>
            <a:br>
              <a:rPr lang="ru-RU" dirty="0"/>
            </a:br>
            <a:r>
              <a:rPr lang="ru-RU" dirty="0"/>
              <a:t>І  впало  </a:t>
            </a:r>
            <a:r>
              <a:rPr lang="ru-RU" dirty="0" err="1"/>
              <a:t>бідне</a:t>
            </a:r>
            <a:r>
              <a:rPr lang="ru-RU" dirty="0"/>
              <a:t>  в  </a:t>
            </a:r>
            <a:r>
              <a:rPr lang="ru-RU" dirty="0" err="1"/>
              <a:t>зимну</a:t>
            </a:r>
            <a:r>
              <a:rPr lang="ru-RU" dirty="0"/>
              <a:t>  грудку,</a:t>
            </a:r>
            <a:br>
              <a:rPr lang="ru-RU" dirty="0"/>
            </a:br>
            <a:r>
              <a:rPr lang="ru-RU" dirty="0"/>
              <a:t>Застигла  </a:t>
            </a:r>
            <a:r>
              <a:rPr lang="ru-RU" dirty="0" err="1"/>
              <a:t>зболена</a:t>
            </a:r>
            <a:r>
              <a:rPr lang="ru-RU" dirty="0"/>
              <a:t>  </a:t>
            </a:r>
            <a:r>
              <a:rPr lang="ru-RU" dirty="0" err="1"/>
              <a:t>сльоза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І  </a:t>
            </a:r>
            <a:r>
              <a:rPr lang="ru-RU" dirty="0" err="1"/>
              <a:t>ще</a:t>
            </a:r>
            <a:r>
              <a:rPr lang="ru-RU" dirty="0"/>
              <a:t>  в  одну  </a:t>
            </a:r>
            <a:r>
              <a:rPr lang="ru-RU" dirty="0" err="1"/>
              <a:t>безвинну</a:t>
            </a:r>
            <a:r>
              <a:rPr lang="ru-RU" dirty="0"/>
              <a:t>  хату</a:t>
            </a:r>
            <a:br>
              <a:rPr lang="ru-RU" dirty="0"/>
            </a:br>
            <a:r>
              <a:rPr lang="ru-RU" dirty="0" err="1"/>
              <a:t>Вповзла</a:t>
            </a:r>
            <a:r>
              <a:rPr lang="ru-RU" dirty="0"/>
              <a:t>  </a:t>
            </a:r>
            <a:r>
              <a:rPr lang="ru-RU" dirty="0" err="1"/>
              <a:t>непрохана</a:t>
            </a:r>
            <a:r>
              <a:rPr lang="ru-RU" dirty="0"/>
              <a:t>  </a:t>
            </a:r>
            <a:r>
              <a:rPr lang="ru-RU" dirty="0" err="1"/>
              <a:t>біда</a:t>
            </a:r>
            <a:r>
              <a:rPr lang="ru-RU" dirty="0"/>
              <a:t>...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  </a:t>
            </a:r>
            <a:r>
              <a:rPr lang="ru-RU" dirty="0" err="1"/>
              <a:t>що</a:t>
            </a:r>
            <a:r>
              <a:rPr lang="ru-RU" dirty="0"/>
              <a:t>  тут,  люди,  </a:t>
            </a:r>
            <a:r>
              <a:rPr lang="ru-RU" dirty="0" err="1"/>
              <a:t>говорити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І  </a:t>
            </a:r>
            <a:r>
              <a:rPr lang="ru-RU" dirty="0" err="1"/>
              <a:t>сперечатися</a:t>
            </a:r>
            <a:r>
              <a:rPr lang="ru-RU" dirty="0"/>
              <a:t>,  -  про  </a:t>
            </a:r>
            <a:r>
              <a:rPr lang="ru-RU" dirty="0" err="1"/>
              <a:t>що</a:t>
            </a:r>
            <a:r>
              <a:rPr lang="ru-RU" dirty="0"/>
              <a:t>  ?</a:t>
            </a:r>
            <a:br>
              <a:rPr lang="ru-RU" dirty="0"/>
            </a:br>
            <a:r>
              <a:rPr lang="ru-RU" dirty="0"/>
              <a:t>Нам  треба  </a:t>
            </a:r>
            <a:r>
              <a:rPr lang="ru-RU" dirty="0" err="1"/>
              <a:t>свічку</a:t>
            </a:r>
            <a:r>
              <a:rPr lang="ru-RU" dirty="0"/>
              <a:t>  </a:t>
            </a:r>
            <a:r>
              <a:rPr lang="ru-RU" dirty="0" err="1"/>
              <a:t>запалити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Все  в  </a:t>
            </a:r>
            <a:r>
              <a:rPr lang="ru-RU" dirty="0" err="1"/>
              <a:t>порівнянні</a:t>
            </a:r>
            <a:r>
              <a:rPr lang="ru-RU" dirty="0"/>
              <a:t>  з  </a:t>
            </a:r>
            <a:r>
              <a:rPr lang="ru-RU" dirty="0" err="1"/>
              <a:t>цим</a:t>
            </a:r>
            <a:r>
              <a:rPr lang="ru-RU" dirty="0"/>
              <a:t>  ,  -  </a:t>
            </a:r>
            <a:r>
              <a:rPr lang="ru-RU" dirty="0" err="1"/>
              <a:t>ніщо</a:t>
            </a:r>
            <a:r>
              <a:rPr lang="ru-RU" dirty="0"/>
              <a:t>  !</a:t>
            </a:r>
          </a:p>
          <a:p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90370" y="189781"/>
            <a:ext cx="5193206" cy="2908195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180950" y="395376"/>
            <a:ext cx="4396338" cy="812321"/>
          </a:xfrm>
        </p:spPr>
        <p:txBody>
          <a:bodyPr/>
          <a:lstStyle/>
          <a:p>
            <a:r>
              <a:rPr lang="uk-UA" dirty="0" smtClean="0"/>
              <a:t>Олекса Терен       «Голодомор»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014" y="3097976"/>
            <a:ext cx="4697802" cy="340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312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230</TotalTime>
  <Words>573</Words>
  <Application>Microsoft Office PowerPoint</Application>
  <PresentationFormat>Широкоэкранный</PresentationFormat>
  <Paragraphs>29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Cambria</vt:lpstr>
      <vt:lpstr>Century Gothic</vt:lpstr>
      <vt:lpstr>Times New Roman</vt:lpstr>
      <vt:lpstr>Wingdings 3</vt:lpstr>
      <vt:lpstr>Ион</vt:lpstr>
      <vt:lpstr>Презентація                «Колоски пам’яті» для учнів початкової школи</vt:lpstr>
      <vt:lpstr>    </vt:lpstr>
      <vt:lpstr>         У кожного з нас, у кожної сім’ї є історія, і в ній є багато радісних, сумних, а іноді страшних сторінок. І нам хочеться пам’ятати про хороше та веселе й дуже хочеться забути про те, що було сумно чи страшно.             </vt:lpstr>
      <vt:lpstr>Презентация PowerPoint</vt:lpstr>
      <vt:lpstr>Презентация PowerPoint</vt:lpstr>
      <vt:lpstr>                 Влада зробила план із заготівлі хліба, який неможливо було виконати. Спочатку повністю забирали всі запаси зерна а потім відбирали всі продукти та навіть речі – це були штрафи за “невиконання плану здачі хліба”. А щоби люди не могли врятуватися від голоду, їм було заборонено виїжджати до інших міст та республік. 22,4 мільйони людей фізично заблокували в межах території Голодомору. А плани заготівлі хліба все підвищували – вимагали дедалі більше.</vt:lpstr>
      <vt:lpstr>Презентация PowerPoint</vt:lpstr>
      <vt:lpstr>  Жила проста українська родина, Мати  і батько, бабуся й дитина. Сіяли хліб, випасали корівку, Роки росли, виросла дівка. Стала у полі вона працювати, Допомагати мамі і тату. Та десь в Москві комусь раптом здалося, Що дуже рясне в Україні колосся, Що дуже красиві в Вкраїні дівчата, Що требу швиденько це все припиняти. Й начищеним чоботом енкаведиста Вимели людські комори дочиста, Голод прийшов, як кістлява потвора, Вітер і пустка у людських коморах. Тож наша дівка , що хліб валкувала. П’ять колосочків за пазуху взяла. Бідна ,хотіла принести для неньки Зерен священних малесеньку жменьку. Не донесла,  бо  чекісти впіймали І у в’язницю бездушно загнали. Там у Гулазі , як  ворог народу, Дівка згубила і юність і вроду. Там і померла, сердешна дівчина… І  мало не вмерла уся Україна. Літа пролітають,ростуть колоски, По хлібних полях біжать дітлахи, І не збагнуть дітлахам до пуття Що п’ять колосків – це ціле життя! </vt:lpstr>
      <vt:lpstr>Презентация PowerPoint</vt:lpstr>
      <vt:lpstr>Презентация PowerPoint</vt:lpstr>
      <vt:lpstr>Найбільш постраждали від голоду колишні Харківська і Київська області (теперішні Полтавська, Сумська, Харківська, Черкаська, Київська, Житомирська). </vt:lpstr>
      <vt:lpstr>            Щороку у четверту суботу листопада в Україні вшановують пам’ять мільйонів жертв голодоморів, яких у 20 столітті українцям довелося пережити аж тричі. Найстрашніший із них, Голодомор 1932-33 років, був визнаний геноцидом українського народу.              26 листопада 2022 року відбудеться традиційна акція пам’яті "Запали свічку". О 16:00 кожен може долучитися до загальнонаціональної хвилини мовчання і поставити у вікні запалену свічку скорботи.</vt:lpstr>
      <vt:lpstr>Зроніть сльозу, бо ми не мали сліз. Заплачте разом, а не поодинці. Зроніть сльозу за тими, хто не зріс, Що мали зватись гордо – українці! Заплачте! Затужіть! Заголосіть! Померлі люди стогнуть з тої днини, Й благають: українці, донесіть Стражденний біль голодної країни. Згадайте нас – бо ж ми колись жили. Зроніть сльозу і хай не гасне свічка! Ми в цій землі житами проросли, Щоб голоду не знали люди вічно. </vt:lpstr>
      <vt:lpstr>Презентация PowerPoint</vt:lpstr>
      <vt:lpstr>Ніде нехай такого більш не буде! Хай день новий життя несе нове. Вклонімось низько сонцю й хлібу, люди! В достатку Україна хай живе! 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П’ять  колосків »</dc:title>
  <dc:creator>RePack by Diakov</dc:creator>
  <cp:lastModifiedBy>RePack by Diakov</cp:lastModifiedBy>
  <cp:revision>26</cp:revision>
  <dcterms:created xsi:type="dcterms:W3CDTF">2022-11-29T17:16:25Z</dcterms:created>
  <dcterms:modified xsi:type="dcterms:W3CDTF">2022-12-05T20:06:38Z</dcterms:modified>
</cp:coreProperties>
</file>