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475" r:id="rId3"/>
    <p:sldId id="533" r:id="rId4"/>
    <p:sldId id="559" r:id="rId5"/>
    <p:sldId id="554" r:id="rId6"/>
    <p:sldId id="553" r:id="rId7"/>
    <p:sldId id="562" r:id="rId8"/>
    <p:sldId id="560" r:id="rId9"/>
    <p:sldId id="563" r:id="rId10"/>
    <p:sldId id="30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1694E9"/>
    <a:srgbClr val="00B050"/>
    <a:srgbClr val="CC0099"/>
    <a:srgbClr val="295FFF"/>
    <a:srgbClr val="FFFF00"/>
    <a:srgbClr val="CC0066"/>
    <a:srgbClr val="709E32"/>
    <a:srgbClr val="FFB44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4" autoAdjust="0"/>
    <p:restoredTop sz="94660"/>
  </p:normalViewPr>
  <p:slideViewPr>
    <p:cSldViewPr snapToGrid="0">
      <p:cViewPr varScale="1">
        <p:scale>
          <a:sx n="46" d="100"/>
          <a:sy n="46" d="100"/>
        </p:scale>
        <p:origin x="6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7620" y="2947949"/>
            <a:ext cx="19717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№42-43</a:t>
            </a:r>
            <a:endParaRPr lang="ru-RU" sz="4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3923" y="5369256"/>
            <a:ext cx="9818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Робота з дитячою книжкою. </a:t>
            </a:r>
            <a:r>
              <a:rPr lang="uk-UA" sz="40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Медіавіконце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uk-UA" sz="4000" b="1" dirty="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селфі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. </a:t>
            </a:r>
            <a:r>
              <a:rPr lang="uk-UA" sz="4000" b="1" dirty="0" err="1">
                <a:solidFill>
                  <a:schemeClr val="tx2">
                    <a:lumMod val="75000"/>
                  </a:schemeClr>
                </a:solidFill>
              </a:rPr>
              <a:t>Селфі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 з улюбленою книжкою </a:t>
            </a:r>
            <a:endParaRPr lang="ru-RU" sz="40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Читання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907956" y="411343"/>
            <a:ext cx="8064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Розділ 2. Без слова немає мови, а без мови – книги…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Фотоконкурс «Селфі з книгою». Визначено лідерів! Новини Клуб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15" y="1055628"/>
            <a:ext cx="6517560" cy="401167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Пояснення домашнього завдання.</a:t>
            </a:r>
          </a:p>
        </p:txBody>
      </p:sp>
      <p:sp>
        <p:nvSpPr>
          <p:cNvPr id="23" name="Прямокутник: округлені кути 21">
            <a:extLst>
              <a:ext uri="{FF2B5EF4-FFF2-40B4-BE49-F238E27FC236}">
                <a16:creationId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742350" y="1862732"/>
            <a:ext cx="5029435" cy="3693094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5368" y="2432006"/>
            <a:ext cx="45622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</a:rPr>
              <a:t>Вдома, з допомогою батьків, придумайте і зробіть </a:t>
            </a:r>
            <a:r>
              <a:rPr lang="uk-UA" sz="3600" b="1" dirty="0" err="1">
                <a:solidFill>
                  <a:srgbClr val="FFFF00"/>
                </a:solidFill>
              </a:rPr>
              <a:t>селфі</a:t>
            </a:r>
            <a:r>
              <a:rPr lang="uk-UA" sz="3600" b="1" dirty="0">
                <a:solidFill>
                  <a:srgbClr val="FFFF00"/>
                </a:solidFill>
              </a:rPr>
              <a:t> з </a:t>
            </a:r>
            <a:r>
              <a:rPr lang="uk-UA" sz="3600" b="1" dirty="0" smtClean="0">
                <a:solidFill>
                  <a:srgbClr val="FFFF00"/>
                </a:solidFill>
              </a:rPr>
              <a:t>книгою.</a:t>
            </a:r>
            <a:endParaRPr lang="uk-UA" sz="3600" b="1" dirty="0">
              <a:solidFill>
                <a:srgbClr val="FFFF00"/>
              </a:solidFill>
            </a:endParaRPr>
          </a:p>
        </p:txBody>
      </p:sp>
      <p:pic>
        <p:nvPicPr>
          <p:cNvPr id="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76" b="10756"/>
          <a:stretch/>
        </p:blipFill>
        <p:spPr bwMode="auto">
          <a:xfrm>
            <a:off x="5960602" y="1586347"/>
            <a:ext cx="5531062" cy="432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 для очей.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Гімнастика для оч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3790" y="1317458"/>
            <a:ext cx="9320464" cy="5242761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54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Lenagold - Клипарт - Книги 5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232" y="1137234"/>
            <a:ext cx="7071833" cy="57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enagold - Клипарт - Книги 5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0" y="1137234"/>
            <a:ext cx="7071833" cy="57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58200" y="5910552"/>
            <a:ext cx="11729000" cy="646331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E15CE1-1D85-48B3-AC70-8BB7303E3349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Дата 7">
            <a:extLst>
              <a:ext uri="{FF2B5EF4-FFF2-40B4-BE49-F238E27FC236}">
                <a16:creationId xmlns:a16="http://schemas.microsoft.com/office/drawing/2014/main" id="{E00F3FDD-5894-40A9-822F-12B82AF03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D4B345-7B18-4426-BF83-BA268E64AF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9" t="47210" r="32326" b="2577"/>
          <a:stretch/>
        </p:blipFill>
        <p:spPr>
          <a:xfrm>
            <a:off x="5184784" y="3969915"/>
            <a:ext cx="2308640" cy="27167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89BDF3-BA39-465B-B584-C34669BFC0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26922" r="10080" b="49793"/>
          <a:stretch/>
        </p:blipFill>
        <p:spPr>
          <a:xfrm rot="10800000">
            <a:off x="3999725" y="3478978"/>
            <a:ext cx="2574671" cy="226510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349205" y="437445"/>
            <a:ext cx="8732066" cy="6997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</a:t>
            </a:r>
            <a:r>
              <a:rPr lang="uk-UA" sz="2000" b="1" dirty="0" err="1">
                <a:solidFill>
                  <a:schemeClr val="bg1"/>
                </a:solidFill>
              </a:rPr>
              <a:t>Збери</a:t>
            </a:r>
            <a:r>
              <a:rPr lang="uk-UA" sz="2000" b="1" dirty="0">
                <a:solidFill>
                  <a:schemeClr val="bg1"/>
                </a:solidFill>
              </a:rPr>
              <a:t> прислів'я».</a:t>
            </a:r>
          </a:p>
        </p:txBody>
      </p:sp>
      <p:sp>
        <p:nvSpPr>
          <p:cNvPr id="29" name="TextBox 28"/>
          <p:cNvSpPr txBox="1"/>
          <p:nvPr/>
        </p:nvSpPr>
        <p:spPr>
          <a:xfrm rot="18924933">
            <a:off x="4599618" y="4421531"/>
            <a:ext cx="164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будеш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A74267-AF66-49B4-B599-B3CDB464C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6" t="1006" r="18226" b="75709"/>
          <a:stretch/>
        </p:blipFill>
        <p:spPr>
          <a:xfrm rot="13585615">
            <a:off x="3640527" y="2714389"/>
            <a:ext cx="2574673" cy="22651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C4E97-092D-47B2-A935-D6A1CA1A1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4691" r="85990" b="72024"/>
          <a:stretch/>
        </p:blipFill>
        <p:spPr>
          <a:xfrm rot="16388518">
            <a:off x="4068734" y="1452704"/>
            <a:ext cx="2119125" cy="22651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DE54AD-5DE1-4787-991A-37B392847F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t="37963" r="79801" b="38752"/>
          <a:stretch/>
        </p:blipFill>
        <p:spPr>
          <a:xfrm rot="19216776">
            <a:off x="4961403" y="1164539"/>
            <a:ext cx="2574671" cy="22651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A74267-AF66-49B4-B599-B3CDB464C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6" t="1006" r="18226" b="75709"/>
          <a:stretch/>
        </p:blipFill>
        <p:spPr>
          <a:xfrm rot="21349778">
            <a:off x="5857620" y="1531259"/>
            <a:ext cx="2574673" cy="22651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40C4E97-092D-47B2-A935-D6A1CA1A1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4691" r="85990" b="72024"/>
          <a:stretch/>
        </p:blipFill>
        <p:spPr>
          <a:xfrm rot="2698780">
            <a:off x="6418404" y="2455629"/>
            <a:ext cx="2119125" cy="22651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A06DF4-6B9A-414B-A569-2A4BFD92E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5" t="1120" r="797" b="75595"/>
          <a:stretch/>
        </p:blipFill>
        <p:spPr>
          <a:xfrm rot="5026227">
            <a:off x="5666404" y="3570214"/>
            <a:ext cx="2530053" cy="222585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2EE869-9834-4837-9F25-6F8E497159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0" t="10571" r="44668" b="64924"/>
          <a:stretch/>
        </p:blipFill>
        <p:spPr>
          <a:xfrm>
            <a:off x="5502474" y="2850823"/>
            <a:ext cx="1327845" cy="1323202"/>
          </a:xfrm>
          <a:prstGeom prst="ellipse">
            <a:avLst/>
          </a:prstGeom>
        </p:spPr>
      </p:pic>
      <p:sp>
        <p:nvSpPr>
          <p:cNvPr id="33" name="TextBox 32"/>
          <p:cNvSpPr txBox="1"/>
          <p:nvPr/>
        </p:nvSpPr>
        <p:spPr>
          <a:xfrm rot="2839467">
            <a:off x="6110591" y="4270981"/>
            <a:ext cx="164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Будеш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42398" y="3505206"/>
            <a:ext cx="164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з книгою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66468" y="3225555"/>
            <a:ext cx="1815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дружити -</a:t>
            </a:r>
          </a:p>
        </p:txBody>
      </p:sp>
      <p:sp>
        <p:nvSpPr>
          <p:cNvPr id="30" name="TextBox 29"/>
          <p:cNvSpPr txBox="1"/>
          <p:nvPr/>
        </p:nvSpPr>
        <p:spPr>
          <a:xfrm rot="2515161">
            <a:off x="4363944" y="2477946"/>
            <a:ext cx="164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гарно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5345556" y="1896425"/>
            <a:ext cx="164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в світі </a:t>
            </a:r>
          </a:p>
        </p:txBody>
      </p:sp>
      <p:sp>
        <p:nvSpPr>
          <p:cNvPr id="32" name="TextBox 31"/>
          <p:cNvSpPr txBox="1"/>
          <p:nvPr/>
        </p:nvSpPr>
        <p:spPr>
          <a:xfrm rot="19210064">
            <a:off x="6417918" y="2259591"/>
            <a:ext cx="164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жити.</a:t>
            </a:r>
          </a:p>
        </p:txBody>
      </p:sp>
    </p:spTree>
    <p:extLst>
      <p:ext uri="{BB962C8B-B14F-4D97-AF65-F5344CB8AC3E}">
        <p14:creationId xmlns:p14="http://schemas.microsoft.com/office/powerpoint/2010/main" val="38299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6518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Повідомлення теми уроку. </a:t>
            </a:r>
          </a:p>
        </p:txBody>
      </p:sp>
      <p:sp>
        <p:nvSpPr>
          <p:cNvPr id="17" name="Выноска-облако 16"/>
          <p:cNvSpPr/>
          <p:nvPr/>
        </p:nvSpPr>
        <p:spPr>
          <a:xfrm rot="476101">
            <a:off x="4050804" y="1364442"/>
            <a:ext cx="7650170" cy="4989392"/>
          </a:xfrm>
          <a:prstGeom prst="cloudCallout">
            <a:avLst>
              <a:gd name="adj1" fmla="val -51785"/>
              <a:gd name="adj2" fmla="val -25631"/>
            </a:avLst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7600" y="2098051"/>
            <a:ext cx="63165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Historic" panose="020B0502040204020203" pitchFamily="34" charset="0"/>
              </a:rPr>
              <a:t>Упродовж усього життя ми звертаємося до книги. Вона допомагає пізнати та зрозуміти навколишній світ і самих себе. Нерідко книга, вчасно прочитана, підказує людині вихід із складної ситуації. Книги — володарі простору.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37" y="1843330"/>
            <a:ext cx="3216898" cy="46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0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6518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Повідомлення теми уроку. 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5102" y="1683601"/>
            <a:ext cx="3216898" cy="46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ыноска-облако 16"/>
          <p:cNvSpPr/>
          <p:nvPr/>
        </p:nvSpPr>
        <p:spPr>
          <a:xfrm rot="476101">
            <a:off x="664996" y="1440831"/>
            <a:ext cx="7650170" cy="4989392"/>
          </a:xfrm>
          <a:prstGeom prst="cloudCallout">
            <a:avLst>
              <a:gd name="adj1" fmla="val 52013"/>
              <a:gd name="adj2" fmla="val -47023"/>
            </a:avLst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3068" y="2165812"/>
            <a:ext cx="58212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У шкільних і дитячих бібліотеках України кожного року проводять конкурс «</a:t>
            </a:r>
            <a:r>
              <a:rPr lang="uk-UA" sz="2800" b="1" dirty="0" err="1">
                <a:solidFill>
                  <a:srgbClr val="FFFF00"/>
                </a:solidFill>
              </a:rPr>
              <a:t>Селфі</a:t>
            </a:r>
            <a:r>
              <a:rPr lang="uk-UA" sz="2800" b="1" dirty="0">
                <a:solidFill>
                  <a:srgbClr val="FFFF00"/>
                </a:solidFill>
              </a:rPr>
              <a:t> з улюбленою книжкою».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ми з вами познайомимося з поняттям «селфі» і створимо селфі зі своєю улюбленою книжкою.</a:t>
            </a:r>
          </a:p>
        </p:txBody>
      </p:sp>
    </p:spTree>
    <p:extLst>
      <p:ext uri="{BB962C8B-B14F-4D97-AF65-F5344CB8AC3E}">
        <p14:creationId xmlns:p14="http://schemas.microsoft.com/office/powerpoint/2010/main" val="19644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6752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 Стіна слів. Словник.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0" y="1303925"/>
            <a:ext cx="11847762" cy="51427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3853" y="2237087"/>
            <a:ext cx="75204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err="1">
                <a:solidFill>
                  <a:srgbClr val="FF0000"/>
                </a:solidFill>
              </a:rPr>
              <a:t>Селфі</a:t>
            </a:r>
            <a:r>
              <a:rPr lang="uk-UA" sz="3200" b="1" i="1" dirty="0">
                <a:solidFill>
                  <a:srgbClr val="000000"/>
                </a:solidFill>
              </a:rPr>
              <a:t> </a:t>
            </a:r>
            <a:r>
              <a:rPr lang="uk-UA" sz="3200" b="1" i="1" dirty="0" smtClean="0">
                <a:solidFill>
                  <a:srgbClr val="000000"/>
                </a:solidFill>
              </a:rPr>
              <a:t>–</a:t>
            </a:r>
            <a:r>
              <a:rPr lang="uk-UA" sz="3200" b="1" dirty="0" smtClean="0">
                <a:solidFill>
                  <a:srgbClr val="000000"/>
                </a:solidFill>
              </a:rPr>
              <a:t>— </a:t>
            </a:r>
            <a:r>
              <a:rPr lang="uk-UA" sz="3200" b="1" dirty="0">
                <a:solidFill>
                  <a:srgbClr val="000000"/>
                </a:solidFill>
              </a:rPr>
              <a:t>різновид автопортрета, </a:t>
            </a:r>
            <a:r>
              <a:rPr lang="uk-UA" sz="3200" b="1" dirty="0" smtClean="0">
                <a:solidFill>
                  <a:srgbClr val="000000"/>
                </a:solidFill>
              </a:rPr>
              <a:t> фотографування </a:t>
            </a:r>
            <a:r>
              <a:rPr lang="uk-UA" sz="3200" b="1" dirty="0">
                <a:solidFill>
                  <a:srgbClr val="000000"/>
                </a:solidFill>
              </a:rPr>
              <a:t>самого/самої себе на відстані витягнутої руки або з використанням дзеркала</a:t>
            </a:r>
            <a:r>
              <a:rPr lang="ru-RU" sz="32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32814" y="569526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68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9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25204" y="4202547"/>
            <a:ext cx="3551545" cy="2059959"/>
            <a:chOff x="256452" y="1862044"/>
            <a:chExt cx="6001232" cy="3640748"/>
          </a:xfrm>
        </p:grpSpPr>
        <p:pic>
          <p:nvPicPr>
            <p:cNvPr id="28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1" t="18772" r="5037" b="18301"/>
            <a:stretch/>
          </p:blipFill>
          <p:spPr bwMode="auto">
            <a:xfrm>
              <a:off x="256452" y="1862044"/>
              <a:ext cx="6001232" cy="364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2"/>
            <a:stretch/>
          </p:blipFill>
          <p:spPr bwMode="auto">
            <a:xfrm rot="2027185" flipH="1">
              <a:off x="1714256" y="2936819"/>
              <a:ext cx="572976" cy="817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753803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Обговоріть: яких </a:t>
            </a:r>
            <a:r>
              <a:rPr lang="uk-UA" sz="2000" b="1" dirty="0" err="1">
                <a:solidFill>
                  <a:schemeClr val="bg1"/>
                </a:solidFill>
              </a:rPr>
              <a:t>селфі</a:t>
            </a:r>
            <a:r>
              <a:rPr lang="uk-UA" sz="2000" b="1" dirty="0">
                <a:solidFill>
                  <a:schemeClr val="bg1"/>
                </a:solidFill>
              </a:rPr>
              <a:t> слід уникати?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32814" y="569526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239457" y="1779770"/>
            <a:ext cx="6400171" cy="4045347"/>
          </a:xfrm>
          <a:prstGeom prst="wedgeRoundRectCallout">
            <a:avLst>
              <a:gd name="adj1" fmla="val -60634"/>
              <a:gd name="adj2" fmla="val 455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5598685" y="1909617"/>
            <a:ext cx="56817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робити </a:t>
            </a:r>
            <a:r>
              <a:rPr 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селфі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залізничних коліях, на воді, з тваринами, на дахах будівель, на вагонах поїздів, на трасі.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не варто фотографуватися під час грози, буревіїв, смерчу?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час перебування у відпустці не слід публікувати сімейні світлини, оскільки злочинці можуть скористатися цією інформацією для пограбування вашої домівки. 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Самые опасные и смертельные селфи в мире. Новости дня в мире и России  сегодня - dayonline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40" y="1607417"/>
            <a:ext cx="4308154" cy="2423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Опасные селфи что это: Опасность, которую несет за собой селфи -  ПитерБургер.ru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40" y="1583671"/>
            <a:ext cx="4327386" cy="2423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Девушка-руфер из Москвы сводит Instagram с ума экстремальными фото на высот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86"/>
          <a:stretch/>
        </p:blipFill>
        <p:spPr bwMode="auto">
          <a:xfrm>
            <a:off x="519172" y="1583671"/>
            <a:ext cx="4308154" cy="2423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Селфи за секунду до смерти - YouTub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2" y="1578237"/>
            <a:ext cx="4308154" cy="2500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9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6518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Конкурс «</a:t>
            </a:r>
            <a:r>
              <a:rPr lang="uk-UA" sz="2000" b="1" dirty="0" err="1">
                <a:solidFill>
                  <a:schemeClr val="bg1"/>
                </a:solidFill>
              </a:rPr>
              <a:t>Селфі</a:t>
            </a:r>
            <a:r>
              <a:rPr lang="uk-UA" sz="2000" b="1" dirty="0">
                <a:solidFill>
                  <a:schemeClr val="bg1"/>
                </a:solidFill>
              </a:rPr>
              <a:t> з улюбленою книжкою».</a:t>
            </a:r>
          </a:p>
        </p:txBody>
      </p:sp>
      <p:sp>
        <p:nvSpPr>
          <p:cNvPr id="17" name="Выноска-облако 16"/>
          <p:cNvSpPr/>
          <p:nvPr/>
        </p:nvSpPr>
        <p:spPr>
          <a:xfrm rot="476101">
            <a:off x="774824" y="1503550"/>
            <a:ext cx="6266251" cy="4753629"/>
          </a:xfrm>
          <a:prstGeom prst="cloudCallout">
            <a:avLst>
              <a:gd name="adj1" fmla="val -50448"/>
              <a:gd name="adj2" fmla="val -29995"/>
            </a:avLst>
          </a:prstGeom>
          <a:solidFill>
            <a:schemeClr val="accent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7300" y="1972741"/>
            <a:ext cx="48562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Historic" panose="020B0502040204020203" pitchFamily="34" charset="0"/>
              </a:rPr>
              <a:t>Дізнайтеся більше про конкурс «</a:t>
            </a:r>
            <a:r>
              <a:rPr lang="uk-UA" alt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Historic" panose="020B0502040204020203" pitchFamily="34" charset="0"/>
              </a:rPr>
              <a:t>Селфі</a:t>
            </a:r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Historic" panose="020B0502040204020203" pitchFamily="34" charset="0"/>
              </a:rPr>
              <a:t> з улюбленою книжкою». Його проводять у шкільних і дитячих бібліотеках України. </a:t>
            </a:r>
          </a:p>
          <a:p>
            <a:pPr algn="ctr"/>
            <a:r>
              <a:rPr lang="uk-UA" alt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Historic" panose="020B0502040204020203" pitchFamily="34" charset="0"/>
              </a:rPr>
              <a:t>Цікаво, що із задоволенням беруть участь у ньому й дорослі. Як ви думаєте, чому?</a:t>
            </a:r>
          </a:p>
        </p:txBody>
      </p:sp>
      <p:pic>
        <p:nvPicPr>
          <p:cNvPr id="2052" name="Picture 4" descr="Фотоконкурс &quot;Селфі з книгою&quot; - Олевська ОТ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757" y="1441964"/>
            <a:ext cx="3771900" cy="487680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32814" y="5695269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65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7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05.12.2022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6518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Конкурс «</a:t>
            </a:r>
            <a:r>
              <a:rPr lang="uk-UA" sz="2000" b="1" dirty="0" err="1">
                <a:solidFill>
                  <a:schemeClr val="bg1"/>
                </a:solidFill>
              </a:rPr>
              <a:t>Селфі</a:t>
            </a:r>
            <a:r>
              <a:rPr lang="uk-UA" sz="2000" b="1" dirty="0">
                <a:solidFill>
                  <a:schemeClr val="bg1"/>
                </a:solidFill>
              </a:rPr>
              <a:t> з улюбленою книжкою».</a:t>
            </a:r>
          </a:p>
        </p:txBody>
      </p:sp>
      <p:pic>
        <p:nvPicPr>
          <p:cNvPr id="7170" name="Picture 2" descr="Сумська обласна універсальна наукова бібліотека: ФОТОКОНКУРС «СЕЛФІ З  УЛЮБЛЕНОЮ КНИГОЮ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00" y="4090094"/>
            <a:ext cx="4248153" cy="2335055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>
            <a:solidFill>
              <a:schemeClr val="tx1"/>
            </a:solidFill>
          </a:ln>
        </p:spPr>
      </p:pic>
      <p:pic>
        <p:nvPicPr>
          <p:cNvPr id="7172" name="Picture 4" descr="Підсумки акції “Селфі з улюбленою книгою” | КОБ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00" y="1519466"/>
            <a:ext cx="4248153" cy="2344455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>
            <a:solidFill>
              <a:schemeClr val="tx1"/>
            </a:solidFill>
          </a:ln>
        </p:spPr>
      </p:pic>
      <p:pic>
        <p:nvPicPr>
          <p:cNvPr id="7176" name="Picture 8" descr="У Мукачеві визначили переможців конкурсу &quot;Селфі з книгою&quot; (ФОТО) ||  MUKACHEVO.N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05"/>
          <a:stretch/>
        </p:blipFill>
        <p:spPr bwMode="auto">
          <a:xfrm>
            <a:off x="6953573" y="1519466"/>
            <a:ext cx="4248153" cy="2344455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>
            <a:solidFill>
              <a:schemeClr val="tx1"/>
            </a:solidFill>
          </a:ln>
        </p:spPr>
      </p:pic>
      <p:pic>
        <p:nvPicPr>
          <p:cNvPr id="7178" name="Picture 10" descr="Селфі з книгою - 18 Травня 2015 - Libr.Net - блог РДО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72" y="4133493"/>
            <a:ext cx="4248153" cy="2409130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613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8048</TotalTime>
  <Words>320</Words>
  <Application>Microsoft Office PowerPoint</Application>
  <PresentationFormat>Широкоэкранный</PresentationFormat>
  <Paragraphs>60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Monotype Corsiva</vt:lpstr>
      <vt:lpstr>Segoe UI Historic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649</cp:revision>
  <dcterms:created xsi:type="dcterms:W3CDTF">2018-01-05T16:38:53Z</dcterms:created>
  <dcterms:modified xsi:type="dcterms:W3CDTF">2022-12-05T21:46:28Z</dcterms:modified>
</cp:coreProperties>
</file>