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58" r:id="rId3"/>
    <p:sldId id="260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ily Flower Cartoon clipart - Illustration, Drawing, Plant, transparent  clip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0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89"/>
            <a:ext cx="9940652" cy="68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earch photos clip-art | Cute frogs, Frog art, Frog dra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652" y1="8750" x2="36652" y2="8750"/>
                        <a14:foregroundMark x1="61538" y1="8750" x2="61538" y2="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6612"/>
            <a:ext cx="2195906" cy="23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earch photos clip-art | Cute frogs, Frog art, Frog dra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652" y1="8750" x2="36652" y2="8750"/>
                        <a14:foregroundMark x1="61538" y1="8750" x2="61538" y2="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8162"/>
            <a:ext cx="2195906" cy="23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earch photos clip-art | Cute frogs, Frog art, Frog dra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652" y1="8750" x2="36652" y2="8750"/>
                        <a14:foregroundMark x1="61538" y1="8750" x2="61538" y2="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61" y="3487811"/>
            <a:ext cx="2195906" cy="23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ree Animated Buttons - Clipart Graphic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1359545" cy="13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15007"/>
            <a:ext cx="81547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Degrees of comparison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3046240" cy="2485090"/>
            <a:chOff x="3063390" y="2132856"/>
            <a:chExt cx="3046240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063390" y="2920990"/>
              <a:ext cx="30462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most useful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3089096" cy="2485090"/>
            <a:chOff x="5364088" y="3797471"/>
            <a:chExt cx="308909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364088" y="4556578"/>
              <a:ext cx="30890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useful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useful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839452" y="4423028"/>
              <a:ext cx="19784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usefuler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earlier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869181" y="2885807"/>
              <a:ext cx="14959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earler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7" cy="2485090"/>
            <a:chOff x="5364088" y="3797471"/>
            <a:chExt cx="2756777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364089" y="4636438"/>
              <a:ext cx="2756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earliest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early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857846" cy="2485090"/>
            <a:chOff x="2319783" y="3717059"/>
            <a:chExt cx="285784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385313" y="4532070"/>
              <a:ext cx="279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worst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896432" y="2885807"/>
              <a:ext cx="14414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worse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762374" y="4561413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bed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bad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054040" y="2046980"/>
            <a:ext cx="3110147" cy="2485090"/>
            <a:chOff x="3010396" y="2132856"/>
            <a:chExt cx="3110147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010396" y="2903600"/>
              <a:ext cx="31101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brightest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43415" y="4689471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brighter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bright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712817" y="4423028"/>
              <a:ext cx="2231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brightert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4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123729" y="3717059"/>
            <a:ext cx="3274252" cy="2485090"/>
            <a:chOff x="2123729" y="3717059"/>
            <a:chExt cx="3274252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123729" y="4679501"/>
              <a:ext cx="327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difficult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333357" y="3052235"/>
              <a:ext cx="24801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difficulter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3168352" cy="2488925"/>
            <a:chOff x="5364088" y="3797471"/>
            <a:chExt cx="3168352" cy="2488925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364088" y="4532070"/>
              <a:ext cx="316835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most </a:t>
              </a:r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difficult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  <a:p>
              <a:pPr lvl="0" algn="ctr"/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77999" y="5293801"/>
              <a:ext cx="198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difficult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1976619" y="3717059"/>
            <a:ext cx="3413941" cy="2485090"/>
            <a:chOff x="1976619" y="3717059"/>
            <a:chExt cx="3413941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1976619" y="4532070"/>
              <a:ext cx="3413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prettiest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643960" y="2885807"/>
              <a:ext cx="19463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prettier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prettyer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pretty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2699792" y="2046980"/>
            <a:ext cx="3374625" cy="2525070"/>
            <a:chOff x="2656148" y="2132856"/>
            <a:chExt cx="3374625" cy="252507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2656148" y="2903600"/>
              <a:ext cx="337462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farthest</a:t>
              </a: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furthest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  <a:p>
              <a:pPr lvl="0" algn="ctr"/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97945"/>
            <a:chOff x="5364088" y="3797471"/>
            <a:chExt cx="2756776" cy="2497945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515352" y="4541090"/>
              <a:ext cx="26055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farther/</a:t>
              </a:r>
            </a:p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further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  <a:p>
              <a:pPr lvl="0" algn="ctr"/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far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153641" y="4423028"/>
              <a:ext cx="13500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farer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3044305" cy="2485090"/>
            <a:chOff x="2319783" y="3717059"/>
            <a:chExt cx="3044305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555777" y="4601942"/>
              <a:ext cx="2808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boring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732924" y="2885807"/>
              <a:ext cx="1768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boriner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201972" y="3797471"/>
            <a:ext cx="3339350" cy="2485090"/>
            <a:chOff x="5201972" y="3797471"/>
            <a:chExt cx="3339350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201972" y="4541090"/>
              <a:ext cx="33393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most boring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boring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071575" y="3717059"/>
            <a:ext cx="3443775" cy="2485090"/>
            <a:chOff x="2071575" y="3717059"/>
            <a:chExt cx="3443775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071575" y="4547558"/>
              <a:ext cx="3443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most tired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99448" cy="2485090"/>
            <a:chOff x="3063390" y="2132856"/>
            <a:chExt cx="2799448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371450" y="2885807"/>
              <a:ext cx="24913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tired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tirer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tired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012498" y="2046980"/>
            <a:ext cx="3977372" cy="2485090"/>
            <a:chOff x="2968854" y="2132856"/>
            <a:chExt cx="3977372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2968854" y="3151623"/>
              <a:ext cx="39773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oldest/eldest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3050931" cy="2485090"/>
            <a:chOff x="5364088" y="3797471"/>
            <a:chExt cx="3050931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613955" y="4636438"/>
              <a:ext cx="2801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older/elder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old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070286" y="4423028"/>
              <a:ext cx="15167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oldert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better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787427" y="2885807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gooder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636438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best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good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298257" y="3717059"/>
            <a:ext cx="2993163" cy="2485090"/>
            <a:chOff x="2298257" y="3717059"/>
            <a:chExt cx="2993163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298257" y="4356336"/>
              <a:ext cx="29931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expensive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806661" cy="2485090"/>
            <a:chOff x="3063390" y="2132856"/>
            <a:chExt cx="2806661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364236" y="2885807"/>
              <a:ext cx="25058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expensiver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7" cy="2485090"/>
            <a:chOff x="5364088" y="3797471"/>
            <a:chExt cx="2756777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652121" y="4636438"/>
              <a:ext cx="24687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most expensive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81633" y="4035443"/>
            <a:ext cx="2289291" cy="2600719"/>
            <a:chOff x="81633" y="4035443"/>
            <a:chExt cx="2289291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633" y="5335802"/>
              <a:ext cx="2289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expensive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857846" cy="2485090"/>
            <a:chOff x="2319783" y="3717059"/>
            <a:chExt cx="285784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385313" y="4617946"/>
              <a:ext cx="279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fastest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831511" y="2885807"/>
              <a:ext cx="15712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faster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fasther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fast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2929020" y="2046980"/>
            <a:ext cx="3376245" cy="2485090"/>
            <a:chOff x="2885376" y="2132856"/>
            <a:chExt cx="3376245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2885376" y="2946794"/>
              <a:ext cx="33762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latest/last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952328" cy="2485090"/>
            <a:chOff x="5364088" y="3797471"/>
            <a:chExt cx="2952328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515351" y="4636438"/>
              <a:ext cx="28010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later/latter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late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210549" y="4423028"/>
              <a:ext cx="12362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latet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195736" y="3717059"/>
            <a:ext cx="2880823" cy="2485090"/>
            <a:chOff x="2195736" y="3717059"/>
            <a:chExt cx="2880823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195736" y="4454377"/>
              <a:ext cx="28808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comfortable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3078369" cy="2485090"/>
            <a:chOff x="3063390" y="2132856"/>
            <a:chExt cx="3078369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092526" y="2885807"/>
              <a:ext cx="3049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comfortabler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927955" cy="2485090"/>
            <a:chOff x="5364088" y="3797471"/>
            <a:chExt cx="2927955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466128" y="4532070"/>
              <a:ext cx="28259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most comfortable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5014" y="4035443"/>
            <a:ext cx="2867817" cy="2600719"/>
            <a:chOff x="15014" y="4035443"/>
            <a:chExt cx="2867817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014" y="5335802"/>
              <a:ext cx="2867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comfortable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022918" y="3717059"/>
            <a:ext cx="3528392" cy="2485090"/>
            <a:chOff x="2022918" y="3717059"/>
            <a:chExt cx="3528392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022918" y="4716850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friendliest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483660" y="3052235"/>
              <a:ext cx="22669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friendlier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friendler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308750" cy="2600719"/>
            <a:chOff x="175018" y="4035443"/>
            <a:chExt cx="2308750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07975" y="5335802"/>
              <a:ext cx="2175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friendly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340615" y="2903600"/>
              <a:ext cx="24497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safest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58160" y="454109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safer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safe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043035" y="4423028"/>
              <a:ext cx="15712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safert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cleverer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910856" cy="2485090"/>
            <a:chOff x="3063390" y="2132856"/>
            <a:chExt cx="291085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260040" y="2885807"/>
              <a:ext cx="27142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clever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220072" y="3797471"/>
            <a:ext cx="3312367" cy="2485090"/>
            <a:chOff x="5220072" y="3797471"/>
            <a:chExt cx="3312367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220072" y="4636438"/>
              <a:ext cx="33123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cleverest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clever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071576" y="3717059"/>
            <a:ext cx="3106053" cy="2485090"/>
            <a:chOff x="2071576" y="3717059"/>
            <a:chExt cx="3106053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071576" y="4532070"/>
              <a:ext cx="3106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happiest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724911" y="2885807"/>
              <a:ext cx="17844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happier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happyer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happy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2985018" cy="2485090"/>
            <a:chOff x="3063390" y="2132856"/>
            <a:chExt cx="2985018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082531" y="2903600"/>
              <a:ext cx="29658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youngest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58160" y="454109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younger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young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784953" y="4423028"/>
              <a:ext cx="20874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youngert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hotter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924484" y="2885807"/>
              <a:ext cx="13853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hoter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952327" cy="2485090"/>
            <a:chOff x="5364088" y="3797471"/>
            <a:chExt cx="2952327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515350" y="4636438"/>
              <a:ext cx="28010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hottest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hot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857846" cy="2485090"/>
            <a:chOff x="2319783" y="3717059"/>
            <a:chExt cx="285784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385313" y="4532070"/>
              <a:ext cx="279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wettest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785023" y="2885807"/>
              <a:ext cx="16642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wetter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weter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wet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8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857846" cy="2485090"/>
            <a:chOff x="2319783" y="3717059"/>
            <a:chExt cx="285784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385313" y="4532070"/>
              <a:ext cx="279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largest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873188" y="2885807"/>
              <a:ext cx="14879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larger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largeer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large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2916890" cy="2485090"/>
            <a:chOff x="3063390" y="2132856"/>
            <a:chExt cx="2916890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150658" y="2903600"/>
              <a:ext cx="28296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clearest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58160" y="454109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clearer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clear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963687" y="4423028"/>
              <a:ext cx="17299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clearet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simpler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807464" y="2885807"/>
              <a:ext cx="16193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simper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3051822" cy="2485090"/>
            <a:chOff x="5364088" y="3797471"/>
            <a:chExt cx="3051822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515351" y="4716850"/>
              <a:ext cx="29005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simplest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simple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3044305" cy="2485090"/>
            <a:chOff x="2319783" y="3717059"/>
            <a:chExt cx="3044305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319783" y="4532070"/>
              <a:ext cx="3044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most beautiful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036941" y="2046980"/>
            <a:ext cx="3350597" cy="2485090"/>
            <a:chOff x="2993297" y="2132856"/>
            <a:chExt cx="3350597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2993297" y="3052235"/>
              <a:ext cx="33505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beautiful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3028871" cy="2485090"/>
            <a:chOff x="5364088" y="3797471"/>
            <a:chExt cx="3028871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492400" y="4636438"/>
              <a:ext cx="29005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beautifuler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0" y="4035443"/>
            <a:ext cx="2483768" cy="2600719"/>
            <a:chOff x="0" y="4035443"/>
            <a:chExt cx="2483768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0" y="5335802"/>
              <a:ext cx="2483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beautiful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2992324" y="2046980"/>
            <a:ext cx="3233578" cy="2485090"/>
            <a:chOff x="2948680" y="2132856"/>
            <a:chExt cx="3233578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2948680" y="2903600"/>
              <a:ext cx="32335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narrowest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58160" y="454109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narrower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06756" y="5335802"/>
              <a:ext cx="1864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narrow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46938" cy="2485090"/>
            <a:chOff x="2319783" y="3717059"/>
            <a:chExt cx="2946938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390613" y="4423028"/>
              <a:ext cx="28761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narrow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smaller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814677" y="2885807"/>
              <a:ext cx="16049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smaler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3051822" cy="2485090"/>
            <a:chOff x="5364088" y="3797471"/>
            <a:chExt cx="3051822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535591" y="4689471"/>
              <a:ext cx="28803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smallest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small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857846" cy="2485090"/>
            <a:chOff x="2319783" y="3717059"/>
            <a:chExt cx="285784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385313" y="4532070"/>
              <a:ext cx="279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nearest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811472" y="2885807"/>
              <a:ext cx="16113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nearer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neaer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near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2876815" cy="2485090"/>
            <a:chOff x="3063390" y="2132856"/>
            <a:chExt cx="2876815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190733" y="2903600"/>
              <a:ext cx="27494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hardest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58160" y="454109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harder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hard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003761" y="4423028"/>
              <a:ext cx="16498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hardet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busier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797846" y="2885807"/>
              <a:ext cx="16385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busyer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3051821" cy="2485090"/>
            <a:chOff x="5364088" y="3797471"/>
            <a:chExt cx="3051821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652120" y="4636438"/>
              <a:ext cx="27637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busiest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busy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071576" y="3717059"/>
            <a:ext cx="3106053" cy="2485090"/>
            <a:chOff x="2071576" y="3717059"/>
            <a:chExt cx="3106053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071576" y="4617946"/>
              <a:ext cx="3106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shortest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701667" y="2885807"/>
              <a:ext cx="1830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shorter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shortter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short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2818305" cy="2485090"/>
            <a:chOff x="3063390" y="2132856"/>
            <a:chExt cx="2818305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249243" y="2903600"/>
              <a:ext cx="2632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coldest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58160" y="454109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colder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cold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951664" y="4423028"/>
              <a:ext cx="17540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coldert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2801474" cy="2485090"/>
            <a:chOff x="3063390" y="2132856"/>
            <a:chExt cx="2801474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266075" y="2903600"/>
              <a:ext cx="2598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easiest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58160" y="454109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easier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easy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039830" y="4423028"/>
              <a:ext cx="15776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easyrt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900288" cy="2485090"/>
            <a:chOff x="2319783" y="3717059"/>
            <a:chExt cx="2900288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555776" y="4454377"/>
              <a:ext cx="2664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more interesting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3071958" cy="2485090"/>
            <a:chOff x="3063390" y="2132856"/>
            <a:chExt cx="3071958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098939" y="2885807"/>
              <a:ext cx="30364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interestinger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515351" y="4636438"/>
              <a:ext cx="2605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most interesting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596782" cy="2600719"/>
            <a:chOff x="175018" y="4035443"/>
            <a:chExt cx="2596782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75018" y="5335802"/>
              <a:ext cx="2596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interesting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857846" cy="2485090"/>
            <a:chOff x="2319783" y="3717059"/>
            <a:chExt cx="285784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385313" y="4532070"/>
              <a:ext cx="279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tallest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934102" y="2885807"/>
              <a:ext cx="13660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taller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taler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tall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385497" y="2903600"/>
              <a:ext cx="235994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most</a:t>
              </a:r>
            </a:p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dangerous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3168353" cy="2485090"/>
            <a:chOff x="5364088" y="3797471"/>
            <a:chExt cx="3168353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364089" y="4541090"/>
              <a:ext cx="31683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dangerous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81633" y="4035443"/>
            <a:ext cx="2535833" cy="2600719"/>
            <a:chOff x="81633" y="4035443"/>
            <a:chExt cx="2535833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633" y="5335801"/>
              <a:ext cx="2535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dangerous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2539695" y="4423028"/>
              <a:ext cx="2577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dangeroust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677013" y="4617946"/>
              <a:ext cx="23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stronger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713688" y="2885807"/>
              <a:ext cx="18069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stroner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220073" y="3797471"/>
            <a:ext cx="3312368" cy="2485090"/>
            <a:chOff x="5220073" y="3797471"/>
            <a:chExt cx="3312368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220073" y="4636438"/>
              <a:ext cx="33123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strongest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strong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3044304" cy="2485090"/>
            <a:chOff x="2319783" y="3717059"/>
            <a:chExt cx="3044304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385312" y="4532070"/>
              <a:ext cx="29787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most famous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3020662" cy="2485090"/>
            <a:chOff x="3063390" y="2132856"/>
            <a:chExt cx="3020662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150236" y="2885807"/>
              <a:ext cx="29338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ore famous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famoust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210294" cy="2600719"/>
            <a:chOff x="175018" y="4035443"/>
            <a:chExt cx="2210294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5" y="5335802"/>
              <a:ext cx="1910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famous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0036" y="6509204"/>
            <a:ext cx="18437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latin typeface="Comic Sans MS" pitchFamily="66" charset="0"/>
              </a:rPr>
              <a:t>Made by </a:t>
            </a:r>
            <a:r>
              <a:rPr lang="en-US" sz="1050" dirty="0" err="1">
                <a:latin typeface="Comic Sans MS" pitchFamily="66" charset="0"/>
              </a:rPr>
              <a:t>Yulia</a:t>
            </a:r>
            <a:r>
              <a:rPr lang="en-US" sz="1050" dirty="0">
                <a:latin typeface="Comic Sans MS" pitchFamily="66" charset="0"/>
              </a:rPr>
              <a:t> </a:t>
            </a:r>
            <a:r>
              <a:rPr lang="en-US" sz="1050" dirty="0" err="1">
                <a:latin typeface="Comic Sans MS" pitchFamily="66" charset="0"/>
              </a:rPr>
              <a:t>Nechyporuk</a:t>
            </a:r>
            <a:endParaRPr lang="uk-UA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bigger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962956" y="2885807"/>
              <a:ext cx="13083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biger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7" cy="2485090"/>
            <a:chOff x="5364088" y="3797471"/>
            <a:chExt cx="2756777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364089" y="4603894"/>
              <a:ext cx="2756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biggest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big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195736" y="3717059"/>
            <a:ext cx="2981893" cy="2485090"/>
            <a:chOff x="2195736" y="3717059"/>
            <a:chExt cx="2981893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195736" y="4532070"/>
              <a:ext cx="2981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cleanest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740139" y="2885807"/>
              <a:ext cx="17540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cleaner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cleanr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clean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the coldest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383094" y="2903600"/>
              <a:ext cx="2364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nicest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older"/>
            <p:cNvSpPr/>
            <p:nvPr/>
          </p:nvSpPr>
          <p:spPr>
            <a:xfrm>
              <a:off x="5858160" y="454109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nicer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nice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19783" y="3717059"/>
            <a:ext cx="2905042" cy="2485090"/>
            <a:chOff x="2319783" y="3717059"/>
            <a:chExt cx="2905042" cy="2485090"/>
          </a:xfrm>
        </p:grpSpPr>
        <p:grpSp>
          <p:nvGrpSpPr>
            <p:cNvPr id="2051" name="неправил"/>
            <p:cNvGrpSpPr/>
            <p:nvPr/>
          </p:nvGrpSpPr>
          <p:grpSpPr>
            <a:xfrm>
              <a:off x="2319783" y="3717059"/>
              <a:ext cx="2905042" cy="2485090"/>
              <a:chOff x="2319783" y="3717059"/>
              <a:chExt cx="2905042" cy="2485090"/>
            </a:xfrm>
          </p:grpSpPr>
          <p:pic>
            <p:nvPicPr>
              <p:cNvPr id="30" name="Picture 32" descr="Lotus clipart leaf clipart, Lotus leaf Transparent FREE for download on  WebStockReview 20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783" y="3717059"/>
                <a:ext cx="2756776" cy="2485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tter"/>
              <p:cNvSpPr txBox="1"/>
              <p:nvPr/>
            </p:nvSpPr>
            <p:spPr>
              <a:xfrm>
                <a:off x="2432509" y="4617946"/>
                <a:ext cx="2792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067881" y="4423028"/>
              <a:ext cx="15215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err="1" smtClean="0">
                  <a:solidFill>
                    <a:srgbClr val="FFFF00"/>
                  </a:solidFill>
                  <a:latin typeface="Comic Sans MS" pitchFamily="66" charset="0"/>
                </a:rPr>
                <a:t>niceer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065 L 0.53628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7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1463 L -0.23733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80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319783" y="3717059"/>
            <a:ext cx="2756776" cy="2485090"/>
            <a:chOff x="2319783" y="3717059"/>
            <a:chExt cx="2756776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882831" y="4454377"/>
              <a:ext cx="1981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longer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3982192" y="2885807"/>
              <a:ext cx="12698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loner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7" cy="2485090"/>
            <a:chOff x="5364088" y="3797471"/>
            <a:chExt cx="2756777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364089" y="4636438"/>
              <a:ext cx="2756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he longest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long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3074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083 L 0.18975 0.1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Pond clipart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6" descr="Pond clipart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6" descr="Scene with lotus in the po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6" name="Picture 28" descr="Pond Cartoon png download - 1280*720 - Free Transparent Drawing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963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" y="283706"/>
            <a:ext cx="9071017" cy="63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Группа 2050"/>
          <p:cNvGrpSpPr/>
          <p:nvPr/>
        </p:nvGrpSpPr>
        <p:grpSpPr>
          <a:xfrm>
            <a:off x="2290248" y="3717059"/>
            <a:ext cx="3201010" cy="2485090"/>
            <a:chOff x="2290248" y="3717059"/>
            <a:chExt cx="3201010" cy="2485090"/>
          </a:xfrm>
        </p:grpSpPr>
        <p:pic>
          <p:nvPicPr>
            <p:cNvPr id="30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783" y="3717059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etter"/>
            <p:cNvSpPr txBox="1"/>
            <p:nvPr/>
          </p:nvSpPr>
          <p:spPr>
            <a:xfrm>
              <a:off x="2290248" y="4608473"/>
              <a:ext cx="3201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the least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8" name="Группа 2047"/>
          <p:cNvGrpSpPr/>
          <p:nvPr/>
        </p:nvGrpSpPr>
        <p:grpSpPr>
          <a:xfrm>
            <a:off x="3107034" y="2046980"/>
            <a:ext cx="2756776" cy="2485090"/>
            <a:chOff x="3063390" y="2132856"/>
            <a:chExt cx="2756776" cy="2485090"/>
          </a:xfrm>
        </p:grpSpPr>
        <p:pic>
          <p:nvPicPr>
            <p:cNvPr id="26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390" y="2132856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der"/>
            <p:cNvSpPr/>
            <p:nvPr/>
          </p:nvSpPr>
          <p:spPr>
            <a:xfrm>
              <a:off x="4110432" y="2885807"/>
              <a:ext cx="10134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less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" name="Группа 2048"/>
          <p:cNvGrpSpPr/>
          <p:nvPr/>
        </p:nvGrpSpPr>
        <p:grpSpPr>
          <a:xfrm>
            <a:off x="5364088" y="3797471"/>
            <a:ext cx="2756776" cy="2485090"/>
            <a:chOff x="5364088" y="3797471"/>
            <a:chExt cx="2756776" cy="2485090"/>
          </a:xfrm>
        </p:grpSpPr>
        <p:pic>
          <p:nvPicPr>
            <p:cNvPr id="31" name="Picture 32" descr="Lotus clipart leaf clipart, Lotus leaf Transparent FREE for download on  WebStockReview 20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797471"/>
              <a:ext cx="2756776" cy="248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he best"/>
            <p:cNvSpPr/>
            <p:nvPr/>
          </p:nvSpPr>
          <p:spPr>
            <a:xfrm>
              <a:off x="5858161" y="4532070"/>
              <a:ext cx="2262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dirty="0" smtClean="0">
                  <a:solidFill>
                    <a:srgbClr val="FFFF00"/>
                  </a:solidFill>
                  <a:latin typeface="Comic Sans MS" pitchFamily="66" charset="0"/>
                </a:rPr>
                <a:t>littler</a:t>
              </a:r>
              <a:endParaRPr lang="uk-UA" sz="36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5" name="3 форма"/>
          <p:cNvGrpSpPr/>
          <p:nvPr/>
        </p:nvGrpSpPr>
        <p:grpSpPr>
          <a:xfrm>
            <a:off x="5515351" y="448668"/>
            <a:ext cx="2454249" cy="2639765"/>
            <a:chOff x="5814719" y="465138"/>
            <a:chExt cx="2454249" cy="26397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14719" y="465138"/>
              <a:ext cx="4940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3.</a:t>
              </a:r>
              <a:endParaRPr lang="uk-UA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pic>
          <p:nvPicPr>
            <p:cNvPr id="42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62" y="504184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5018" y="4035443"/>
            <a:ext cx="2195906" cy="2600719"/>
            <a:chOff x="175018" y="4035443"/>
            <a:chExt cx="2195906" cy="2600719"/>
          </a:xfrm>
        </p:grpSpPr>
        <p:pic>
          <p:nvPicPr>
            <p:cNvPr id="41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8" y="4035443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74366" y="5335802"/>
              <a:ext cx="1597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Comic Sans MS" pitchFamily="66" charset="0"/>
                </a:rPr>
                <a:t>little</a:t>
              </a:r>
              <a:endParaRPr lang="uk-UA" sz="3600" dirty="0">
                <a:latin typeface="Comic Sans MS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756" y="4094726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1</a:t>
              </a:r>
              <a:r>
                <a:rPr lang="en-US" dirty="0" smtClean="0">
                  <a:latin typeface="Comic Sans MS" pitchFamily="66" charset="0"/>
                </a:rPr>
                <a:t>.</a:t>
              </a:r>
              <a:endParaRPr lang="uk-UA" dirty="0"/>
            </a:p>
          </p:txBody>
        </p:sp>
      </p:grpSp>
      <p:grpSp>
        <p:nvGrpSpPr>
          <p:cNvPr id="2053" name="2 форма"/>
          <p:cNvGrpSpPr/>
          <p:nvPr/>
        </p:nvGrpSpPr>
        <p:grpSpPr>
          <a:xfrm>
            <a:off x="878666" y="994568"/>
            <a:ext cx="2195906" cy="2857452"/>
            <a:chOff x="878666" y="994568"/>
            <a:chExt cx="2195906" cy="2857452"/>
          </a:xfrm>
        </p:grpSpPr>
        <p:pic>
          <p:nvPicPr>
            <p:cNvPr id="20" name="Picture 8" descr="Search photos clip-art | Cute frogs, Frog art, Frog dra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6652" y1="8750" x2="36652" y2="8750"/>
                          <a14:foregroundMark x1="61538" y1="8750" x2="61538" y2="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66" y="1251301"/>
              <a:ext cx="2195906" cy="26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8935" y="9945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2.</a:t>
              </a:r>
              <a:endParaRPr lang="uk-UA" sz="2800" dirty="0">
                <a:latin typeface="Comic Sans MS" pitchFamily="66" charset="0"/>
              </a:endParaRPr>
            </a:p>
          </p:txBody>
        </p:sp>
      </p:grpSp>
      <p:pic>
        <p:nvPicPr>
          <p:cNvPr id="27" name="Picture 2" descr="Next Button Icon , Png Download - Download Button Gif Animation, Transparent  Png , Transparent Png Image - PNGitem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06" y="5501754"/>
            <a:ext cx="1164809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g-032316-sfx-feedback-incorrect-25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12616 L 0.09149 -0.22014 C 0.10555 -0.24143 0.12673 -0.25231 0.14878 -0.25231 C 0.17413 -0.25231 0.19427 -0.24143 0.20833 -0.22014 L 0.27604 -0.1261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6319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24074 C -0.0099 0.26505 -0.0066 0.25324 -0.01771 0.27546 L -0.01771 0.27546 C -0.0191 0.28125 -0.01823 0.28935 -0.02205 0.29282 C -0.02552 0.29583 -0.04098 0.31366 -0.04601 0.31597 C -0.05018 0.31782 -0.05469 0.31782 -0.05903 0.31898 C -0.06545 0.32083 -0.07205 0.32662 -0.07865 0.32755 C -0.09809 0.33009 -0.13733 0.33333 -0.13733 0.33333 C -0.2316 0.33148 -0.3257 0.33032 -0.41997 0.32755 C -0.42986 0.32732 -0.43837 0.30764 -0.44167 0.29861 C -0.44532 0.28889 -0.44705 0.28009 -0.45261 0.27245 C -0.454 0.26667 -0.45556 0.26088 -0.45695 0.25509 C -0.45764 0.25232 -0.45903 0.24653 -0.45903 0.24653 C -0.45834 0.24352 -0.45764 0.24074 -0.45695 0.23773 C -0.45625 0.23495 -0.45469 0.22917 -0.45469 0.22917 L -0.45035 0.26968 C -0.45278 0.25417 -0.45261 0.25995 -0.45261 0.25232 " pathEditMode="relative" ptsTypes="fFffffffffffffAfA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льк, булькнула вод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</TotalTime>
  <Words>517</Words>
  <Application>Microsoft Office PowerPoint</Application>
  <PresentationFormat>Экран (4:3)</PresentationFormat>
  <Paragraphs>313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74</cp:revision>
  <dcterms:created xsi:type="dcterms:W3CDTF">2021-01-31T10:31:06Z</dcterms:created>
  <dcterms:modified xsi:type="dcterms:W3CDTF">2021-05-12T13:38:31Z</dcterms:modified>
</cp:coreProperties>
</file>