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5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-9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AA83A9-29E7-4435-998E-0E8D22D7E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9143D896-E07E-49E5-8962-1E513C275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914B310D-7C54-4C51-BE01-850F1F2D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012240B-5A8A-4F9A-A5B6-F07D6EEB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EB767B9-62D7-45B7-BFBF-504D03CD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512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D0DD81-365A-442B-838E-A2D6A942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0ADF6133-7146-431E-91AE-94A83EE95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76BE77BF-A533-4524-874C-81BEA422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57C1DACF-6577-4983-AE54-069EFB8B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FC177D3-812D-47A3-9E92-B64AFA64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2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3A1BDB37-2B07-4CCE-9B40-D0F25C1A1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CCBFC3C2-6C24-4CE0-AF06-1AEF62452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56CB4F19-4523-47E0-8101-86EA6D1A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5AEFBAAB-C3FB-499E-A8F1-D12E01DD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E1B3DB26-B1A8-412C-89F6-E32F2FE7E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01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D86794-6F0B-4988-8FB1-78F85E0F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D0B966A-E040-4092-8185-3B897FD39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E6AB2019-D19A-4CAA-A1D7-6749A189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7CFAB3D4-FED2-47A0-903C-E628E22E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3D59D1E6-5918-441E-81EC-D86B31BC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188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9B4FAA-A8C6-41AE-A06F-CDE20E16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634F7501-B2F8-4DF7-80B0-D03FD22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A265603-E4BD-4689-A2CE-92F1DA87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3789FAD1-31A5-407B-9727-B4043524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C332AEA-9F99-4A04-9B30-8D705612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481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0EB23B-2C44-4F7E-94E7-D9394960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1BE18D9-5498-4BE7-AC61-9DE74066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DE58AAB0-D4C1-45E9-AC95-B7FE9CAD6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8D042607-D8C9-4FF8-A3FC-048F84BF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93F0B8AA-B1B3-4DDC-9035-8A2D0DB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AE4850C2-E0A8-489C-BA5D-657A2069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7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DA8C3-F1EC-470E-86F7-6F76760D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D4EEB3B8-D690-4472-BF92-3851C69F1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9BE35834-D24F-4F3B-91D4-039300CC8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10F73598-26FE-462A-BF99-C9B280C3D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D0CC7729-6755-454A-8592-0A5AC7B1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31A99DD4-1C99-4D5A-95C1-1077D3F6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EF53B17D-C6D8-48E9-A809-6E89A220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B880CC64-BCB0-46DF-BAA2-1E43F015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410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726AF6-454D-43AD-82F5-9AB6684F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304570B2-B198-43DE-93F9-463D8F7A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280C7D13-045D-4A7D-9748-78676C1E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9C1424C7-F5BE-42DE-B6F2-6A03C87A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23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DD17F767-4471-4577-AF9D-0930CCD4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8221E217-4C9B-4871-9C79-2AA516B5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11D57BD4-5325-474C-8A92-7F290FB1D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797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44908F-DB03-4219-BD54-208EE234A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0BADA80A-2D75-4259-A560-5A9A76974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BB171EE6-CD5B-4D79-8675-F4A5513C2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81EE938A-5742-498F-9E60-5C2D71389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C8A0AED5-6512-48C5-9C73-0DDC1380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27286B17-83FE-40A4-A024-709218B5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2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0371F8-77EA-4F0C-9416-0E872ABC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AF7B9DC3-9AAB-4D85-96A0-5B89D8C8A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3A88776C-B442-4700-B7D3-4D99E2116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E6B1DB06-6283-49A6-9D86-6EC9F16A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B83D6EAB-5CBA-4F56-B5AA-48EBC037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D9A635A6-6708-44A1-AFA0-576A87A8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02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770FCDE6-03B1-44D0-87AD-754DD01D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BCCC3EF9-C860-45F0-8F3B-EF6FA66DE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3F60B9E-F3D9-4BE8-9235-91F90CC88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4D521-43C0-4DA3-91C2-A77E874B6240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1A3D268-08D4-4488-B3AF-10F40315D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4F7357C3-A716-4EC0-B662-86826574F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71533-31D6-45BA-A09A-E41FDA805D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77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xmlns="" id="{03116B3A-50F0-4342-A495-DFE1071E1CB3}"/>
              </a:ext>
            </a:extLst>
          </p:cNvPr>
          <p:cNvGrpSpPr/>
          <p:nvPr/>
        </p:nvGrpSpPr>
        <p:grpSpPr>
          <a:xfrm>
            <a:off x="6322882" y="3200867"/>
            <a:ext cx="2182557" cy="2926334"/>
            <a:chOff x="6322882" y="3200867"/>
            <a:chExt cx="2182557" cy="292633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9421F335-22A5-4CD3-BAF3-D31B91A4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2882" y="3200867"/>
              <a:ext cx="2182557" cy="292633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F920309-FE32-4039-9FC1-17F1D5CF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2490" y="4910675"/>
              <a:ext cx="762066" cy="112176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F47FCA-F0A6-4C72-8503-8A6BB95BF12E}"/>
              </a:ext>
            </a:extLst>
          </p:cNvPr>
          <p:cNvSpPr txBox="1"/>
          <p:nvPr/>
        </p:nvSpPr>
        <p:spPr>
          <a:xfrm>
            <a:off x="1223158" y="629392"/>
            <a:ext cx="86453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uk-UA" sz="6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Малик</a:t>
            </a:r>
            <a:r>
              <a:rPr lang="uk-UA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«Грудень».</a:t>
            </a:r>
            <a:br>
              <a:rPr lang="uk-UA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портретів</a:t>
            </a:r>
          </a:p>
          <a:p>
            <a:r>
              <a:rPr lang="uk-UA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 вірша</a:t>
            </a:r>
          </a:p>
        </p:txBody>
      </p:sp>
    </p:spTree>
    <p:extLst>
      <p:ext uri="{BB962C8B-B14F-4D97-AF65-F5344CB8AC3E}">
        <p14:creationId xmlns:p14="http://schemas.microsoft.com/office/powerpoint/2010/main" val="1964858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F2BDA2-2D92-4A79-813E-861184D653EF}"/>
              </a:ext>
            </a:extLst>
          </p:cNvPr>
          <p:cNvSpPr txBox="1"/>
          <p:nvPr/>
        </p:nvSpPr>
        <p:spPr>
          <a:xfrm>
            <a:off x="3047011" y="195345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https://youtu.be/oKCfDO9dY6k</a:t>
            </a:r>
            <a:endParaRPr lang="uk-UA" dirty="0"/>
          </a:p>
        </p:txBody>
      </p:sp>
      <p:pic>
        <p:nvPicPr>
          <p:cNvPr id="4" name="Зимові місяці. Зима (360p)">
            <a:hlinkClick r:id="" action="ppaction://media"/>
            <a:extLst>
              <a:ext uri="{FF2B5EF4-FFF2-40B4-BE49-F238E27FC236}">
                <a16:creationId xmlns:a16="http://schemas.microsoft.com/office/drawing/2014/main" xmlns="" id="{8A475E4F-4546-499B-A7CC-81A054270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760" y="830386"/>
            <a:ext cx="10368479" cy="58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EAE87A-8902-4A4C-9225-F2B2AC8BE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83" y="331149"/>
            <a:ext cx="9351034" cy="6195701"/>
          </a:xfrm>
          <a:prstGeom prst="rect">
            <a:avLst/>
          </a:prstGeom>
        </p:spPr>
      </p:pic>
      <p:pic>
        <p:nvPicPr>
          <p:cNvPr id="4" name="b6c327718d56668e9bd179f741e444e2">
            <a:hlinkClick r:id="" action="ppaction://media"/>
            <a:extLst>
              <a:ext uri="{FF2B5EF4-FFF2-40B4-BE49-F238E27FC236}">
                <a16:creationId xmlns:a16="http://schemas.microsoft.com/office/drawing/2014/main" xmlns="" id="{98F8DA17-AFC1-4F12-86DC-7CFEB90D1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476" y="5653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CF33DD-84BD-4F33-9830-09B1249BC13C}"/>
              </a:ext>
            </a:extLst>
          </p:cNvPr>
          <p:cNvSpPr txBox="1"/>
          <p:nvPr/>
        </p:nvSpPr>
        <p:spPr>
          <a:xfrm>
            <a:off x="712519" y="1244454"/>
            <a:ext cx="998767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 ким зустрівся Рік старий?</a:t>
            </a:r>
          </a:p>
          <a:p>
            <a:endParaRPr lang="uk-UA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44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він дуже постарів?</a:t>
            </a:r>
          </a:p>
          <a:p>
            <a:r>
              <a:rPr lang="uk-UA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Які образні вислови характеризують </a:t>
            </a:r>
          </a:p>
          <a:p>
            <a:r>
              <a:rPr lang="uk-UA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Грудня?</a:t>
            </a:r>
          </a:p>
          <a:p>
            <a:r>
              <a:rPr lang="uk-UA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Яку словесну картину ти намалюєш </a:t>
            </a:r>
          </a:p>
          <a:p>
            <a:r>
              <a:rPr lang="uk-UA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рядками  вірша?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808AEB-AA21-4A0E-9DA9-8E3B0370C7C7}"/>
              </a:ext>
            </a:extLst>
          </p:cNvPr>
          <p:cNvSpPr txBox="1"/>
          <p:nvPr/>
        </p:nvSpPr>
        <p:spPr>
          <a:xfrm>
            <a:off x="3645725" y="475013"/>
            <a:ext cx="67042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змістом вірша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6613A7-4EB8-46CB-B2A5-292448B81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" y="859733"/>
            <a:ext cx="1115191" cy="1255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706BA8-240C-49C7-9F61-3DCDDE54E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7" y="1941365"/>
            <a:ext cx="1295461" cy="14588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0657D84-4FAF-42D1-B33B-F9FFA4C49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3" y="3225998"/>
            <a:ext cx="1496053" cy="16847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AF1E6A5-AE26-44EA-A983-7AC8D1823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5" y="4771193"/>
            <a:ext cx="1496053" cy="168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678A66-04F9-4F4F-805C-E7867AF9C28A}"/>
              </a:ext>
            </a:extLst>
          </p:cNvPr>
          <p:cNvSpPr txBox="1"/>
          <p:nvPr/>
        </p:nvSpPr>
        <p:spPr>
          <a:xfrm>
            <a:off x="734290" y="0"/>
            <a:ext cx="107234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Роздивіться</a:t>
            </a: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світлину</a:t>
            </a: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уявили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Святого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Миколая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юні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кияни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киянки,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брали участь у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«Портрет Святого </a:t>
            </a:r>
            <a:r>
              <a:rPr lang="ru-RU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Миколая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28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800" dirty="0" err="1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8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бачите</a:t>
            </a:r>
            <a:r>
              <a:rPr lang="ru-RU" sz="28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28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вірша</a:t>
            </a:r>
            <a:r>
              <a:rPr lang="ru-RU" sz="28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dirty="0">
                <a:solidFill>
                  <a:srgbClr val="C12F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Розкажіть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намалюйте.</a:t>
            </a: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5EDE60-A760-413A-B971-B55368106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21" y="2018805"/>
            <a:ext cx="10079987" cy="48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C55CAD-9500-4FFB-8F3F-A14FB569480E}"/>
              </a:ext>
            </a:extLst>
          </p:cNvPr>
          <p:cNvSpPr txBox="1"/>
          <p:nvPr/>
        </p:nvSpPr>
        <p:spPr>
          <a:xfrm>
            <a:off x="2740232" y="242846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https://www.youtube.com/watch?v=egvQsTHbT3s</a:t>
            </a:r>
            <a:endParaRPr lang="uk-UA" dirty="0"/>
          </a:p>
        </p:txBody>
      </p:sp>
      <p:pic>
        <p:nvPicPr>
          <p:cNvPr id="5" name="Новенька пісенька про Святого Миколая (360p)">
            <a:hlinkClick r:id="" action="ppaction://media"/>
            <a:extLst>
              <a:ext uri="{FF2B5EF4-FFF2-40B4-BE49-F238E27FC236}">
                <a16:creationId xmlns:a16="http://schemas.microsoft.com/office/drawing/2014/main" xmlns="" id="{506C591D-4CAF-4C92-9BEC-370DB5B5B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527" y="667987"/>
            <a:ext cx="10128333" cy="56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83</Words>
  <Application>Microsoft Office PowerPoint</Application>
  <PresentationFormat>Произвольный</PresentationFormat>
  <Paragraphs>16</Paragraphs>
  <Slides>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ura</dc:creator>
  <cp:lastModifiedBy>Пользователь Windows</cp:lastModifiedBy>
  <cp:revision>10</cp:revision>
  <dcterms:created xsi:type="dcterms:W3CDTF">2022-11-24T15:46:03Z</dcterms:created>
  <dcterms:modified xsi:type="dcterms:W3CDTF">2022-12-06T19:50:31Z</dcterms:modified>
</cp:coreProperties>
</file>