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1" r:id="rId2"/>
    <p:sldId id="268" r:id="rId3"/>
    <p:sldId id="271" r:id="rId4"/>
    <p:sldId id="274" r:id="rId5"/>
    <p:sldId id="262" r:id="rId6"/>
    <p:sldId id="275" r:id="rId7"/>
    <p:sldId id="276" r:id="rId8"/>
    <p:sldId id="277" r:id="rId9"/>
    <p:sldId id="278" r:id="rId10"/>
    <p:sldId id="279" r:id="rId11"/>
    <p:sldId id="280" r:id="rId12"/>
    <p:sldId id="264" r:id="rId13"/>
    <p:sldId id="273" r:id="rId14"/>
    <p:sldId id="266" r:id="rId15"/>
    <p:sldId id="265" r:id="rId16"/>
    <p:sldId id="27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39" autoAdjust="0"/>
    <p:restoredTop sz="94660"/>
  </p:normalViewPr>
  <p:slideViewPr>
    <p:cSldViewPr>
      <p:cViewPr>
        <p:scale>
          <a:sx n="58" d="100"/>
          <a:sy n="58" d="100"/>
        </p:scale>
        <p:origin x="-534" y="-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10157A-0CDF-40C7-B247-4AACECC140C5}" type="datetimeFigureOut">
              <a:rPr lang="ru-RU" smtClean="0"/>
              <a:t>06.12.2022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1B68E4-A18B-4A74-AED6-C846A95113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98509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1B68E4-A18B-4A74-AED6-C846A9511331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35021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1B68E4-A18B-4A74-AED6-C846A9511331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77070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1B68E4-A18B-4A74-AED6-C846A9511331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70527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1B68E4-A18B-4A74-AED6-C846A9511331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11120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06.12.2022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5644" y="1844824"/>
            <a:ext cx="8027555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/>
              <a:t>Скільки десятків у числі: 530, 672</a:t>
            </a:r>
            <a:endParaRPr lang="ru-RU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75645" y="836712"/>
            <a:ext cx="8027555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/>
              <a:t>Скільки сотень у числі: 200, 490</a:t>
            </a:r>
            <a:endParaRPr lang="ru-RU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75644" y="2852936"/>
            <a:ext cx="8027555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/>
              <a:t>Скільки одиниць у числі: 705, 384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1437905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800" t="31133" r="30503" b="57005"/>
          <a:stretch/>
        </p:blipFill>
        <p:spPr bwMode="auto">
          <a:xfrm>
            <a:off x="1259632" y="4149080"/>
            <a:ext cx="6989188" cy="2366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-27384"/>
            <a:ext cx="914400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600" b="1" dirty="0" err="1" smtClean="0"/>
              <a:t>Порівняй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іменовані</a:t>
            </a:r>
            <a:r>
              <a:rPr lang="ru-RU" sz="3600" b="1" dirty="0" smtClean="0"/>
              <a:t> числа і записи в </a:t>
            </a:r>
            <a:r>
              <a:rPr lang="ru-RU" sz="3600" b="1" dirty="0" err="1" smtClean="0"/>
              <a:t>таблиці</a:t>
            </a:r>
            <a:endParaRPr lang="ru-RU" sz="3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403648" y="620688"/>
            <a:ext cx="6696744" cy="10156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6000" b="1" dirty="0" smtClean="0"/>
              <a:t>2 м 1 </a:t>
            </a:r>
            <a:r>
              <a:rPr lang="uk-UA" sz="6000" b="1" dirty="0" err="1" smtClean="0"/>
              <a:t>дм</a:t>
            </a:r>
            <a:r>
              <a:rPr lang="uk-UA" sz="6000" b="1" dirty="0"/>
              <a:t> </a:t>
            </a:r>
            <a:r>
              <a:rPr lang="uk-UA" sz="6000" b="1" dirty="0" smtClean="0"/>
              <a:t>3 см</a:t>
            </a:r>
            <a:endParaRPr lang="ru-RU" sz="6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403648" y="1772816"/>
            <a:ext cx="6696744" cy="10156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6000" b="1" dirty="0"/>
              <a:t>5</a:t>
            </a:r>
            <a:r>
              <a:rPr lang="uk-UA" sz="6000" b="1" dirty="0" smtClean="0"/>
              <a:t> м 6 </a:t>
            </a:r>
            <a:r>
              <a:rPr lang="uk-UA" sz="6000" b="1" dirty="0" err="1" smtClean="0"/>
              <a:t>дм</a:t>
            </a:r>
            <a:r>
              <a:rPr lang="uk-UA" sz="6000" b="1" dirty="0"/>
              <a:t> 7</a:t>
            </a:r>
            <a:r>
              <a:rPr lang="uk-UA" sz="6000" b="1" dirty="0" smtClean="0"/>
              <a:t> см</a:t>
            </a:r>
            <a:endParaRPr lang="ru-RU" sz="6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405854" y="2924944"/>
            <a:ext cx="6696744" cy="10156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6000" b="1" dirty="0" smtClean="0"/>
              <a:t>3 м </a:t>
            </a:r>
            <a:r>
              <a:rPr lang="uk-UA" sz="6000" b="1" dirty="0"/>
              <a:t>8</a:t>
            </a:r>
            <a:r>
              <a:rPr lang="uk-UA" sz="6000" b="1" dirty="0" smtClean="0"/>
              <a:t> см</a:t>
            </a:r>
            <a:endParaRPr lang="ru-RU" sz="6000" b="1" dirty="0"/>
          </a:p>
        </p:txBody>
      </p:sp>
    </p:spTree>
    <p:extLst>
      <p:ext uri="{BB962C8B-B14F-4D97-AF65-F5344CB8AC3E}">
        <p14:creationId xmlns:p14="http://schemas.microsoft.com/office/powerpoint/2010/main" val="2822253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99" t="34921" r="12319" b="26190"/>
          <a:stretch/>
        </p:blipFill>
        <p:spPr bwMode="auto">
          <a:xfrm>
            <a:off x="323528" y="1700808"/>
            <a:ext cx="8519887" cy="2844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9349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163" t="9871" r="11069" b="17312"/>
          <a:stretch/>
        </p:blipFill>
        <p:spPr bwMode="auto">
          <a:xfrm>
            <a:off x="1127" y="0"/>
            <a:ext cx="9142873" cy="6961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Овал 1"/>
          <p:cNvSpPr/>
          <p:nvPr/>
        </p:nvSpPr>
        <p:spPr>
          <a:xfrm>
            <a:off x="2555776" y="476672"/>
            <a:ext cx="936104" cy="576064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4860032" y="3861048"/>
            <a:ext cx="936104" cy="576064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3779912" y="4581128"/>
            <a:ext cx="936104" cy="576064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5" name="Прямая соединительная линия 14"/>
          <p:cNvCxnSpPr>
            <a:stCxn id="2" idx="4"/>
            <a:endCxn id="10" idx="0"/>
          </p:cNvCxnSpPr>
          <p:nvPr/>
        </p:nvCxnSpPr>
        <p:spPr>
          <a:xfrm>
            <a:off x="3023828" y="1052736"/>
            <a:ext cx="1224136" cy="352839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V="1">
            <a:off x="4716016" y="4437112"/>
            <a:ext cx="360040" cy="28803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339752" y="3235623"/>
            <a:ext cx="1800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 smtClean="0"/>
              <a:t>78 км</a:t>
            </a:r>
            <a:endParaRPr lang="ru-RU" sz="44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4860032" y="4387751"/>
            <a:ext cx="1800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 smtClean="0"/>
              <a:t>22 км</a:t>
            </a:r>
            <a:endParaRPr lang="ru-RU" sz="4400" b="1" dirty="0"/>
          </a:p>
        </p:txBody>
      </p:sp>
    </p:spTree>
    <p:extLst>
      <p:ext uri="{BB962C8B-B14F-4D97-AF65-F5344CB8AC3E}">
        <p14:creationId xmlns:p14="http://schemas.microsoft.com/office/powerpoint/2010/main" val="3493759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10" grpId="0" animBg="1"/>
      <p:bldP spid="18" grpId="0"/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163" t="9871" r="11069" b="17312"/>
          <a:stretch/>
        </p:blipFill>
        <p:spPr bwMode="auto">
          <a:xfrm>
            <a:off x="1127" y="0"/>
            <a:ext cx="9142873" cy="6961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Овал 1"/>
          <p:cNvSpPr/>
          <p:nvPr/>
        </p:nvSpPr>
        <p:spPr>
          <a:xfrm>
            <a:off x="4572563" y="5949280"/>
            <a:ext cx="936104" cy="576064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4860032" y="3861048"/>
            <a:ext cx="936104" cy="576064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6679557" y="5373216"/>
            <a:ext cx="936104" cy="576064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5" name="Прямая соединительная линия 14"/>
          <p:cNvCxnSpPr>
            <a:endCxn id="10" idx="2"/>
          </p:cNvCxnSpPr>
          <p:nvPr/>
        </p:nvCxnSpPr>
        <p:spPr>
          <a:xfrm flipV="1">
            <a:off x="5508667" y="5661248"/>
            <a:ext cx="1170890" cy="43204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H="1" flipV="1">
            <a:off x="5560281" y="4387751"/>
            <a:ext cx="1387983" cy="98546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254272" y="4052391"/>
            <a:ext cx="1800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 smtClean="0"/>
              <a:t>47 км</a:t>
            </a:r>
            <a:endParaRPr lang="ru-RU" sz="44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6094112" y="5966436"/>
            <a:ext cx="1800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 smtClean="0"/>
              <a:t>43 км</a:t>
            </a:r>
            <a:endParaRPr lang="ru-RU" sz="4400" b="1" dirty="0"/>
          </a:p>
        </p:txBody>
      </p:sp>
    </p:spTree>
    <p:extLst>
      <p:ext uri="{BB962C8B-B14F-4D97-AF65-F5344CB8AC3E}">
        <p14:creationId xmlns:p14="http://schemas.microsoft.com/office/powerpoint/2010/main" val="2737818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10" grpId="0" animBg="1"/>
      <p:bldP spid="18" grpId="0"/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1640" y="836712"/>
            <a:ext cx="6192688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800" b="1" dirty="0" smtClean="0"/>
              <a:t>«МАГАЗИН»</a:t>
            </a:r>
            <a:endParaRPr lang="ru-RU" sz="4800" b="1" dirty="0"/>
          </a:p>
        </p:txBody>
      </p:sp>
      <p:pic>
        <p:nvPicPr>
          <p:cNvPr id="3" name="Picture 8" descr="В Украине выпустили новые 50 гривен - фото - банкнота | РБК Украина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35" t="8689" r="6392" b="9276"/>
          <a:stretch/>
        </p:blipFill>
        <p:spPr bwMode="auto">
          <a:xfrm>
            <a:off x="899592" y="2204864"/>
            <a:ext cx="7704856" cy="4251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6128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Зошит Мрії Збуваються, 24 аркушів, лінія економ класу, цена 2.49 грн.,  купить в Ровно — Prom.ua (ID#735636215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132856"/>
            <a:ext cx="2747262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Купить Ручка шариковая Schneider К15 синяя, $Цена Ручка шариковая Schneider  К15 синяя ⚡Интернет магазин Папирус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11" b="45124"/>
          <a:stretch/>
        </p:blipFill>
        <p:spPr bwMode="auto">
          <a:xfrm rot="16200000">
            <a:off x="2164014" y="3482215"/>
            <a:ext cx="3188107" cy="602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Олівець чорнографітний ECONOMIX RAINBOW пластиковий HB корпус асорті,  загострений з гумкою E11327 (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212" b="40654"/>
          <a:stretch/>
        </p:blipFill>
        <p:spPr bwMode="auto">
          <a:xfrm rot="16200000" flipV="1">
            <a:off x="4031415" y="3514586"/>
            <a:ext cx="3244730" cy="435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27584" y="5373216"/>
            <a:ext cx="1296144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 smtClean="0"/>
              <a:t>6 грн</a:t>
            </a:r>
            <a:endParaRPr lang="ru-RU" sz="4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109995" y="5373216"/>
            <a:ext cx="1296144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/>
              <a:t>7</a:t>
            </a:r>
            <a:r>
              <a:rPr lang="uk-UA" sz="4000" b="1" dirty="0" smtClean="0"/>
              <a:t> грн</a:t>
            </a:r>
            <a:endParaRPr lang="ru-RU" sz="4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005708" y="5373216"/>
            <a:ext cx="1296144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/>
              <a:t>3</a:t>
            </a:r>
            <a:r>
              <a:rPr lang="uk-UA" sz="4000" b="1" dirty="0" smtClean="0"/>
              <a:t> грн</a:t>
            </a:r>
            <a:endParaRPr lang="ru-RU" sz="4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084168" y="-27384"/>
            <a:ext cx="3096344" cy="378565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4800" b="1" u="sng" dirty="0" smtClean="0"/>
              <a:t>Потрібно</a:t>
            </a:r>
          </a:p>
          <a:p>
            <a:r>
              <a:rPr lang="uk-UA" sz="4800" b="1" dirty="0" smtClean="0"/>
              <a:t>3 зошита</a:t>
            </a:r>
          </a:p>
          <a:p>
            <a:r>
              <a:rPr lang="uk-UA" sz="4800" b="1" dirty="0"/>
              <a:t>1</a:t>
            </a:r>
            <a:r>
              <a:rPr lang="uk-UA" sz="4800" b="1" dirty="0" smtClean="0"/>
              <a:t> резинка </a:t>
            </a:r>
          </a:p>
          <a:p>
            <a:r>
              <a:rPr lang="uk-UA" sz="4800" b="1" dirty="0"/>
              <a:t>2</a:t>
            </a:r>
            <a:r>
              <a:rPr lang="uk-UA" sz="4800" b="1" dirty="0" smtClean="0"/>
              <a:t> олівця</a:t>
            </a:r>
          </a:p>
          <a:p>
            <a:r>
              <a:rPr lang="uk-UA" sz="4800" b="1" dirty="0" smtClean="0"/>
              <a:t>1 ручка</a:t>
            </a:r>
            <a:endParaRPr lang="ru-RU" sz="4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0" y="6093296"/>
            <a:ext cx="9144000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4000" dirty="0" smtClean="0"/>
              <a:t>Яку здачу ви отримаєте від продавця?</a:t>
            </a:r>
            <a:endParaRPr lang="ru-RU" sz="4000" dirty="0"/>
          </a:p>
        </p:txBody>
      </p:sp>
      <p:pic>
        <p:nvPicPr>
          <p:cNvPr id="2050" name="Picture 2" descr="Лінійка дерев'яна шовкографія 10300 - купити в Києві, Краща ціна на лінійки  - каталог інтернет-магазину Office-Mix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95132">
            <a:off x="1075975" y="-682914"/>
            <a:ext cx="3845613" cy="2490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273223" y="908720"/>
            <a:ext cx="1296144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/>
              <a:t>5</a:t>
            </a:r>
            <a:r>
              <a:rPr lang="uk-UA" sz="4000" b="1" dirty="0" smtClean="0"/>
              <a:t> грн</a:t>
            </a:r>
            <a:endParaRPr lang="ru-RU" sz="4000" b="1" dirty="0"/>
          </a:p>
        </p:txBody>
      </p:sp>
      <p:pic>
        <p:nvPicPr>
          <p:cNvPr id="2052" name="Picture 4" descr="Ластик с абразивной частью белый 55*14*8mm Buromax BM.1119 купить по цене в  3.79 грн | есть в наличии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5028" y="3690931"/>
            <a:ext cx="2081181" cy="1610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7370065" y="5385410"/>
            <a:ext cx="1296144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/>
              <a:t>4</a:t>
            </a:r>
            <a:r>
              <a:rPr lang="uk-UA" sz="4000" b="1" dirty="0" smtClean="0"/>
              <a:t> грн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1402085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404664"/>
            <a:ext cx="7128792" cy="186204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11500" b="1" dirty="0" smtClean="0">
                <a:solidFill>
                  <a:srgbClr val="FF0000"/>
                </a:solidFill>
              </a:rPr>
              <a:t>РЕШТА</a:t>
            </a:r>
            <a:endParaRPr lang="ru-RU" sz="11500" b="1" dirty="0">
              <a:solidFill>
                <a:srgbClr val="FF0000"/>
              </a:solidFill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3145873" y="2326285"/>
            <a:ext cx="2952328" cy="2736304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6198390" y="2276872"/>
            <a:ext cx="2952328" cy="2736304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107504" y="2326285"/>
            <a:ext cx="2952328" cy="273630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395536" y="2276872"/>
            <a:ext cx="2606321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600" b="1" dirty="0" smtClean="0"/>
              <a:t>15</a:t>
            </a:r>
            <a:r>
              <a:rPr lang="uk-UA" sz="11500" b="1" dirty="0" smtClean="0"/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419872" y="2222282"/>
            <a:ext cx="2736304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600" b="1" dirty="0" smtClean="0"/>
              <a:t>16</a:t>
            </a:r>
            <a:endParaRPr lang="ru-RU" sz="16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588224" y="2222282"/>
            <a:ext cx="2736304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600" b="1" dirty="0" smtClean="0"/>
              <a:t>17</a:t>
            </a:r>
            <a:endParaRPr lang="ru-RU" sz="16600" b="1" dirty="0"/>
          </a:p>
        </p:txBody>
      </p:sp>
    </p:spTree>
    <p:extLst>
      <p:ext uri="{BB962C8B-B14F-4D97-AF65-F5344CB8AC3E}">
        <p14:creationId xmlns:p14="http://schemas.microsoft.com/office/powerpoint/2010/main" val="988284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Футбольні ворота SG 500, розмір M - Темно-сині/Помаранчеві - Decathlo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03" b="12963"/>
          <a:stretch/>
        </p:blipFill>
        <p:spPr bwMode="auto">
          <a:xfrm>
            <a:off x="18193" y="0"/>
            <a:ext cx="3102444" cy="2253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-36512" y="2276872"/>
            <a:ext cx="6300192" cy="2062103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12800" b="1" dirty="0" smtClean="0">
                <a:solidFill>
                  <a:srgbClr val="002060"/>
                </a:solidFill>
                <a:latin typeface="+mj-lt"/>
              </a:rPr>
              <a:t> 240</a:t>
            </a:r>
            <a:r>
              <a:rPr lang="uk-UA" sz="12800" b="1" dirty="0" smtClean="0">
                <a:solidFill>
                  <a:srgbClr val="002060"/>
                </a:solidFill>
                <a:latin typeface="+mj-lt"/>
                <a:cs typeface="Times New Roman"/>
              </a:rPr>
              <a:t>+6·8</a:t>
            </a:r>
            <a:endParaRPr lang="ru-RU" sz="128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6948264" y="2420888"/>
            <a:ext cx="2051720" cy="2023775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6912768" y="181089"/>
            <a:ext cx="2051720" cy="2023775"/>
          </a:xfrm>
          <a:prstGeom prst="ellipse">
            <a:avLst/>
          </a:prstGeom>
          <a:solidFill>
            <a:srgbClr val="004A82"/>
          </a:solidFill>
          <a:ln>
            <a:solidFill>
              <a:srgbClr val="004A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6958731" y="4693492"/>
            <a:ext cx="2051720" cy="2023775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4680520" y="4717593"/>
            <a:ext cx="2051720" cy="202377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2376264" y="4725144"/>
            <a:ext cx="2051720" cy="2023775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71845" y="4725144"/>
            <a:ext cx="2051720" cy="2023775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6876256" y="4894128"/>
            <a:ext cx="267803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0000" b="1" dirty="0" smtClean="0"/>
              <a:t>246</a:t>
            </a:r>
            <a:endParaRPr lang="ru-RU" sz="100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-36512" y="4941168"/>
            <a:ext cx="267803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0000" b="1" dirty="0" smtClean="0"/>
              <a:t>282</a:t>
            </a:r>
            <a:endParaRPr lang="ru-RU" sz="100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4630269" y="4913872"/>
            <a:ext cx="267803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0000" b="1" dirty="0" smtClean="0"/>
              <a:t>248</a:t>
            </a:r>
            <a:endParaRPr lang="ru-RU" sz="100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6934525" y="2617167"/>
            <a:ext cx="267803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0000" b="1" dirty="0" smtClean="0"/>
              <a:t>268</a:t>
            </a:r>
            <a:endParaRPr lang="ru-RU" sz="100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6862517" y="332656"/>
            <a:ext cx="267803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0000" b="1" dirty="0" smtClean="0"/>
              <a:t>294</a:t>
            </a:r>
            <a:endParaRPr lang="ru-RU" sz="100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2398021" y="4894128"/>
            <a:ext cx="267803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0000" b="1" dirty="0" smtClean="0"/>
              <a:t>288</a:t>
            </a:r>
            <a:endParaRPr lang="ru-RU" sz="10000" b="1" dirty="0"/>
          </a:p>
        </p:txBody>
      </p:sp>
    </p:spTree>
    <p:extLst>
      <p:ext uri="{BB962C8B-B14F-4D97-AF65-F5344CB8AC3E}">
        <p14:creationId xmlns:p14="http://schemas.microsoft.com/office/powerpoint/2010/main" val="628025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6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9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6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7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6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5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6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/>
      <p:bldP spid="12" grpId="0"/>
      <p:bldP spid="13" grpId="0"/>
      <p:bldP spid="14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Футбольні ворота SG 500, розмір M - Темно-сині/Помаранчеві - Decathlo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03" b="12963"/>
          <a:stretch/>
        </p:blipFill>
        <p:spPr bwMode="auto">
          <a:xfrm>
            <a:off x="18193" y="0"/>
            <a:ext cx="3102444" cy="2253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-36512" y="2276872"/>
            <a:ext cx="6300192" cy="2062103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12800" b="1" dirty="0" smtClean="0">
                <a:solidFill>
                  <a:srgbClr val="002060"/>
                </a:solidFill>
                <a:latin typeface="+mj-lt"/>
              </a:rPr>
              <a:t>578-70-8</a:t>
            </a:r>
            <a:endParaRPr lang="ru-RU" sz="128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6948264" y="2420888"/>
            <a:ext cx="2051720" cy="2023775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6912768" y="181089"/>
            <a:ext cx="2051720" cy="2023775"/>
          </a:xfrm>
          <a:prstGeom prst="ellipse">
            <a:avLst/>
          </a:prstGeom>
          <a:solidFill>
            <a:srgbClr val="004A82"/>
          </a:solidFill>
          <a:ln>
            <a:solidFill>
              <a:srgbClr val="004A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6958731" y="4693492"/>
            <a:ext cx="2051720" cy="2023775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4680520" y="4717593"/>
            <a:ext cx="2051720" cy="202377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2376264" y="4725144"/>
            <a:ext cx="2051720" cy="2023775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71845" y="4725144"/>
            <a:ext cx="2051720" cy="2023775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6876256" y="4894128"/>
            <a:ext cx="267803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0000" b="1" dirty="0" smtClean="0"/>
              <a:t>570</a:t>
            </a:r>
            <a:endParaRPr lang="ru-RU" sz="100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-36512" y="4941168"/>
            <a:ext cx="267803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0000" b="1" dirty="0" smtClean="0"/>
              <a:t>508</a:t>
            </a:r>
            <a:endParaRPr lang="ru-RU" sz="100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4630269" y="4913872"/>
            <a:ext cx="267803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0000" b="1" dirty="0" smtClean="0"/>
              <a:t>578</a:t>
            </a:r>
            <a:endParaRPr lang="ru-RU" sz="100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6934525" y="2617167"/>
            <a:ext cx="267803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0000" b="1" dirty="0" smtClean="0"/>
              <a:t>500</a:t>
            </a:r>
            <a:endParaRPr lang="ru-RU" sz="100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6862517" y="332656"/>
            <a:ext cx="267803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0000" b="1" dirty="0" smtClean="0"/>
              <a:t>577</a:t>
            </a:r>
            <a:endParaRPr lang="ru-RU" sz="100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2398021" y="4894128"/>
            <a:ext cx="267803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0000" b="1" dirty="0" smtClean="0"/>
              <a:t>588</a:t>
            </a:r>
            <a:endParaRPr lang="ru-RU" sz="10000" b="1" dirty="0"/>
          </a:p>
        </p:txBody>
      </p:sp>
    </p:spTree>
    <p:extLst>
      <p:ext uri="{BB962C8B-B14F-4D97-AF65-F5344CB8AC3E}">
        <p14:creationId xmlns:p14="http://schemas.microsoft.com/office/powerpoint/2010/main" val="4278767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6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9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6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7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6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5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6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/>
      <p:bldP spid="12" grpId="0"/>
      <p:bldP spid="13" grpId="0"/>
      <p:bldP spid="15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31640" y="188640"/>
            <a:ext cx="63367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b="1" dirty="0" smtClean="0"/>
              <a:t>Актуалізація знань</a:t>
            </a:r>
            <a:endParaRPr lang="ru-RU" sz="4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-36512" y="1772816"/>
            <a:ext cx="8856984" cy="221599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13800" b="1" dirty="0" smtClean="0"/>
              <a:t>1 м=        см</a:t>
            </a:r>
            <a:endParaRPr lang="ru-RU" sz="13800" b="1" dirty="0"/>
          </a:p>
        </p:txBody>
      </p:sp>
      <p:sp>
        <p:nvSpPr>
          <p:cNvPr id="7" name="Овал 6"/>
          <p:cNvSpPr/>
          <p:nvPr/>
        </p:nvSpPr>
        <p:spPr>
          <a:xfrm>
            <a:off x="35496" y="4077072"/>
            <a:ext cx="2952328" cy="280831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3131840" y="4077072"/>
            <a:ext cx="2880320" cy="2822554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6156176" y="3988807"/>
            <a:ext cx="2880320" cy="2869193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683568" y="4064638"/>
            <a:ext cx="2088232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600" b="1" dirty="0" smtClean="0"/>
              <a:t>1</a:t>
            </a:r>
            <a:endParaRPr lang="ru-RU" sz="166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419872" y="4072345"/>
            <a:ext cx="2628292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600" b="1" dirty="0" smtClean="0"/>
              <a:t>10</a:t>
            </a:r>
            <a:endParaRPr lang="ru-RU" sz="166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940152" y="3988807"/>
            <a:ext cx="3558302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600" b="1" dirty="0" smtClean="0"/>
              <a:t>100</a:t>
            </a:r>
            <a:endParaRPr lang="ru-RU" sz="16600" b="1" dirty="0"/>
          </a:p>
        </p:txBody>
      </p:sp>
    </p:spTree>
    <p:extLst>
      <p:ext uri="{BB962C8B-B14F-4D97-AF65-F5344CB8AC3E}">
        <p14:creationId xmlns:p14="http://schemas.microsoft.com/office/powerpoint/2010/main" val="3267826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521 -0.09861 C -0.05052 -0.0831 -0.04462 -0.06621 -0.04514 -0.05348 C -0.04584 -0.04005 -0.04983 -0.02778 -0.05417 -0.01574 C -0.05816 -0.00301 -0.0658 0.00277 -0.07361 0.00995 C -0.0816 0.01551 -0.08993 0.02129 -0.10261 0.0206 C -0.11389 0.02083 -0.129 0.01458 -0.14393 0.00625 C -0.15712 -0.00162 -0.1724 -0.01297 -0.18629 -0.02616 C -0.2 -0.03935 -0.21337 -0.05394 -0.22448 -0.06852 C -0.23646 -0.08473 -0.24618 -0.10185 -0.25174 -0.11875 C -0.25816 -0.13542 -0.26268 -0.15185 -0.26146 -0.16528 C -0.26216 -0.17894 -0.25747 -0.19213 -0.25243 -0.2007 C -0.24809 -0.20973 -0.24063 -0.21898 -0.23021 -0.22084 C -0.22014 -0.22269 -0.20643 -0.21852 -0.19115 -0.20648 C -0.17657 -0.19375 -0.16528 -0.17662 -0.16059 -0.16135 C -0.15591 -0.14769 -0.15573 -0.1331 -0.16111 -0.12176 C -0.16719 -0.11204 -0.17413 -0.1044 -0.18438 -0.10232 C -0.19479 -0.10093 -0.19479 -0.09815 -0.22257 -0.11227 C -0.24896 -0.12338 -0.2665 -0.14838 -0.27882 -0.16111 C -0.29097 -0.17431 -0.29844 -0.18843 -0.30903 -0.20463 C -0.31945 -0.22338 -0.32604 -0.24236 -0.32969 -0.25718 C -0.33351 -0.27176 -0.33195 -0.2831 -0.3283 -0.29977 C -0.32379 -0.31574 -0.32014 -0.32176 -0.31424 -0.33079 C -0.30816 -0.34051 -0.30243 -0.34977 -0.29705 -0.3588 " pathEditMode="relative" rAng="2401529" ptsTypes="fffffffffffffffffffffff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06" y="-4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36513" y="1268760"/>
            <a:ext cx="9180513" cy="221599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13800" b="1" dirty="0" smtClean="0"/>
              <a:t>1дм =      см </a:t>
            </a:r>
            <a:endParaRPr lang="ru-RU" sz="13800" b="1" dirty="0"/>
          </a:p>
        </p:txBody>
      </p:sp>
      <p:sp>
        <p:nvSpPr>
          <p:cNvPr id="6" name="Овал 5"/>
          <p:cNvSpPr/>
          <p:nvPr/>
        </p:nvSpPr>
        <p:spPr>
          <a:xfrm>
            <a:off x="35496" y="3933056"/>
            <a:ext cx="2952328" cy="280831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3131840" y="3933056"/>
            <a:ext cx="2880320" cy="2822554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6228184" y="3944183"/>
            <a:ext cx="2880320" cy="2869193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899592" y="4094490"/>
            <a:ext cx="2088232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600" b="1" dirty="0" smtClean="0"/>
              <a:t>1</a:t>
            </a:r>
            <a:endParaRPr lang="ru-RU" sz="166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419872" y="4072345"/>
            <a:ext cx="2628292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600" b="1" dirty="0" smtClean="0"/>
              <a:t>10</a:t>
            </a:r>
            <a:endParaRPr lang="ru-RU" sz="166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5940152" y="3988807"/>
            <a:ext cx="3558302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600" b="1" dirty="0" smtClean="0"/>
              <a:t>100</a:t>
            </a:r>
            <a:endParaRPr lang="ru-RU" sz="16600" b="1" dirty="0"/>
          </a:p>
        </p:txBody>
      </p:sp>
    </p:spTree>
    <p:extLst>
      <p:ext uri="{BB962C8B-B14F-4D97-AF65-F5344CB8AC3E}">
        <p14:creationId xmlns:p14="http://schemas.microsoft.com/office/powerpoint/2010/main" val="3715099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81481E-6 L 0.00608 -0.02894 C 0.00886 -0.04213 0.00295 -0.06135 0.00451 -0.07616 C 0.00625 -0.08635 0.01945 -0.10278 0.02083 -0.11065 C 0.02361 -0.12292 0.02361 -0.13588 0.02813 -0.15926 L -0.07413 -0.21389 L 0.05625 -0.1838 L 0.0441 -0.21065 L 0.04323 -0.2294 L 0.05608 -0.26899 C 0.05816 -0.28913 0.05208 -0.30764 0.05278 -0.32825 C 0.05399 -0.33519 0.05642 -0.35139 0.0599 -0.36158 C 0.06354 -0.37107 0.07448 -0.37616 0.07604 -0.37917 C 0.08004 -0.38357 0.07969 -0.39676 0.08247 -0.40278 L 0.08663 -0.41227 L 0.09097 -0.43218 " pathEditMode="relative" rAng="-26055088" ptsTypes="FfffFFFFFffffFFF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-233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980728"/>
            <a:ext cx="9180513" cy="221599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13800" b="1" dirty="0" smtClean="0"/>
              <a:t>1</a:t>
            </a:r>
            <a:r>
              <a:rPr lang="uk-UA" sz="11500" b="1" dirty="0" smtClean="0"/>
              <a:t>дм</a:t>
            </a:r>
            <a:r>
              <a:rPr lang="uk-UA" sz="13800" b="1" dirty="0" smtClean="0"/>
              <a:t>=        </a:t>
            </a:r>
            <a:r>
              <a:rPr lang="uk-UA" sz="11500" b="1" dirty="0" smtClean="0"/>
              <a:t>мм</a:t>
            </a:r>
            <a:r>
              <a:rPr lang="uk-UA" sz="13800" b="1" dirty="0" smtClean="0"/>
              <a:t> </a:t>
            </a:r>
            <a:endParaRPr lang="ru-RU" sz="13800" b="1" dirty="0"/>
          </a:p>
        </p:txBody>
      </p:sp>
      <p:sp>
        <p:nvSpPr>
          <p:cNvPr id="6" name="Овал 5"/>
          <p:cNvSpPr/>
          <p:nvPr/>
        </p:nvSpPr>
        <p:spPr>
          <a:xfrm>
            <a:off x="35496" y="3933056"/>
            <a:ext cx="2952328" cy="280831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3131840" y="3933056"/>
            <a:ext cx="2880320" cy="2822554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6156176" y="3861048"/>
            <a:ext cx="2880320" cy="2869193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899592" y="4094490"/>
            <a:ext cx="2088232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600" b="1" dirty="0" smtClean="0"/>
              <a:t>1</a:t>
            </a:r>
            <a:endParaRPr lang="ru-RU" sz="166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419872" y="4072345"/>
            <a:ext cx="2628292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600" b="1" dirty="0" smtClean="0"/>
              <a:t>10</a:t>
            </a:r>
            <a:endParaRPr lang="ru-RU" sz="166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940152" y="3988807"/>
            <a:ext cx="3558302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600" b="1" dirty="0" smtClean="0"/>
              <a:t>100</a:t>
            </a:r>
            <a:endParaRPr lang="ru-RU" sz="16600" b="1" dirty="0"/>
          </a:p>
        </p:txBody>
      </p:sp>
    </p:spTree>
    <p:extLst>
      <p:ext uri="{BB962C8B-B14F-4D97-AF65-F5344CB8AC3E}">
        <p14:creationId xmlns:p14="http://schemas.microsoft.com/office/powerpoint/2010/main" val="3584699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625 0.02963 C -0.00521 -0.02824 0.02326 -0.09283 0.01198 -0.11898 C 0.00208 -0.14236 -0.04688 -0.1294 -0.10243 -0.08611 C -0.15834 -0.04445 -0.1974 0.00972 -0.18733 0.0331 C -0.17622 0.05972 -0.125 0.02847 -0.07657 -0.0301 C -0.02986 -0.09144 -0.00365 -0.15533 -0.01424 -0.17986 C -0.02413 -0.20417 -0.07518 -0.19121 -0.12969 -0.14931 C -0.18559 -0.10672 -0.22327 -0.05116 -0.21372 -0.02801 C -0.20295 -0.00324 -0.15157 -0.03449 -0.10486 -0.09398 C -0.05608 -0.15278 -0.02969 -0.21644 -0.04011 -0.24074 C -0.05122 -0.2669 -0.10261 -0.2544 -0.15816 -0.21204 C -0.21233 -0.17037 -0.25035 -0.11482 -0.23941 -0.08843 C -0.23004 -0.06598 -0.17847 -0.09676 -0.13108 -0.15463 C -0.08351 -0.2132 -0.05677 -0.27963 -0.06684 -0.3044 C -0.07778 -0.32755 -0.12969 -0.31435 -0.1842 -0.27269 C -0.24011 -0.22963 -0.27674 -0.1757 -0.26702 -0.15162 C -0.25608 -0.12778 -0.20625 -0.15764 -0.15886 -0.2169 C -0.11163 -0.27523 -0.08334 -0.34098 -0.09375 -0.36528 C -0.10434 -0.39098 -0.15556 -0.37593 -0.21094 -0.33334 C -0.26667 -0.29074 -0.30347 -0.23681 -0.29306 -0.21297 C -0.28229 -0.18843 -0.23195 -0.21968 -0.18507 -0.27732 C -0.1375 -0.33658 -0.11059 -0.40394 -0.11997 -0.42662 C -0.13004 -0.44954 -0.18247 -0.43588 -0.2375 -0.39398 C -0.29306 -0.35185 -0.32969 -0.29815 -0.3191 -0.27431 C -0.3099 -0.25209 -0.26042 -0.28102 -0.21111 -0.33935 C -0.16407 -0.39815 -0.13646 -0.46482 -0.14705 -0.48959 C -0.15643 -0.51065 -0.20972 -0.49931 -0.26563 -0.45695 C -0.32084 -0.41459 -0.35677 -0.36135 -0.34653 -0.33797 C -0.33594 -0.31297 -0.28577 -0.34213 -0.23924 -0.4007 C -0.19219 -0.46019 -0.16216 -0.52662 -0.17344 -0.5507 C -0.18438 -0.57385 -0.23525 -0.55764 -0.2908 -0.51644 C -0.34601 -0.47269 -0.38195 -0.41991 -0.37153 -0.39607 C -0.36268 -0.37408 -0.31424 -0.40139 -0.26754 -0.46273 " pathEditMode="relative" rAng="9012144" ptsTypes="fffffffffffffffffffffffffffffffff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19" y="-27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196752"/>
            <a:ext cx="9180513" cy="221599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13800" b="1" dirty="0" smtClean="0"/>
              <a:t>1</a:t>
            </a:r>
            <a:r>
              <a:rPr lang="uk-UA" sz="13800" b="1" dirty="0"/>
              <a:t>с</a:t>
            </a:r>
            <a:r>
              <a:rPr lang="uk-UA" sz="13800" b="1" dirty="0" smtClean="0"/>
              <a:t>м=      мм </a:t>
            </a:r>
            <a:endParaRPr lang="ru-RU" sz="13800" b="1" dirty="0"/>
          </a:p>
        </p:txBody>
      </p:sp>
      <p:sp>
        <p:nvSpPr>
          <p:cNvPr id="6" name="Овал 5"/>
          <p:cNvSpPr/>
          <p:nvPr/>
        </p:nvSpPr>
        <p:spPr>
          <a:xfrm>
            <a:off x="35496" y="3933056"/>
            <a:ext cx="2952328" cy="280831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3131840" y="3933056"/>
            <a:ext cx="2880320" cy="2822554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6156176" y="3861048"/>
            <a:ext cx="2880320" cy="2869193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899592" y="4094490"/>
            <a:ext cx="2088232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600" b="1" dirty="0" smtClean="0"/>
              <a:t>1</a:t>
            </a:r>
            <a:endParaRPr lang="ru-RU" sz="16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419872" y="4072345"/>
            <a:ext cx="2628292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600" b="1" dirty="0" smtClean="0"/>
              <a:t>10</a:t>
            </a:r>
            <a:endParaRPr lang="ru-RU" sz="166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940152" y="3988807"/>
            <a:ext cx="3558302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600" b="1" dirty="0" smtClean="0"/>
              <a:t>100</a:t>
            </a:r>
            <a:endParaRPr lang="ru-RU" sz="16600" b="1" dirty="0"/>
          </a:p>
        </p:txBody>
      </p:sp>
    </p:spTree>
    <p:extLst>
      <p:ext uri="{BB962C8B-B14F-4D97-AF65-F5344CB8AC3E}">
        <p14:creationId xmlns:p14="http://schemas.microsoft.com/office/powerpoint/2010/main" val="2952420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85185E-6 C 0.04913 0.01991 0.10226 -0.14722 0.11805 -0.37616 C 0.13437 -0.59491 0.11198 -0.80278 0.06441 -0.82176 C 0.02031 -0.84236 -0.02934 -0.70324 -0.0441 -0.49838 C -0.05677 -0.31134 -0.03924 -0.13032 0.00191 -0.11273 C 0.03923 -0.09537 0.08177 -0.21204 0.09462 -0.38495 C 0.10607 -0.54537 0.09132 -0.69907 0.05677 -0.71227 C 0.02604 -0.72454 -0.0099 -0.63241 -0.01962 -0.48981 C -0.02934 -0.35995 -0.01823 -0.23565 0.00937 -0.22176 C 0.03472 -0.21273 0.06337 -0.28217 0.07118 -0.39444 C 0.07812 -0.49329 0.07048 -0.59398 0.04913 -0.60347 C 0.0309 -0.61204 0.01007 -0.56227 0.00382 -0.48032 C -0.00156 -0.4125 0.0026 -0.33958 0.01736 -0.33426 C 0.02882 -0.32685 0.04305 -0.35254 0.04757 -0.40324 C 0.05017 -0.44467 0.0493 -0.48611 0.04149 -0.49352 C 0.03646 -0.49745 0.03073 -0.49074 0.02726 -0.47129 C 0.02604 -0.46111 0.02552 -0.45416 0.02569 -0.44375 " pathEditMode="relative" rAng="5660402" ptsTypes="fffffffffffffffff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46" y="-41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052736"/>
            <a:ext cx="9180513" cy="221599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13800" b="1" dirty="0" smtClean="0"/>
              <a:t>1м=        </a:t>
            </a:r>
            <a:r>
              <a:rPr lang="uk-UA" sz="13800" b="1" dirty="0" err="1"/>
              <a:t>д</a:t>
            </a:r>
            <a:r>
              <a:rPr lang="uk-UA" sz="13800" b="1" dirty="0" err="1" smtClean="0"/>
              <a:t>м</a:t>
            </a:r>
            <a:r>
              <a:rPr lang="uk-UA" sz="13800" b="1" dirty="0" smtClean="0"/>
              <a:t> </a:t>
            </a:r>
            <a:endParaRPr lang="ru-RU" sz="13800" b="1" dirty="0"/>
          </a:p>
        </p:txBody>
      </p:sp>
      <p:sp>
        <p:nvSpPr>
          <p:cNvPr id="6" name="Овал 5"/>
          <p:cNvSpPr/>
          <p:nvPr/>
        </p:nvSpPr>
        <p:spPr>
          <a:xfrm>
            <a:off x="35496" y="3933056"/>
            <a:ext cx="2952328" cy="280831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3131840" y="3933056"/>
            <a:ext cx="2880320" cy="2822554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6156176" y="3861048"/>
            <a:ext cx="2880320" cy="2869193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899592" y="4094490"/>
            <a:ext cx="2088232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600" b="1" dirty="0" smtClean="0"/>
              <a:t>1</a:t>
            </a:r>
            <a:endParaRPr lang="ru-RU" sz="16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419872" y="4072345"/>
            <a:ext cx="2628292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600" b="1" dirty="0" smtClean="0"/>
              <a:t>10</a:t>
            </a:r>
            <a:endParaRPr lang="ru-RU" sz="166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940152" y="3988807"/>
            <a:ext cx="3558302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600" b="1" dirty="0" smtClean="0"/>
              <a:t>100</a:t>
            </a:r>
            <a:endParaRPr lang="ru-RU" sz="16600" b="1" dirty="0"/>
          </a:p>
        </p:txBody>
      </p:sp>
    </p:spTree>
    <p:extLst>
      <p:ext uri="{BB962C8B-B14F-4D97-AF65-F5344CB8AC3E}">
        <p14:creationId xmlns:p14="http://schemas.microsoft.com/office/powerpoint/2010/main" val="4026245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-0.00695 C 0.0125 -0.05602 -0.03715 -0.12176 -0.11077 -0.15232 C -0.16858 -0.17755 -0.2217 -0.17153 -0.22899 -0.14213 C -0.23524 -0.11274 -0.19393 -0.06713 -0.13455 -0.04306 C -0.10452 -0.03287 -0.07708 -0.02547 -0.05538 -0.02894 C -0.02465 -0.03241 -0.00382 -0.04746 0.00156 -0.07315 C 0.00434 -0.0875 0.00208 -0.10255 -0.00365 -0.1176 C -0.0184 -0.1507 -0.05417 -0.18357 -0.09861 -0.20371 C -0.15104 -0.22616 -0.19896 -0.22037 -0.20434 -0.19514 C -0.21111 -0.1676 -0.17274 -0.12848 -0.12066 -0.10394 C -0.09375 -0.09445 -0.06893 -0.08959 -0.04879 -0.09005 C -0.02188 -0.09468 -0.00191 -0.11158 0.00278 -0.13264 C 0.00503 -0.14445 0.00312 -0.15903 -0.00226 -0.17292 C -0.01615 -0.20139 -0.04705 -0.23311 -0.08802 -0.2507 C -0.13577 -0.26991 -0.17847 -0.26412 -0.18333 -0.24075 C -0.18924 -0.2176 -0.15504 -0.18172 -0.10764 -0.16088 C -0.08386 -0.15 -0.06111 -0.14561 -0.04288 -0.14769 C -0.0184 -0.1507 -0.00208 -0.16436 0.0026 -0.18658 C 0.00434 -0.19676 0.00312 -0.20996 -0.00156 -0.22269 C -0.01372 -0.24769 -0.04202 -0.27547 -0.07813 -0.29144 C -0.12136 -0.30811 -0.15938 -0.30463 -0.16389 -0.28334 C -0.16875 -0.26042 -0.13941 -0.22825 -0.09636 -0.21019 C -0.07518 -0.20232 -0.05399 -0.19885 -0.0382 -0.20024 C -0.01615 -0.20139 -0.00052 -0.21575 0.00399 -0.23264 C 0.00625 -0.2426 0.00347 -0.25394 -0.0007 -0.26482 C -0.01094 -0.28959 -0.03698 -0.31412 -0.06979 -0.32593 C -0.10781 -0.3426 -0.14254 -0.34075 -0.1467 -0.32107 C -0.15174 -0.30162 -0.12379 -0.272 -0.08577 -0.2551 C -0.06649 -0.24792 -0.04774 -0.24306 -0.03333 -0.24653 C -0.01372 -0.24769 0.00035 -0.25973 0.00347 -0.27524 C 0.00573 -0.28588 0.00451 -0.29468 0.00035 -0.30417 C -0.00938 -0.32709 -0.03177 -0.34885 -0.06094 -0.36181 C -0.0967 -0.37524 -0.12726 -0.37362 -0.1309 -0.35672 C -0.13559 -0.33912 -0.11111 -0.31181 -0.07604 -0.29676 C -0.05851 -0.29005 -0.04288 -0.28612 -0.03004 -0.28797 C -0.01198 -0.29005 0.00052 -0.3 0.00382 -0.31551 C 0.00555 -0.32385 0.00417 -0.33195 0.00069 -0.34005 C -0.00747 -0.36042 -0.0283 -0.3801 -0.05504 -0.39121 C -0.08611 -0.40533 -0.11389 -0.40278 -0.11754 -0.38496 C -0.12049 -0.37107 -0.09983 -0.34607 -0.06823 -0.33357 C -0.05208 -0.32616 -0.03681 -0.32454 -0.02518 -0.32547 C -0.00938 -0.32709 0.00191 -0.33588 0.00451 -0.35 C 0.00642 -0.35764 0.00486 -0.36436 0.00156 -0.37338 C -0.0066 -0.38982 -0.02535 -0.40834 -0.04827 -0.41875 C -0.07656 -0.43172 -0.10226 -0.42778 -0.10521 -0.41436 C -0.10868 -0.39838 -0.08785 -0.37825 -0.06042 -0.36528 C -0.04688 -0.36088 -0.03281 -0.35764 -0.02205 -0.35996 C -0.00747 -0.36042 0.00226 -0.3676 0.00521 -0.38149 C 0.00642 -0.3875 0.00486 -0.39445 0.00208 -0.40186 C -0.00486 -0.41737 -0.02083 -0.43519 -0.04323 -0.4426 C -0.06754 -0.45463 -0.09097 -0.45209 -0.0941 -0.43774 C -0.09653 -0.42593 -0.07882 -0.40649 -0.05295 -0.39676 C -0.04149 -0.39051 -0.02882 -0.38774 -0.01927 -0.38866 C -0.00625 -0.3926 0.00278 -0.39977 0.00469 -0.40926 C 0.00607 -0.41482 0.00538 -0.422 0.00243 -0.42755 C -0.00382 -0.44237 -0.0184 -0.45672 -0.03802 -0.46737 C -0.06129 -0.475 -0.0816 -0.472 -0.08386 -0.46158 C -0.08629 -0.44977 -0.07049 -0.43172 -0.0474 -0.42292 C -0.03559 -0.41852 -0.02483 -0.41644 -0.01736 -0.4176 C -0.00486 -0.41737 0.0033 -0.42616 0.00503 -0.43496 C 0.00573 -0.43912 0.00521 -0.44584 0.0033 -0.45139 C -0.00208 -0.46528 -0.01615 -0.47686 -0.03299 -0.48588 C -0.05452 -0.49399 -0.07222 -0.4926 -0.07413 -0.48172 C -0.07691 -0.46968 -0.06215 -0.45625 -0.04254 -0.44607 C -0.03177 -0.44213 -0.0217 -0.44098 -0.01424 -0.44213 C -0.00382 -0.44237 0.00382 -0.44838 0.00573 -0.45787 C 0.00642 -0.46204 0.00521 -0.46713 0.00347 -0.47223 " pathEditMode="relative" rAng="11741521" ptsTypes="fffffffffffffffffffffffffffffffffffffffffffffffffffffffffffffffffff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17" y="-25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36513" y="1969670"/>
            <a:ext cx="9180513" cy="221599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13800" b="1" dirty="0" smtClean="0"/>
              <a:t>1</a:t>
            </a:r>
            <a:r>
              <a:rPr lang="ru-RU" sz="13800" b="1" dirty="0" smtClean="0"/>
              <a:t>к</a:t>
            </a:r>
            <a:r>
              <a:rPr lang="uk-UA" sz="13800" b="1" dirty="0" smtClean="0"/>
              <a:t>м=         м </a:t>
            </a:r>
            <a:endParaRPr lang="ru-RU" sz="13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707904" y="1969670"/>
            <a:ext cx="3888432" cy="221599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13800" b="1" dirty="0" smtClean="0"/>
              <a:t>1000 </a:t>
            </a:r>
            <a:endParaRPr lang="ru-RU" sz="13800" b="1" dirty="0"/>
          </a:p>
        </p:txBody>
      </p:sp>
    </p:spTree>
    <p:extLst>
      <p:ext uri="{BB962C8B-B14F-4D97-AF65-F5344CB8AC3E}">
        <p14:creationId xmlns:p14="http://schemas.microsoft.com/office/powerpoint/2010/main" val="1358418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798</TotalTime>
  <Words>146</Words>
  <Application>Microsoft Office PowerPoint</Application>
  <PresentationFormat>Экран (4:3)</PresentationFormat>
  <Paragraphs>68</Paragraphs>
  <Slides>16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Пользователь Windows</cp:lastModifiedBy>
  <cp:revision>27</cp:revision>
  <dcterms:created xsi:type="dcterms:W3CDTF">2020-12-05T12:24:08Z</dcterms:created>
  <dcterms:modified xsi:type="dcterms:W3CDTF">2022-12-06T20:35:59Z</dcterms:modified>
</cp:coreProperties>
</file>