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925" r:id="rId3"/>
    <p:sldId id="927" r:id="rId4"/>
    <p:sldId id="929" r:id="rId5"/>
    <p:sldId id="940" r:id="rId6"/>
    <p:sldId id="911" r:id="rId7"/>
    <p:sldId id="952" r:id="rId8"/>
    <p:sldId id="953" r:id="rId9"/>
    <p:sldId id="943" r:id="rId10"/>
    <p:sldId id="965" r:id="rId11"/>
    <p:sldId id="944" r:id="rId12"/>
    <p:sldId id="839" r:id="rId13"/>
    <p:sldId id="907" r:id="rId14"/>
    <p:sldId id="948" r:id="rId15"/>
    <p:sldId id="94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441"/>
    <a:srgbClr val="295FFF"/>
    <a:srgbClr val="FFFF00"/>
    <a:srgbClr val="709E32"/>
    <a:srgbClr val="002060"/>
    <a:srgbClr val="2F3242"/>
    <a:srgbClr val="1694E9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2496412"/>
            <a:ext cx="2054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№63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614" y="4643771"/>
            <a:ext cx="8125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2F3242"/>
                </a:solidFill>
              </a:rPr>
              <a:t>Сума розрядних доданків. Задачі геометричного змісту.</a:t>
            </a:r>
            <a:endParaRPr lang="ru-RU" sz="4400" b="1" dirty="0">
              <a:solidFill>
                <a:srgbClr val="2F32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178195"/>
            <a:ext cx="950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Розділ 3. Нумерація трицифрових чисел.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10" y="532968"/>
            <a:ext cx="3587847" cy="384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93816"/>
            <a:ext cx="4037761" cy="4037761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суми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947886" y="1123380"/>
            <a:ext cx="5384800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100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грн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 + 100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грн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 + 100 </a:t>
            </a:r>
            <a:r>
              <a:rPr lang="ru-RU" sz="3600" b="1" dirty="0" err="1">
                <a:ln>
                  <a:solidFill>
                    <a:sysClr val="windowText" lastClr="000000"/>
                  </a:solidFill>
                </a:ln>
              </a:rPr>
              <a:t>гр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193337" y="2252427"/>
            <a:ext cx="4965766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>
                <a:ln>
                  <a:solidFill>
                    <a:sysClr val="windowText" lastClr="000000"/>
                  </a:solidFill>
                </a:ln>
              </a:rPr>
              <a:t>10 грн + 20 грн + 5 грн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193336" y="4510521"/>
            <a:ext cx="487908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>
                <a:ln>
                  <a:solidFill>
                    <a:sysClr val="windowText" lastClr="000000"/>
                  </a:solidFill>
                </a:ln>
              </a:rPr>
              <a:t>200 грн + 10 грн + 2 грн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193337" y="3381474"/>
            <a:ext cx="4879088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>
                <a:ln>
                  <a:solidFill>
                    <a:sysClr val="windowText" lastClr="000000"/>
                  </a:solidFill>
                </a:ln>
              </a:rPr>
              <a:t>100 грн + 10 грн + 5 грн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1151969"/>
            <a:ext cx="210536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/>
              <a:t>грн</a:t>
            </a: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6" y="2280613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/>
              <a:t>грн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3369858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/>
              <a:t>грн</a:t>
            </a: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4556743"/>
            <a:ext cx="2055360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…грн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7140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Перевір </a:t>
            </a:r>
            <a:r>
              <a:rPr lang="ru-RU" sz="20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рівняннь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207124" y="1456402"/>
            <a:ext cx="3074592" cy="3727316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32 : m = 8</a:t>
            </a:r>
            <a:endParaRPr lang="uk-UA" sz="4400" b="1" dirty="0"/>
          </a:p>
          <a:p>
            <a:r>
              <a:rPr lang="en-US" sz="4400" b="1" dirty="0"/>
              <a:t>m = 32 : 8</a:t>
            </a:r>
            <a:endParaRPr lang="uk-UA" sz="4400" b="1" dirty="0"/>
          </a:p>
          <a:p>
            <a:r>
              <a:rPr lang="en-US" sz="4400" b="1" dirty="0"/>
              <a:t>m = 4</a:t>
            </a:r>
            <a:endParaRPr lang="uk-UA" sz="4400" b="1" dirty="0"/>
          </a:p>
        </p:txBody>
      </p:sp>
      <p:sp>
        <p:nvSpPr>
          <p:cNvPr id="9" name="AutoShape 4" descr="Самая маленькая птичка — National Geographic Россия: красота мира в каждом  кадр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766753" y="1412905"/>
            <a:ext cx="3074592" cy="3727316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45 : k = 5</a:t>
            </a:r>
            <a:endParaRPr lang="uk-UA" sz="4400" b="1" dirty="0"/>
          </a:p>
          <a:p>
            <a:r>
              <a:rPr lang="en-US" sz="4400" b="1" dirty="0"/>
              <a:t>k = 45 : 5</a:t>
            </a:r>
            <a:endParaRPr lang="uk-UA" sz="4400" b="1" dirty="0"/>
          </a:p>
          <a:p>
            <a:r>
              <a:rPr lang="en-US" sz="4400" b="1" dirty="0"/>
              <a:t>k = 8</a:t>
            </a:r>
            <a:endParaRPr lang="uk-UA" sz="4400" b="1" dirty="0"/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326381" y="1456402"/>
            <a:ext cx="3285047" cy="3727316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100 – n = 72</a:t>
            </a:r>
            <a:endParaRPr lang="uk-UA" sz="4400" b="1" dirty="0"/>
          </a:p>
          <a:p>
            <a:r>
              <a:rPr lang="en-US" sz="4400" b="1" dirty="0"/>
              <a:t>n = 100 – 72</a:t>
            </a:r>
            <a:endParaRPr lang="uk-UA" sz="4400" b="1" dirty="0"/>
          </a:p>
          <a:p>
            <a:r>
              <a:rPr lang="en-US" sz="4400" b="1" dirty="0"/>
              <a:t>n = 28</a:t>
            </a:r>
            <a:endParaRPr lang="uk-UA" sz="4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12" y="5140221"/>
            <a:ext cx="4778869" cy="1688452"/>
          </a:xfrm>
          <a:prstGeom prst="rect">
            <a:avLst/>
          </a:prstGeom>
        </p:spPr>
      </p:pic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4884439" y="3679067"/>
            <a:ext cx="2423121" cy="606394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k = </a:t>
            </a:r>
            <a:r>
              <a:rPr lang="uk-UA" sz="44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884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Розв’яжи</a:t>
            </a:r>
            <a:r>
              <a:rPr lang="ru-RU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91164" y="1053145"/>
            <a:ext cx="8340644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F3242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поля,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форму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прямокутника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становить 6 км, 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його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ширина —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удвічі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менша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Обчисли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периметр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цього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" y="1888761"/>
            <a:ext cx="2301785" cy="2513664"/>
          </a:xfrm>
          <a:prstGeom prst="rect">
            <a:avLst/>
          </a:prstGeom>
        </p:spPr>
      </p:pic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21" y="3615728"/>
            <a:ext cx="3587694" cy="29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8800" y="1265270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70" y="1185164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513" y="3467633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0069" y="475738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21806" y="2450000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3957347" y="2295939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(км)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648052" y="1600493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349951" y="161785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158466" y="2336810"/>
            <a:ext cx="455016" cy="56766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863676" y="2328590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ширина поля.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15139" y="1587274"/>
            <a:ext cx="455016" cy="56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723" y="2205479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47" y="1817153"/>
            <a:ext cx="4166063" cy="432760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919990" y="2336071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72988" y="2336911"/>
            <a:ext cx="455016" cy="567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7522" y="2953219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98721" y="3218247"/>
            <a:ext cx="312609" cy="28166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537710" y="3012597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35862" y="3191132"/>
            <a:ext cx="421206" cy="27650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22947" y="3039139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82783" y="-357781"/>
            <a:ext cx="421206" cy="27650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313191" y="3168911"/>
            <a:ext cx="421206" cy="27650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621099" y="3195031"/>
            <a:ext cx="421206" cy="27650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82984" y="3051870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30160" y="3027182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115175" y="3168911"/>
            <a:ext cx="312609" cy="2816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69783" y="3027182"/>
            <a:ext cx="455016" cy="56766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244" y="3042845"/>
            <a:ext cx="457240" cy="573074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6089719" y="3062074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(км)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28003" y="3773030"/>
            <a:ext cx="455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поля – 18 км.</a:t>
            </a:r>
          </a:p>
        </p:txBody>
      </p:sp>
    </p:spTree>
    <p:extLst>
      <p:ext uri="{BB962C8B-B14F-4D97-AF65-F5344CB8AC3E}">
        <p14:creationId xmlns:p14="http://schemas.microsoft.com/office/powerpoint/2010/main" val="69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6" grpId="0"/>
      <p:bldP spid="7" grpId="0"/>
      <p:bldP spid="13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Розв’яжи</a:t>
            </a:r>
            <a:r>
              <a:rPr lang="ru-RU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91164" y="1053145"/>
            <a:ext cx="8340644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F3242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виготовлення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однієї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порції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персикового десерту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потрібно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використати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 г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ванільного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цукру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На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порцій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десерту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вистачить</a:t>
            </a:r>
            <a:endParaRPr lang="ru-RU" sz="3600" b="1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г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цукру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" y="1888761"/>
            <a:ext cx="2301785" cy="2513664"/>
          </a:xfrm>
          <a:prstGeom prst="rect">
            <a:avLst/>
          </a:prstGeom>
        </p:spPr>
      </p:pic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96" y="3943714"/>
            <a:ext cx="5961905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8800" y="1265270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70" y="1185164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61" y="2746795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5642" y="457257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40877" y="2333272"/>
            <a:ext cx="455016" cy="56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3547" y="222061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90225" y="2538579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6092882" y="2336041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648052" y="1600493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41067" y="2314502"/>
            <a:ext cx="455016" cy="56766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210246" y="3052182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грамів цукру вистачить на 10 порцій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875" y="221258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68" y="3613666"/>
            <a:ext cx="3168717" cy="316871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976748" y="1622180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92702" y="1636019"/>
            <a:ext cx="420821" cy="53459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58980" y="2283106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89846" y="2295732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45856" y="2348678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37780" y="2304515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22704" y="2360909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07133" y="2333547"/>
            <a:ext cx="455016" cy="567661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>
            <a:off x="4654055" y="2343520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63" name="Прямокутник 62"/>
          <p:cNvSpPr/>
          <p:nvPr/>
        </p:nvSpPr>
        <p:spPr>
          <a:xfrm>
            <a:off x="3215516" y="2299007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3B7C25-1FA8-4C0E-B13F-8FBE597F560C}"/>
              </a:ext>
            </a:extLst>
          </p:cNvPr>
          <p:cNvSpPr txBox="1"/>
          <p:nvPr/>
        </p:nvSpPr>
        <p:spPr>
          <a:xfrm>
            <a:off x="1559584" y="3773020"/>
            <a:ext cx="6362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десертів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87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87" grpId="0"/>
      <p:bldP spid="7" grpId="0"/>
      <p:bldP spid="62" grpId="0"/>
      <p:bldP spid="63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27417" y="723785"/>
            <a:ext cx="1629651" cy="19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31528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Усна лічба </a:t>
            </a:r>
            <a:r>
              <a:rPr lang="en-US" sz="2000" b="1" dirty="0">
                <a:solidFill>
                  <a:schemeClr val="bg1"/>
                </a:solidFill>
              </a:rPr>
              <a:t>LEGO</a:t>
            </a:r>
            <a:r>
              <a:rPr lang="uk-UA" sz="2000" b="1" dirty="0">
                <a:solidFill>
                  <a:schemeClr val="bg1"/>
                </a:solidFill>
              </a:rPr>
              <a:t>. Побудуй вежу.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8" y="5231040"/>
            <a:ext cx="3700198" cy="1356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5" y="5231040"/>
            <a:ext cx="3700199" cy="135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7" y="3696167"/>
            <a:ext cx="3700199" cy="135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" y="5231040"/>
            <a:ext cx="3700199" cy="135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5" y="3696167"/>
            <a:ext cx="3700199" cy="135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" y="3695718"/>
            <a:ext cx="3700198" cy="135687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28313" y="1318367"/>
            <a:ext cx="8346213" cy="208315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>
                <a:ln>
                  <a:solidFill>
                    <a:sysClr val="windowText" lastClr="000000"/>
                  </a:solidFill>
                </a:ln>
              </a:rPr>
              <a:t>Склади з цеглинок башту, розташовуючи числа від меншого до більшого.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43172" y="3804920"/>
            <a:ext cx="3247397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 2кг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9812" y="3830810"/>
            <a:ext cx="3267787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1т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29617" y="3816355"/>
            <a:ext cx="2953857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60 г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73284" y="5346785"/>
            <a:ext cx="3231292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29 ц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7822" y="5346785"/>
            <a:ext cx="3048559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35кг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11479" y="5416667"/>
            <a:ext cx="3658601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20 ц</a:t>
            </a:r>
          </a:p>
        </p:txBody>
      </p:sp>
    </p:spTree>
    <p:extLst>
      <p:ext uri="{BB962C8B-B14F-4D97-AF65-F5344CB8AC3E}">
        <p14:creationId xmlns:p14="http://schemas.microsoft.com/office/powerpoint/2010/main" val="234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27417" y="723785"/>
            <a:ext cx="1629651" cy="19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31528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Усна лічба </a:t>
            </a:r>
            <a:r>
              <a:rPr lang="en-US" sz="2000" b="1" dirty="0">
                <a:solidFill>
                  <a:schemeClr val="bg1"/>
                </a:solidFill>
              </a:rPr>
              <a:t>LEGO</a:t>
            </a:r>
            <a:r>
              <a:rPr lang="uk-UA" sz="2000" b="1" dirty="0">
                <a:solidFill>
                  <a:schemeClr val="bg1"/>
                </a:solidFill>
              </a:rPr>
              <a:t>. Побудуй вежу.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8" y="5231040"/>
            <a:ext cx="3700198" cy="1356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5" y="5231040"/>
            <a:ext cx="3700199" cy="135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7" y="3696167"/>
            <a:ext cx="3700199" cy="135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" y="5231040"/>
            <a:ext cx="3700199" cy="135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5" y="3696167"/>
            <a:ext cx="3700199" cy="135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" y="3695718"/>
            <a:ext cx="3700198" cy="135687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28313" y="1318367"/>
            <a:ext cx="8346213" cy="208315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>
                <a:ln>
                  <a:solidFill>
                    <a:sysClr val="windowText" lastClr="000000"/>
                  </a:solidFill>
                </a:ln>
              </a:rPr>
              <a:t>Склади з цеглинок башту, розташовуючи числа від більшого до меншого.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18847" y="3804920"/>
            <a:ext cx="3949640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 70 г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9813" y="3830810"/>
            <a:ext cx="3468344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70кг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56447" y="3816355"/>
            <a:ext cx="3700199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70 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9322" y="5383440"/>
            <a:ext cx="3076261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80 г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7822" y="5346785"/>
            <a:ext cx="3048559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70 ц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11479" y="5416667"/>
            <a:ext cx="3658601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1 ц</a:t>
            </a:r>
          </a:p>
        </p:txBody>
      </p:sp>
    </p:spTree>
    <p:extLst>
      <p:ext uri="{BB962C8B-B14F-4D97-AF65-F5344CB8AC3E}">
        <p14:creationId xmlns:p14="http://schemas.microsoft.com/office/powerpoint/2010/main" val="3487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27417" y="723785"/>
            <a:ext cx="1629651" cy="19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477295" y="508963"/>
            <a:ext cx="8479351" cy="31528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Усна лічба </a:t>
            </a:r>
            <a:r>
              <a:rPr lang="en-US" sz="2000" b="1" dirty="0">
                <a:solidFill>
                  <a:schemeClr val="bg1"/>
                </a:solidFill>
              </a:rPr>
              <a:t>LEGO</a:t>
            </a:r>
            <a:r>
              <a:rPr lang="uk-UA" sz="2000" b="1" dirty="0">
                <a:solidFill>
                  <a:schemeClr val="bg1"/>
                </a:solidFill>
              </a:rPr>
              <a:t>. Побудуй вежу.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8" y="5231040"/>
            <a:ext cx="3700198" cy="1356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5" y="5231040"/>
            <a:ext cx="3700199" cy="135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7" y="3696167"/>
            <a:ext cx="3700199" cy="135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" y="5231040"/>
            <a:ext cx="3700199" cy="135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5" y="3696167"/>
            <a:ext cx="3700199" cy="135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" y="3695718"/>
            <a:ext cx="3700198" cy="135687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28313" y="1318367"/>
            <a:ext cx="8346213" cy="208315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>
                <a:ln>
                  <a:solidFill>
                    <a:sysClr val="windowText" lastClr="000000"/>
                  </a:solidFill>
                </a:ln>
              </a:rPr>
              <a:t>Склади з цеглинок башту, розташовуючи числа від більшого до меншого.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22869" y="3850296"/>
            <a:ext cx="5005232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96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8000" b="1" dirty="0">
                <a:ln>
                  <a:solidFill>
                    <a:sysClr val="windowText" lastClr="000000"/>
                  </a:solidFill>
                </a:ln>
              </a:rPr>
              <a:t>300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3816355"/>
            <a:ext cx="3860888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000" b="1" dirty="0">
                <a:ln>
                  <a:solidFill>
                    <a:sysClr val="windowText" lastClr="000000"/>
                  </a:solidFill>
                </a:ln>
              </a:rPr>
              <a:t>150 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56447" y="3816355"/>
            <a:ext cx="3700199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000" b="1" dirty="0">
                <a:ln>
                  <a:solidFill>
                    <a:sysClr val="windowText" lastClr="000000"/>
                  </a:solidFill>
                </a:ln>
              </a:rPr>
              <a:t>160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9322" y="5383440"/>
            <a:ext cx="3076261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000" b="1" dirty="0">
                <a:ln>
                  <a:solidFill>
                    <a:sysClr val="windowText" lastClr="000000"/>
                  </a:solidFill>
                </a:ln>
              </a:rPr>
              <a:t>305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7822" y="5346785"/>
            <a:ext cx="3048559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000" b="1" dirty="0">
                <a:ln>
                  <a:solidFill>
                    <a:sysClr val="windowText" lastClr="000000"/>
                  </a:solidFill>
                </a:ln>
              </a:rPr>
              <a:t>100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11479" y="5416667"/>
            <a:ext cx="3658601" cy="1236234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n>
                  <a:solidFill>
                    <a:sysClr val="windowText" lastClr="000000"/>
                  </a:solidFill>
                </a:ln>
              </a:rPr>
              <a:t>1</a:t>
            </a:r>
            <a:r>
              <a:rPr lang="uk-UA" sz="8000" b="1" dirty="0">
                <a:ln>
                  <a:solidFill>
                    <a:sysClr val="windowText" lastClr="000000"/>
                  </a:solidFill>
                </a:ln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24935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81449"/>
            <a:ext cx="2811014" cy="393542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558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Скругленный прямоугольник 18"/>
          <p:cNvSpPr/>
          <p:nvPr/>
        </p:nvSpPr>
        <p:spPr>
          <a:xfrm>
            <a:off x="3191165" y="1456402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895</a:t>
            </a:r>
          </a:p>
        </p:txBody>
      </p:sp>
      <p:sp>
        <p:nvSpPr>
          <p:cNvPr id="18" name="Прямоугольник 4"/>
          <p:cNvSpPr/>
          <p:nvPr/>
        </p:nvSpPr>
        <p:spPr>
          <a:xfrm>
            <a:off x="3426964" y="413012"/>
            <a:ext cx="8442254" cy="5817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Назви по порядку числа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895 до 905.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09327" y="3199686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898</a:t>
            </a:r>
          </a:p>
        </p:txBody>
      </p:sp>
      <p:sp>
        <p:nvSpPr>
          <p:cNvPr id="22" name="Скругленный прямоугольник 18"/>
          <p:cNvSpPr/>
          <p:nvPr/>
        </p:nvSpPr>
        <p:spPr>
          <a:xfrm>
            <a:off x="9636851" y="3131613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901</a:t>
            </a:r>
          </a:p>
        </p:txBody>
      </p:sp>
      <p:sp>
        <p:nvSpPr>
          <p:cNvPr id="24" name="Скругленный прямоугольник 18"/>
          <p:cNvSpPr/>
          <p:nvPr/>
        </p:nvSpPr>
        <p:spPr>
          <a:xfrm>
            <a:off x="6079977" y="1450471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896</a:t>
            </a:r>
          </a:p>
        </p:txBody>
      </p:sp>
      <p:sp>
        <p:nvSpPr>
          <p:cNvPr id="25" name="Скругленный прямоугольник 18"/>
          <p:cNvSpPr/>
          <p:nvPr/>
        </p:nvSpPr>
        <p:spPr>
          <a:xfrm>
            <a:off x="4759412" y="3149159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899</a:t>
            </a: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1609500" y="5063029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902</a:t>
            </a:r>
          </a:p>
        </p:txBody>
      </p:sp>
      <p:sp>
        <p:nvSpPr>
          <p:cNvPr id="27" name="Скругленный прямоугольник 18"/>
          <p:cNvSpPr/>
          <p:nvPr/>
        </p:nvSpPr>
        <p:spPr>
          <a:xfrm>
            <a:off x="9049379" y="1450471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897</a:t>
            </a:r>
          </a:p>
        </p:txBody>
      </p:sp>
      <p:sp>
        <p:nvSpPr>
          <p:cNvPr id="29" name="Скругленный прямоугольник 18"/>
          <p:cNvSpPr/>
          <p:nvPr/>
        </p:nvSpPr>
        <p:spPr>
          <a:xfrm>
            <a:off x="7197614" y="3131613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900</a:t>
            </a: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6814105" y="5050231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904</a:t>
            </a:r>
          </a:p>
        </p:txBody>
      </p:sp>
      <p:sp>
        <p:nvSpPr>
          <p:cNvPr id="31" name="Скругленный прямоугольник 18"/>
          <p:cNvSpPr/>
          <p:nvPr/>
        </p:nvSpPr>
        <p:spPr>
          <a:xfrm>
            <a:off x="4308802" y="5050231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903</a:t>
            </a:r>
          </a:p>
        </p:txBody>
      </p:sp>
      <p:sp>
        <p:nvSpPr>
          <p:cNvPr id="32" name="Скругленный прямоугольник 18"/>
          <p:cNvSpPr/>
          <p:nvPr/>
        </p:nvSpPr>
        <p:spPr>
          <a:xfrm>
            <a:off x="9319408" y="5050231"/>
            <a:ext cx="2235274" cy="12078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905</a:t>
            </a:r>
          </a:p>
        </p:txBody>
      </p:sp>
    </p:spTree>
    <p:extLst>
      <p:ext uri="{BB962C8B-B14F-4D97-AF65-F5344CB8AC3E}">
        <p14:creationId xmlns:p14="http://schemas.microsoft.com/office/powerpoint/2010/main" val="35724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3" y="1595810"/>
            <a:ext cx="2425990" cy="3459035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8"/>
            <a:ext cx="8442254" cy="52505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Полічи сотнями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трьохсот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</a:rPr>
              <a:t>тисячі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559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457258" y="1418354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/>
              <a:t>300</a:t>
            </a: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526353" y="1444491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400</a:t>
            </a:r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16044" y="1444491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500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29249" y="3291909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600</a:t>
            </a: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316433" y="3291908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700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009932" y="5165464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800</a:t>
            </a:r>
          </a:p>
        </p:txBody>
      </p:sp>
      <p:sp>
        <p:nvSpPr>
          <p:cNvPr id="24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192844" y="5191601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900</a:t>
            </a: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35913" y="5165464"/>
            <a:ext cx="2194136" cy="108018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35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Завдання.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560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80636" y="400591"/>
            <a:ext cx="8732066" cy="46674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Розклади на </a:t>
            </a:r>
            <a:r>
              <a:rPr lang="ru-RU" sz="2000" b="1" dirty="0" err="1">
                <a:solidFill>
                  <a:schemeClr val="bg1"/>
                </a:solidFill>
              </a:rPr>
              <a:t>розрядні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доданки</a:t>
            </a:r>
            <a:r>
              <a:rPr lang="ru-RU" sz="2000" b="1" dirty="0">
                <a:solidFill>
                  <a:schemeClr val="bg1"/>
                </a:solidFill>
              </a:rPr>
              <a:t> числа.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789, 346, 503, 270, 444, 901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5" y="1365346"/>
            <a:ext cx="10284843" cy="54807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60977" y="2584925"/>
            <a:ext cx="312609" cy="2816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58962" y="2580639"/>
            <a:ext cx="312609" cy="2816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59852" y="4024810"/>
            <a:ext cx="312609" cy="28166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6822" y="3280335"/>
            <a:ext cx="312609" cy="281666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188744" y="2580639"/>
            <a:ext cx="421206" cy="27650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94733" y="3152121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54860" y="3167747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75948" y="3255889"/>
            <a:ext cx="312609" cy="281666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30660" y="2593717"/>
            <a:ext cx="421206" cy="2765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50724" y="3885097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3523" y="2410780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4887" y="2407851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87609" y="3131547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88311" y="3873845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68389" y="2480042"/>
            <a:ext cx="420821" cy="53459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05053" y="2446980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49892" y="2448136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39236" y="3116081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18366" y="2426562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195574" y="2458108"/>
            <a:ext cx="420821" cy="534599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31" y="3840790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22024" y="3108193"/>
            <a:ext cx="455016" cy="5676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6" y="4791872"/>
            <a:ext cx="6123034" cy="216336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24223" y="3266662"/>
            <a:ext cx="421206" cy="2765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274479" y="3296353"/>
            <a:ext cx="421206" cy="2765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730818" y="2410561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9628" y="3829729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195372" y="4034396"/>
            <a:ext cx="421206" cy="27650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57591" y="2431009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182221" y="3885097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407025" y="3116079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637500" y="3283852"/>
            <a:ext cx="421206" cy="27650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661128" y="2579803"/>
            <a:ext cx="421206" cy="27650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2792" y="383156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01497" y="3866162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7529" y="2404207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86063" y="2396829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22737" y="2395338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25283" y="3866407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22737" y="3095283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64902" y="3116080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83319" y="2407906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4034" y="3164734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5" t="43000" r="39874" b="43158"/>
          <a:stretch/>
        </p:blipFill>
        <p:spPr>
          <a:xfrm>
            <a:off x="2459411" y="315300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17651" y="3165204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7" t="43000" r="40012" b="43158"/>
          <a:stretch/>
        </p:blipFill>
        <p:spPr>
          <a:xfrm>
            <a:off x="5711047" y="315212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82524" y="3885205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19703" y="385231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67960" y="3864732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66104" y="2435058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580275" y="2440256"/>
            <a:ext cx="420821" cy="53459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04651" y="2417869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70006" y="2487201"/>
            <a:ext cx="420821" cy="53459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846663" y="314537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475530" y="3148076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121238" y="3164734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597724" y="3129272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018638" y="3129272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730024" y="3335324"/>
            <a:ext cx="421206" cy="2765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1118411" y="3115682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06834" y="3834429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48535" y="3991964"/>
            <a:ext cx="312609" cy="281666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95646" y="3851513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08614" y="3824118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668581" y="4033096"/>
            <a:ext cx="421206" cy="27650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66104" y="1724268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525580" y="1707610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46663" y="1661069"/>
            <a:ext cx="455016" cy="5676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A5E72-7364-4502-9DDC-35979A3C1F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82" y="1366704"/>
            <a:ext cx="2521666" cy="11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" y="4140001"/>
            <a:ext cx="12192000" cy="2696228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448037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4"/>
          <p:cNvSpPr/>
          <p:nvPr/>
        </p:nvSpPr>
        <p:spPr>
          <a:xfrm>
            <a:off x="3412592" y="46968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Запиши суму </a:t>
            </a:r>
            <a:r>
              <a:rPr lang="ru-RU" sz="2000" b="1" dirty="0" err="1">
                <a:solidFill>
                  <a:schemeClr val="bg1"/>
                </a:solidFill>
              </a:rPr>
              <a:t>розрядних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доданків</a:t>
            </a:r>
            <a:r>
              <a:rPr lang="ru-RU" sz="2000" b="1" dirty="0">
                <a:solidFill>
                  <a:schemeClr val="bg1"/>
                </a:solidFill>
              </a:rPr>
              <a:t> як </a:t>
            </a:r>
            <a:r>
              <a:rPr lang="ru-RU" sz="2000" b="1" dirty="0" err="1">
                <a:solidFill>
                  <a:schemeClr val="bg1"/>
                </a:solidFill>
              </a:rPr>
              <a:t>одне</a:t>
            </a:r>
            <a:r>
              <a:rPr lang="ru-RU" sz="2000" b="1" dirty="0">
                <a:solidFill>
                  <a:schemeClr val="bg1"/>
                </a:solidFill>
              </a:rPr>
              <a:t> число.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321" y="1539012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100 + 30 + 9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15" y="3962920"/>
            <a:ext cx="3544232" cy="14675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7643" y="-75984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72169"/>
            <a:ext cx="455016" cy="5440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893356" y="5203784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92883" y="523374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210556" y="5245772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541721" y="5245771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888030" y="5228531"/>
            <a:ext cx="455016" cy="56766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411" y="5204518"/>
            <a:ext cx="451143" cy="5425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02885" y="5217977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866107" y="5241783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41362" y="5203784"/>
            <a:ext cx="455016" cy="5440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33014" y="5216997"/>
            <a:ext cx="455016" cy="5440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757727" y="5226690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078684" y="5216997"/>
            <a:ext cx="455016" cy="5440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76969" y="5233744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99021" y="4503003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494268" y="5241783"/>
            <a:ext cx="455016" cy="56766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06670" y="2547118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500 + 80 + 3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78000" y="160241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900 + 40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71222" y="2539450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300 + 30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33145" y="250851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800 + 1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33145" y="1623680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200 + 5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574774" y="2530918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700 + 70 + 7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534993" y="1602416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400 + 60 + 2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17083" y="4482923"/>
            <a:ext cx="455016" cy="58141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406211" y="4508270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98504" y="5246526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924841" y="5226456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72761" y="5216997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44479" y="5225476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470271" y="5228645"/>
            <a:ext cx="455016" cy="581419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89732" y="5228475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229503" y="5236603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1671398" y="5258538"/>
            <a:ext cx="420821" cy="53459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1307854" y="5274845"/>
            <a:ext cx="420821" cy="53459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964738" y="5266805"/>
            <a:ext cx="420821" cy="5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08.12.2022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суми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563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1123380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ln>
                  <a:solidFill>
                    <a:sysClr val="windowText" lastClr="000000"/>
                  </a:solidFill>
                </a:ln>
              </a:rPr>
              <a:t>50 грн + 50 грн</a:t>
            </a:r>
          </a:p>
        </p:txBody>
      </p:sp>
      <p:sp>
        <p:nvSpPr>
          <p:cNvPr id="14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2252427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>
                <a:ln>
                  <a:solidFill>
                    <a:sysClr val="windowText" lastClr="000000"/>
                  </a:solidFill>
                </a:ln>
              </a:rPr>
              <a:t>100 грн + 50 грн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00286" y="4510521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>
                <a:ln>
                  <a:solidFill>
                    <a:sysClr val="windowText" lastClr="000000"/>
                  </a:solidFill>
                </a:ln>
              </a:rPr>
              <a:t>200 грн – 100 грн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3381474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>
                <a:ln>
                  <a:solidFill>
                    <a:sysClr val="windowText" lastClr="000000"/>
                  </a:solidFill>
                </a:ln>
              </a:rPr>
              <a:t>100 грн – 50 грн</a:t>
            </a:r>
            <a:endParaRPr lang="uk-UA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1151969"/>
            <a:ext cx="210536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 smtClean="0"/>
              <a:t>грн</a:t>
            </a:r>
            <a:endParaRPr lang="uk-UA" sz="4400" b="1" dirty="0"/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6" y="2280613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 smtClean="0"/>
              <a:t> </a:t>
            </a:r>
            <a:r>
              <a:rPr lang="uk-UA" sz="4400" b="1" dirty="0"/>
              <a:t>грн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3369858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 smtClean="0"/>
              <a:t> </a:t>
            </a:r>
            <a:r>
              <a:rPr lang="uk-UA" sz="4400" b="1" dirty="0"/>
              <a:t>грн</a:t>
            </a: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4556743"/>
            <a:ext cx="2055360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 smtClean="0"/>
              <a:t>… </a:t>
            </a:r>
            <a:r>
              <a:rPr lang="uk-UA" sz="4400" b="1" dirty="0" smtClean="0"/>
              <a:t> </a:t>
            </a:r>
            <a:r>
              <a:rPr lang="uk-UA" sz="4400" b="1" dirty="0"/>
              <a:t>грн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" y="1183541"/>
            <a:ext cx="4037761" cy="40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16116</TotalTime>
  <Words>536</Words>
  <Application>Microsoft Office PowerPoint</Application>
  <PresentationFormat>Широкоэкранный</PresentationFormat>
  <Paragraphs>210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1074</cp:revision>
  <dcterms:created xsi:type="dcterms:W3CDTF">2018-01-05T16:38:53Z</dcterms:created>
  <dcterms:modified xsi:type="dcterms:W3CDTF">2022-12-08T22:05:59Z</dcterms:modified>
</cp:coreProperties>
</file>