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7" r:id="rId16"/>
    <p:sldId id="326" r:id="rId17"/>
    <p:sldId id="32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3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5EC14-E362-47D6-8037-783078EA0F89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46B1-2488-4412-BF38-F8914EA84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29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37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50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03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833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5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195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943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87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80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67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790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4075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62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148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70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1428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44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15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2E6E-ACD9-484A-A2AC-C30A9EE8F67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A465-0EDA-4F11-9E42-3A490978506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29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85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88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18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1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41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89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90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B456-92DF-4713-A345-3DBF9264CC6E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BD97-7489-4A50-A3B3-352DFEDE2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09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27B68F-1430-41F0-83ED-F4C3EEBBC2E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6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926" y="3827417"/>
            <a:ext cx="7850777" cy="250130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ru-RU" sz="7200" b="1" dirty="0" smtClean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298357" y="888275"/>
            <a:ext cx="9170832" cy="265176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800" b="1" dirty="0" err="1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ізноманітність</a:t>
            </a:r>
            <a:r>
              <a:rPr lang="uk-UA" sz="48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ссавців: яйцекладні, сумчасті, комахоїдні, рукокрилі</a:t>
            </a: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29" y="386894"/>
            <a:ext cx="671384" cy="671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866" y="106958"/>
            <a:ext cx="671384" cy="671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29" y="1338364"/>
            <a:ext cx="671384" cy="671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245" y="827903"/>
            <a:ext cx="671384" cy="671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519" y="1079849"/>
            <a:ext cx="671384" cy="671384"/>
          </a:xfrm>
          <a:prstGeom prst="rect">
            <a:avLst/>
          </a:prstGeom>
        </p:spPr>
      </p:pic>
      <p:pic>
        <p:nvPicPr>
          <p:cNvPr id="1027" name="Picture 3" descr="C:\Users\016\Desktop\Koala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417" y="3814355"/>
            <a:ext cx="2087526" cy="2599510"/>
          </a:xfrm>
          <a:prstGeom prst="rect">
            <a:avLst/>
          </a:prstGeom>
          <a:noFill/>
        </p:spPr>
      </p:pic>
      <p:pic>
        <p:nvPicPr>
          <p:cNvPr id="1028" name="Picture 4" descr="C:\Users\016\Desktop\ez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0955" y="3814355"/>
            <a:ext cx="1985010" cy="2586445"/>
          </a:xfrm>
          <a:prstGeom prst="rect">
            <a:avLst/>
          </a:prstGeom>
          <a:noFill/>
        </p:spPr>
      </p:pic>
      <p:pic>
        <p:nvPicPr>
          <p:cNvPr id="1029" name="Picture 5" descr="C:\Users\016\Desktop\загружено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6564" y="3814354"/>
            <a:ext cx="1984371" cy="2586446"/>
          </a:xfrm>
          <a:prstGeom prst="rect">
            <a:avLst/>
          </a:prstGeom>
          <a:noFill/>
        </p:spPr>
      </p:pic>
      <p:pic>
        <p:nvPicPr>
          <p:cNvPr id="1030" name="Picture 6" descr="C:\Users\016\Desktop\Utkonos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925" y="3814353"/>
            <a:ext cx="1972491" cy="259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0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Їжаки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01783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Тіло їжаків вкрите голками – видозміненими волосками. У разі  небезпеки    вони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згортаються    в  колючий  клубок  завдяки добре розвиненим підшкірним 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язам.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Зазвичай їжаки активні вночі. Узимку впадають у сплячку. В Україні поширені два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 їжаків: європейський, або звичайний та вухатий.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016\Desktop\e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7013" y="2821577"/>
            <a:ext cx="4427764" cy="3615009"/>
          </a:xfrm>
          <a:prstGeom prst="rect">
            <a:avLst/>
          </a:prstGeom>
          <a:noFill/>
        </p:spPr>
      </p:pic>
      <p:pic>
        <p:nvPicPr>
          <p:cNvPr id="10243" name="Picture 3" descr="C:\Users\016\Desktop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348" y="2821576"/>
            <a:ext cx="4232366" cy="3644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Кроти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01783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Кроти – типові  мешканці  ґрунту, пристосовані  до  життя  в  норах. У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риючим  способом  життя  вони  мають  компактну  форму тіла, копальні передні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кінцівки  у  формі   широких   коротеньких   лопаток, щільне  хутро. Органи  зору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розвинені слабо, часто сховані під складками шкіри. Проте слух і нюх дуже тонкі.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Україні поширений кріт європейський, або звичайний.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016\Desktop\opisanie-evropeyskogo-krota-e1521363978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107" y="3187337"/>
            <a:ext cx="6120493" cy="3419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Хохуля звичайна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01783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Хохуля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звичайна-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рідкісний  звір, якого 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занесено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до  Червоної книги України та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Міжнародної  червоної книги. В Україні  хохуля зрідка  трапляється  на  території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Сумської та Луганської областей. Хохуля веде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напівводний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 життя, має між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пальцями плавальні перетинки.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016\Desktop\Tvar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69" y="3069770"/>
            <a:ext cx="5199017" cy="3265715"/>
          </a:xfrm>
          <a:prstGeom prst="rect">
            <a:avLst/>
          </a:prstGeom>
          <a:noFill/>
        </p:spPr>
      </p:pic>
      <p:pic>
        <p:nvPicPr>
          <p:cNvPr id="1026" name="Picture 2" descr="C:\Users\016\Desktop\загружено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910" y="3056709"/>
            <a:ext cx="4077244" cy="3291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Рукокрилі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18903" y="1162594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Рукокрилі – єдина  серед ссавців група, пристосована до активного польоту.  У них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 верхівки другого  пальця передніх кінцівок  до хвоста вздовж тулуба тягнеться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складка шкіри, що  слугує  крилом. Пальці  передньої  кінцівки  значно видовжені.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Подібно  до  птахів, у  рукокрилих   є  кіль  та  добре розвинені  грудні    м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язи, які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забезпечують  рух  крил. Рукокрилі  здебільшого ведуть нічний спосіб життя.  Зір у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них  розвинений погано, поте  слух  дуже  тонкий. Орієнтуються під час польоту та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здобувають  їжу  зазвичай за допомогою ехолокації. Удень ці тварини ховаються на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горищах, у дуплах і печерах.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Ехолокація – здатність виробляти звукові сигнали високої частоти й сприймати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звуки, відбиті від перешкод.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016\Desktop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433" y="5225142"/>
            <a:ext cx="6413863" cy="147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Рукокрилі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6915" y="1214846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Переважна більшість  видів рукокрилих належить до кажанів. В Україні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Поширені підковоноси, вечірниці, нічниці, нетопирі,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довгокрил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звичайний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тощо. Живляться вони комахами, тому є корисними для людини тваринами.</a:t>
            </a:r>
          </a:p>
          <a:p>
            <a:pPr algn="just">
              <a:buNone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Частина видів узимку впадає у сплячку, частина мігрує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016\Desktop\a-4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481" y="2905395"/>
            <a:ext cx="2001338" cy="2371998"/>
          </a:xfrm>
          <a:prstGeom prst="rect">
            <a:avLst/>
          </a:prstGeom>
          <a:noFill/>
        </p:spPr>
      </p:pic>
      <p:pic>
        <p:nvPicPr>
          <p:cNvPr id="3075" name="Picture 3" descr="C:\Users\016\Desktop\nyctalus noctu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070" y="4441372"/>
            <a:ext cx="2076994" cy="2259874"/>
          </a:xfrm>
          <a:prstGeom prst="rect">
            <a:avLst/>
          </a:prstGeom>
          <a:noFill/>
        </p:spPr>
      </p:pic>
      <p:pic>
        <p:nvPicPr>
          <p:cNvPr id="3077" name="Picture 5" descr="C:\Users\016\Desktop\unnam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561" y="2907122"/>
            <a:ext cx="2091873" cy="2409462"/>
          </a:xfrm>
          <a:prstGeom prst="rect">
            <a:avLst/>
          </a:prstGeom>
          <a:noFill/>
        </p:spPr>
      </p:pic>
      <p:pic>
        <p:nvPicPr>
          <p:cNvPr id="3078" name="Picture 6" descr="C:\Users\016\Desktop\загружено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3028" y="4415248"/>
            <a:ext cx="2079715" cy="2285998"/>
          </a:xfrm>
          <a:prstGeom prst="rect">
            <a:avLst/>
          </a:prstGeom>
          <a:noFill/>
        </p:spPr>
      </p:pic>
      <p:pic>
        <p:nvPicPr>
          <p:cNvPr id="3079" name="Picture 7" descr="C:\Users\016\Desktop\загружено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1120" y="2847703"/>
            <a:ext cx="1985554" cy="2547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Запитання для перевірки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01783"/>
            <a:ext cx="9130937" cy="54602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1.Чим відрізняються представники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першозвірів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справжніх звірів .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Де поширені сумчасті ссавці? Які ознаки їм притаманні?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Які характерні риси комахоїдних?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Які представники рукокрилих мешкають в Україні? </a:t>
            </a:r>
          </a:p>
          <a:p>
            <a:pPr algn="just">
              <a:buAutoNum type="arabicPeriod" startAt="3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 startAt="3"/>
            </a:pP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Проблемне запитання 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 спільного і відмінного у пристосуванні до польоту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рукокрилих і птахів?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Використані джерела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27909"/>
            <a:ext cx="9562011" cy="543414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Біологія: підручник 7-го класу закладів загальної середньої освіти/ Л.І.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Остапченко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П.Г.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Балан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В.В.Серебряков, Н.Ю.Матяш, В.А.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Горобчишин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2-ге </a:t>
            </a:r>
            <a:r>
              <a:rPr lang="uk-UA" sz="24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видання; перероблене-Київ:Генеза.2020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.-208с.</a:t>
            </a: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https://www.google.com/search?client=opera&amp;q=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рукокрилі+фото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&amp;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sourceid=opera&amp;ie=UTF-8&amp;oe=UTF-8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https://www.google.com/search?client=opera&amp;q=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комахоїдні+фото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&amp;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sourceid=opera&amp;ie=UTF-8&amp;oe=UTF-8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https://www.google.com/search?client=opera&amp;q=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сумчасті+фото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&amp;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sourceid=opera&amp;ie=UTF-8&amp;oe=UTF-8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https://www.google.com/search?client=opera&amp;q=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першозвірі+фото</a:t>
            </a:r>
            <a:endParaRPr lang="uk-UA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&amp;</a:t>
            </a:r>
            <a:r>
              <a:rPr lang="uz-Latn-U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sourceid=opera&amp;ie=UTF-8&amp;oe=UTF-8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470263"/>
            <a:ext cx="7929154" cy="129322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Яйцекладні ссавці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9708" y="1306286"/>
            <a:ext cx="8229600" cy="53818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Яйцекладні ссавці належать до особливої групи –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першозвірів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Поширені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Австралія, Нова Зеландія.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Подібність з рептиліями 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першозвірі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розмножуються, відкладаючи яйця.</a:t>
            </a:r>
          </a:p>
          <a:p>
            <a:pPr>
              <a:buNone/>
            </a:pP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у них не формується плацента. Численні дрібні протоки  молочних залоз відкриваються прямо на поверхню тіла  тварини. Дитинчата злизують молоко, що виступає на шкірі.</a:t>
            </a:r>
          </a:p>
          <a:p>
            <a:pPr>
              <a:buNone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016\Desktop\Utkonos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5611" y="4741817"/>
            <a:ext cx="4689566" cy="211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Єхидни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9896" y="1254034"/>
            <a:ext cx="9496698" cy="4846319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Єхидни – наземні 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рийні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тварини,  що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живуть у  норах. Зовні  нагадують  їжаків,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 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їхнє тіло вкрите  жорсткими голками –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видозміненими   волосками. Під  голками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росте  шерсть. Передня   частина   морди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видовжена у своєрідний хоботок.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Живляться безхребетними, яких добувають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допомогою   довгого   клейкого      язика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товщі  ґрунту, під камінням, у мурашниках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тощо. Самка   єхидни  відкладає одне яйце,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яке  виношує в шкірній сумці на черевному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боці.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016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840" y="1254034"/>
            <a:ext cx="4728754" cy="4833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Качкодзьоб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9895" y="1267097"/>
            <a:ext cx="10554791" cy="509451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Качкодзьоб  веде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напівводний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спосіб життя.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Поширений  в  Австралії та Тасманії. Його  тіло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вкрите  густим  жорстким  хутром,   яке майже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намокає у воді. Качкодзьоб має сплющений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хвіст. Пальці кінцівок з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єднані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плавальною 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пе-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ретинкою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завдяки чому тварина добре плаває.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щелепах  розміщені  рогові чохли, що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нага-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дують дзьоб гусеподібних. Качкодзьоб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живить-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ся  безхребетними  тваринами, яких  добуває  з 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дна водойм, проціджуючи воду дзьобом подібно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 качки. Відкладає  та  висиджує  здебільшого</a:t>
            </a:r>
          </a:p>
          <a:p>
            <a:pPr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яйця.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016\Desktop\Utkono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290" y="1175658"/>
            <a:ext cx="5603966" cy="5199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Сумчасті ссавці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175657"/>
            <a:ext cx="9744892" cy="5486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Самки сумчастих ссавців зазвичай мають шкірну сумку на череві (звідки й походить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 групи), куди  відкриваються  протоки  молочних  залоз.  Переважна більшість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сумчастих  поширена  в  Австралії  та  Новій  Гвінеї. Певні  види сумчастих живуть у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Південній  Америці  й  лише  один  вид (північноамериканський опосум)   мешкає  в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Північній  Америці. Багато  сумчастих  є  наземними   тваринами  (кенгуру, сумчасті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тушканчики) або   живуть   на   деревах (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коала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сумчаста летяга), деякі 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з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водоймами  (водяний опосум) або  живуть   під    землею  (сумчастий кріт).    Серед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сумчастих  є  комахоїдні, хижі та рослиноїдні види.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016\Desktop\849bc7210364016b62e2558ccd910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268" y="4402183"/>
            <a:ext cx="2388326" cy="2233749"/>
          </a:xfrm>
          <a:prstGeom prst="rect">
            <a:avLst/>
          </a:prstGeom>
          <a:noFill/>
        </p:spPr>
      </p:pic>
      <p:pic>
        <p:nvPicPr>
          <p:cNvPr id="5123" name="Picture 3" descr="C:\Users\016\Desktop\загружено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7473" y="4402181"/>
            <a:ext cx="2496229" cy="2233750"/>
          </a:xfrm>
          <a:prstGeom prst="rect">
            <a:avLst/>
          </a:prstGeom>
          <a:noFill/>
        </p:spPr>
      </p:pic>
      <p:pic>
        <p:nvPicPr>
          <p:cNvPr id="5125" name="Picture 5" descr="C:\Users\016\Desktop\saharnaya-sumchataya-letya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3151" y="4402182"/>
            <a:ext cx="2474323" cy="2233749"/>
          </a:xfrm>
          <a:prstGeom prst="rect">
            <a:avLst/>
          </a:prstGeom>
          <a:noFill/>
        </p:spPr>
      </p:pic>
      <p:pic>
        <p:nvPicPr>
          <p:cNvPr id="5126" name="Picture 6" descr="C:\Users\016\Desktop\unnamed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7225" y="4402182"/>
            <a:ext cx="2376569" cy="2233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Опосуми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188719"/>
            <a:ext cx="8582297" cy="547333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Опосуми - мешканці лісів. Мають довгий чіпкий хвіст, який використовують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 час  лазіння по деревах. Живляться гризунами, дрібними   птахами   та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їхніми яйцями, комахами, рештками тварин, грибами, рослинами.   Активні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переважно вночі.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016\Desktop\Opossu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172" y="2730137"/>
            <a:ext cx="7563394" cy="3670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2" y="1227909"/>
            <a:ext cx="9065622" cy="5434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Кенгуру-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травоїдні  тварини, здатні пересуватися стрибками до 1,5 м завдовжки.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Їхні   передні  кінцівки короткі, проте   задні кінцівки  та  хвіст  розвинені  добре.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Кенгуру  гігантський  здатний  розвивати  швидкість  понад 60 км за  годину.  Від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ворогів  захищається, спираючись  на  хвіст  і  завдаючи  сильних  ударів задніми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кінцівками.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016\Desktop\Kangaroo_and_joey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730" y="3174273"/>
            <a:ext cx="3200401" cy="3357153"/>
          </a:xfrm>
          <a:prstGeom prst="rect">
            <a:avLst/>
          </a:prstGeom>
          <a:noFill/>
        </p:spPr>
      </p:pic>
      <p:pic>
        <p:nvPicPr>
          <p:cNvPr id="7172" name="Picture 4" descr="C:\Users\016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0091" y="3122024"/>
            <a:ext cx="3866607" cy="3383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Коала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або  сумчастий ведмідь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3" y="1240971"/>
            <a:ext cx="9000308" cy="54210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Коала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або  сумчастий  ведмідь  мешкає  у  Південній  Австралії  і  зовні нагадує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іграшкового   плюшевого   ведмедика. Ці   тварини   активні   вночі,   живляться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листками та  молодими пагонами  певних  видів евкаліпту. На початку минулого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століття  цей  вид  перебував  на  межі  зникнення, і  лише  завдяки  енергійним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заходам  уряду  та  громадськості  Австралії  його вдалося врятувати.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016\Desktop\2f34300a9536bcd5633ad1cb1557f3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312" y="3215505"/>
            <a:ext cx="4514850" cy="3457575"/>
          </a:xfrm>
          <a:prstGeom prst="rect">
            <a:avLst/>
          </a:prstGeom>
          <a:noFill/>
        </p:spPr>
      </p:pic>
      <p:pic>
        <p:nvPicPr>
          <p:cNvPr id="8196" name="Picture 4" descr="C:\Users\016\Desktop\Koala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840" y="3213463"/>
            <a:ext cx="4336869" cy="3461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574766"/>
            <a:ext cx="8830492" cy="692331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Комахоїдні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58093" y="1254033"/>
            <a:ext cx="8908868" cy="54080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комахоїдних належать їжаки, кроти, землерийки та багато інших. Їхні зуби 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майже подібні за будовою, оскільки здобич вони заковтують цілком. Комахоїдні </a:t>
            </a:r>
          </a:p>
          <a:p>
            <a:pPr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заселили різні середовища існування: наземне, ґрунтове, водне.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016\Desktop\blobid1561025115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57" y="3069772"/>
            <a:ext cx="3879669" cy="2677886"/>
          </a:xfrm>
          <a:prstGeom prst="rect">
            <a:avLst/>
          </a:prstGeom>
          <a:noFill/>
        </p:spPr>
      </p:pic>
      <p:pic>
        <p:nvPicPr>
          <p:cNvPr id="9219" name="Picture 3" descr="C:\Users\016\Desktop\440px-I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75" y="3082834"/>
            <a:ext cx="4007031" cy="2690949"/>
          </a:xfrm>
          <a:prstGeom prst="rect">
            <a:avLst/>
          </a:prstGeom>
          <a:noFill/>
        </p:spPr>
      </p:pic>
      <p:pic>
        <p:nvPicPr>
          <p:cNvPr id="9221" name="Picture 5" descr="C:\Users\016\Desktop\25e61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099" y="2560320"/>
            <a:ext cx="2760164" cy="321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26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947</Words>
  <Application>Microsoft Office PowerPoint</Application>
  <PresentationFormat>Произвольный</PresentationFormat>
  <Paragraphs>115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Грань</vt:lpstr>
      <vt:lpstr>       Різноманітність ссавців: яйцекладні, сумчасті, комахоїдні, рукокрилі </vt:lpstr>
      <vt:lpstr>Яйцекладні ссавці</vt:lpstr>
      <vt:lpstr>Єхидни</vt:lpstr>
      <vt:lpstr>Качкодзьоб</vt:lpstr>
      <vt:lpstr>Сумчасті ссавці</vt:lpstr>
      <vt:lpstr>Опосуми</vt:lpstr>
      <vt:lpstr>Кенгуру</vt:lpstr>
      <vt:lpstr>Коала, або  сумчастий ведмідь</vt:lpstr>
      <vt:lpstr>Комахоїдні</vt:lpstr>
      <vt:lpstr>Їжаки</vt:lpstr>
      <vt:lpstr>Кроти</vt:lpstr>
      <vt:lpstr>Хохуля звичайна</vt:lpstr>
      <vt:lpstr>Рукокрилі</vt:lpstr>
      <vt:lpstr>Рукокрилі</vt:lpstr>
      <vt:lpstr>Запитання для перевірки</vt:lpstr>
      <vt:lpstr>Використані джерела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Черепанова</dc:creator>
  <cp:lastModifiedBy>016</cp:lastModifiedBy>
  <cp:revision>259</cp:revision>
  <dcterms:created xsi:type="dcterms:W3CDTF">2016-12-10T06:42:23Z</dcterms:created>
  <dcterms:modified xsi:type="dcterms:W3CDTF">2021-02-08T17:02:25Z</dcterms:modified>
</cp:coreProperties>
</file>