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9" r:id="rId3"/>
    <p:sldId id="257" r:id="rId4"/>
    <p:sldId id="260" r:id="rId5"/>
    <p:sldId id="267" r:id="rId6"/>
    <p:sldId id="263" r:id="rId7"/>
    <p:sldId id="298" r:id="rId8"/>
    <p:sldId id="290" r:id="rId9"/>
    <p:sldId id="291" r:id="rId10"/>
    <p:sldId id="292" r:id="rId11"/>
    <p:sldId id="296" r:id="rId12"/>
    <p:sldId id="270" r:id="rId13"/>
    <p:sldId id="300" r:id="rId14"/>
    <p:sldId id="294" r:id="rId15"/>
    <p:sldId id="304" r:id="rId16"/>
    <p:sldId id="301" r:id="rId17"/>
    <p:sldId id="302" r:id="rId18"/>
    <p:sldId id="303" r:id="rId19"/>
    <p:sldId id="305" r:id="rId20"/>
    <p:sldId id="306" r:id="rId21"/>
    <p:sldId id="307" r:id="rId22"/>
    <p:sldId id="308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FF"/>
    <a:srgbClr val="EDE549"/>
    <a:srgbClr val="005288"/>
    <a:srgbClr val="E7C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7" autoAdjust="0"/>
  </p:normalViewPr>
  <p:slideViewPr>
    <p:cSldViewPr>
      <p:cViewPr varScale="1">
        <p:scale>
          <a:sx n="87" d="100"/>
          <a:sy n="87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D8B94-B191-418B-AE20-2C4FBFF1E34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5087152-3455-4D15-81A3-E6B875ADAE03}">
      <dgm:prSet phldrT="[Текст]" custT="1"/>
      <dgm:spPr>
        <a:solidFill>
          <a:srgbClr val="FFFF00"/>
        </a:solidFill>
        <a:ln w="5715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600" b="1" dirty="0">
              <a:solidFill>
                <a:schemeClr val="tx1"/>
              </a:solidFill>
            </a:rPr>
            <a:t>1</a:t>
          </a:r>
          <a:endParaRPr lang="ru-UA" sz="1600" b="1" dirty="0">
            <a:solidFill>
              <a:schemeClr val="tx1"/>
            </a:solidFill>
          </a:endParaRPr>
        </a:p>
      </dgm:t>
    </dgm:pt>
    <dgm:pt modelId="{C07BA4F1-62C7-46C4-B0E9-6681A79E026B}" type="parTrans" cxnId="{C0BD4D52-1191-40A3-9A9A-1FCC7205284C}">
      <dgm:prSet/>
      <dgm:spPr/>
      <dgm:t>
        <a:bodyPr/>
        <a:lstStyle/>
        <a:p>
          <a:endParaRPr lang="ru-UA"/>
        </a:p>
      </dgm:t>
    </dgm:pt>
    <dgm:pt modelId="{E09EDB34-D9E5-4391-B852-C88633035DD1}" type="sibTrans" cxnId="{C0BD4D52-1191-40A3-9A9A-1FCC7205284C}">
      <dgm:prSet/>
      <dgm:spPr/>
      <dgm:t>
        <a:bodyPr/>
        <a:lstStyle/>
        <a:p>
          <a:endParaRPr lang="ru-UA"/>
        </a:p>
      </dgm:t>
    </dgm:pt>
    <dgm:pt modelId="{A99B389F-5BB3-411E-B05D-E671F3F5591E}">
      <dgm:prSet phldrT="[Текст]" custT="1"/>
      <dgm:spPr/>
      <dgm:t>
        <a:bodyPr/>
        <a:lstStyle/>
        <a:p>
          <a:r>
            <a:rPr lang="uk-UA" sz="1600" b="1" dirty="0"/>
            <a:t>НОРМАТИВНО-ПРАВОВА БАЗА З ВІЙСЬКОВИХ ПИТАНЬ</a:t>
          </a:r>
          <a:endParaRPr lang="ru-UA" sz="1600" b="1" dirty="0"/>
        </a:p>
      </dgm:t>
    </dgm:pt>
    <dgm:pt modelId="{013F5E3A-6250-4066-A123-4E38835A32D0}" type="parTrans" cxnId="{A0090A0C-BF5A-4DFD-8C7A-4F95713BAA09}">
      <dgm:prSet/>
      <dgm:spPr/>
      <dgm:t>
        <a:bodyPr/>
        <a:lstStyle/>
        <a:p>
          <a:endParaRPr lang="ru-UA"/>
        </a:p>
      </dgm:t>
    </dgm:pt>
    <dgm:pt modelId="{EA2131E4-B215-405B-826E-0CAABB960AC3}" type="sibTrans" cxnId="{A0090A0C-BF5A-4DFD-8C7A-4F95713BAA09}">
      <dgm:prSet/>
      <dgm:spPr/>
      <dgm:t>
        <a:bodyPr/>
        <a:lstStyle/>
        <a:p>
          <a:endParaRPr lang="ru-UA"/>
        </a:p>
      </dgm:t>
    </dgm:pt>
    <dgm:pt modelId="{4ACA98E3-8AE3-4491-87C0-0D40E9A9A190}">
      <dgm:prSet phldrT="[Текст]" custT="1"/>
      <dgm:spPr>
        <a:solidFill>
          <a:srgbClr val="FFFF00"/>
        </a:solidFill>
        <a:ln w="5715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600" b="1" dirty="0">
              <a:solidFill>
                <a:schemeClr val="tx1"/>
              </a:solidFill>
            </a:rPr>
            <a:t>2</a:t>
          </a:r>
          <a:endParaRPr lang="ru-UA" sz="1600" b="1" dirty="0">
            <a:solidFill>
              <a:schemeClr val="tx1"/>
            </a:solidFill>
          </a:endParaRPr>
        </a:p>
      </dgm:t>
    </dgm:pt>
    <dgm:pt modelId="{939A5707-BD0E-4180-BAE5-A156E7C55820}" type="parTrans" cxnId="{0B14DD24-D7E2-4955-B33D-9AB30C7FBD3C}">
      <dgm:prSet/>
      <dgm:spPr/>
      <dgm:t>
        <a:bodyPr/>
        <a:lstStyle/>
        <a:p>
          <a:endParaRPr lang="ru-UA"/>
        </a:p>
      </dgm:t>
    </dgm:pt>
    <dgm:pt modelId="{9C195493-3696-46CB-9996-99898B88C3B6}" type="sibTrans" cxnId="{0B14DD24-D7E2-4955-B33D-9AB30C7FBD3C}">
      <dgm:prSet/>
      <dgm:spPr/>
      <dgm:t>
        <a:bodyPr/>
        <a:lstStyle/>
        <a:p>
          <a:endParaRPr lang="ru-UA"/>
        </a:p>
      </dgm:t>
    </dgm:pt>
    <dgm:pt modelId="{186FA241-F258-4070-8004-DD25775F8585}">
      <dgm:prSet phldrT="[Текст]" custT="1"/>
      <dgm:spPr/>
      <dgm:t>
        <a:bodyPr/>
        <a:lstStyle/>
        <a:p>
          <a:r>
            <a:rPr lang="ru-RU" sz="1600" b="1" dirty="0"/>
            <a:t>ЗАКОНОДАВСТВО УКРАЇНИ ПРО ВІЙСЬКОВУ СЛУЖБУ</a:t>
          </a:r>
          <a:endParaRPr lang="ru-UA" sz="1600" dirty="0"/>
        </a:p>
      </dgm:t>
    </dgm:pt>
    <dgm:pt modelId="{3BC72BA0-B327-4800-96C7-1CEDDFC243ED}" type="parTrans" cxnId="{35F46C89-4D77-494E-BE6A-06F8694D6B34}">
      <dgm:prSet/>
      <dgm:spPr/>
      <dgm:t>
        <a:bodyPr/>
        <a:lstStyle/>
        <a:p>
          <a:endParaRPr lang="ru-UA"/>
        </a:p>
      </dgm:t>
    </dgm:pt>
    <dgm:pt modelId="{FBC86A08-06D9-4348-8FBE-E1E5C2AA9C65}" type="sibTrans" cxnId="{35F46C89-4D77-494E-BE6A-06F8694D6B34}">
      <dgm:prSet/>
      <dgm:spPr/>
      <dgm:t>
        <a:bodyPr/>
        <a:lstStyle/>
        <a:p>
          <a:endParaRPr lang="ru-UA"/>
        </a:p>
      </dgm:t>
    </dgm:pt>
    <dgm:pt modelId="{ED6EE94E-FBD0-43AB-8421-F85B7CD22DC3}">
      <dgm:prSet phldrT="[Текст]" custT="1"/>
      <dgm:spPr/>
      <dgm:t>
        <a:bodyPr/>
        <a:lstStyle/>
        <a:p>
          <a:r>
            <a:rPr lang="ru-RU" sz="1600" b="1" dirty="0"/>
            <a:t>СТРУКТУРА ТА ЗАВДАННЯ ЗБРОЙНИХ СИЛ УКРАЇНИ</a:t>
          </a:r>
          <a:endParaRPr lang="ru-UA" sz="1600" b="1" dirty="0"/>
        </a:p>
      </dgm:t>
    </dgm:pt>
    <dgm:pt modelId="{53363C02-4852-482A-9FEA-87470AA09030}" type="parTrans" cxnId="{A65AC931-EEF4-441A-A1E5-6A1A45F744BF}">
      <dgm:prSet/>
      <dgm:spPr/>
      <dgm:t>
        <a:bodyPr/>
        <a:lstStyle/>
        <a:p>
          <a:endParaRPr lang="ru-UA"/>
        </a:p>
      </dgm:t>
    </dgm:pt>
    <dgm:pt modelId="{4EB9B71E-1643-4A2E-BA8B-1DA19C07C643}" type="sibTrans" cxnId="{A65AC931-EEF4-441A-A1E5-6A1A45F744BF}">
      <dgm:prSet/>
      <dgm:spPr/>
      <dgm:t>
        <a:bodyPr/>
        <a:lstStyle/>
        <a:p>
          <a:endParaRPr lang="ru-UA"/>
        </a:p>
      </dgm:t>
    </dgm:pt>
    <dgm:pt modelId="{BFB32F6B-B192-40D8-8E4F-5645DA9B0391}">
      <dgm:prSet phldrT="[Текст]" custT="1"/>
      <dgm:spPr>
        <a:solidFill>
          <a:srgbClr val="FFFF00"/>
        </a:solidFill>
        <a:ln w="3810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600" b="1" dirty="0">
              <a:solidFill>
                <a:schemeClr val="tx1"/>
              </a:solidFill>
            </a:rPr>
            <a:t>3</a:t>
          </a:r>
          <a:endParaRPr lang="ru-UA" sz="1600" b="1" dirty="0">
            <a:solidFill>
              <a:schemeClr val="tx1"/>
            </a:solidFill>
          </a:endParaRPr>
        </a:p>
      </dgm:t>
    </dgm:pt>
    <dgm:pt modelId="{833DD029-5940-454F-93DC-42A41EF26A3A}" type="parTrans" cxnId="{F67D1C02-94DF-4AF9-A3CA-6B6614B8F9B0}">
      <dgm:prSet/>
      <dgm:spPr/>
      <dgm:t>
        <a:bodyPr/>
        <a:lstStyle/>
        <a:p>
          <a:endParaRPr lang="ru-UA"/>
        </a:p>
      </dgm:t>
    </dgm:pt>
    <dgm:pt modelId="{7AFC8DCD-0DA7-4BB8-A879-63800A2CF6A6}" type="sibTrans" cxnId="{F67D1C02-94DF-4AF9-A3CA-6B6614B8F9B0}">
      <dgm:prSet/>
      <dgm:spPr/>
      <dgm:t>
        <a:bodyPr/>
        <a:lstStyle/>
        <a:p>
          <a:endParaRPr lang="ru-UA"/>
        </a:p>
      </dgm:t>
    </dgm:pt>
    <dgm:pt modelId="{85DC1952-A04D-4B08-A206-ABBA4C18F688}">
      <dgm:prSet phldrT="[Текст]" custT="1"/>
      <dgm:spPr>
        <a:solidFill>
          <a:srgbClr val="FFFF00"/>
        </a:solidFill>
        <a:ln w="3810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600" b="1" dirty="0">
              <a:solidFill>
                <a:schemeClr val="tx1"/>
              </a:solidFill>
            </a:rPr>
            <a:t>4</a:t>
          </a:r>
          <a:endParaRPr lang="ru-UA" sz="1600" b="1" dirty="0">
            <a:solidFill>
              <a:schemeClr val="tx1"/>
            </a:solidFill>
          </a:endParaRPr>
        </a:p>
      </dgm:t>
    </dgm:pt>
    <dgm:pt modelId="{09FE5CC0-FC3C-4805-9A5F-088831E93881}" type="parTrans" cxnId="{C71EDE1F-EFCA-42BC-9F8A-688DFCECA25F}">
      <dgm:prSet/>
      <dgm:spPr/>
      <dgm:t>
        <a:bodyPr/>
        <a:lstStyle/>
        <a:p>
          <a:endParaRPr lang="ru-UA"/>
        </a:p>
      </dgm:t>
    </dgm:pt>
    <dgm:pt modelId="{CB2B3C2D-FECF-40B6-8E20-19A8526D0F89}" type="sibTrans" cxnId="{C71EDE1F-EFCA-42BC-9F8A-688DFCECA25F}">
      <dgm:prSet/>
      <dgm:spPr/>
      <dgm:t>
        <a:bodyPr/>
        <a:lstStyle/>
        <a:p>
          <a:endParaRPr lang="ru-UA"/>
        </a:p>
      </dgm:t>
    </dgm:pt>
    <dgm:pt modelId="{838A45BB-438C-4348-B8A3-5A02AF926733}">
      <dgm:prSet custT="1"/>
      <dgm:spPr/>
      <dgm:t>
        <a:bodyPr/>
        <a:lstStyle/>
        <a:p>
          <a:r>
            <a:rPr lang="uk-UA" sz="1600" b="1" dirty="0"/>
            <a:t>ВИДИ ЗСУ</a:t>
          </a:r>
          <a:endParaRPr lang="ru-UA" sz="1600" b="1" dirty="0"/>
        </a:p>
      </dgm:t>
    </dgm:pt>
    <dgm:pt modelId="{1C77689A-5F4E-44E7-9C42-1A6653A7406A}" type="parTrans" cxnId="{048A2AFD-528E-465E-9EA1-1E8C3CDD870E}">
      <dgm:prSet/>
      <dgm:spPr/>
      <dgm:t>
        <a:bodyPr/>
        <a:lstStyle/>
        <a:p>
          <a:endParaRPr lang="ru-UA"/>
        </a:p>
      </dgm:t>
    </dgm:pt>
    <dgm:pt modelId="{78938B20-AC32-4637-9AAB-AA8D3297C671}" type="sibTrans" cxnId="{048A2AFD-528E-465E-9EA1-1E8C3CDD870E}">
      <dgm:prSet/>
      <dgm:spPr/>
      <dgm:t>
        <a:bodyPr/>
        <a:lstStyle/>
        <a:p>
          <a:endParaRPr lang="ru-UA"/>
        </a:p>
      </dgm:t>
    </dgm:pt>
    <dgm:pt modelId="{11E0F802-1B3D-4E69-A57B-A30A4BD0FE30}" type="pres">
      <dgm:prSet presAssocID="{749D8B94-B191-418B-AE20-2C4FBFF1E34C}" presName="linearFlow" presStyleCnt="0">
        <dgm:presLayoutVars>
          <dgm:dir/>
          <dgm:animLvl val="lvl"/>
          <dgm:resizeHandles val="exact"/>
        </dgm:presLayoutVars>
      </dgm:prSet>
      <dgm:spPr/>
    </dgm:pt>
    <dgm:pt modelId="{AD8BB8B1-EDB0-4ED0-A7F1-D7457F04825F}" type="pres">
      <dgm:prSet presAssocID="{35087152-3455-4D15-81A3-E6B875ADAE03}" presName="composite" presStyleCnt="0"/>
      <dgm:spPr/>
    </dgm:pt>
    <dgm:pt modelId="{FE228317-50C5-49D4-9B93-EBB4E6791261}" type="pres">
      <dgm:prSet presAssocID="{35087152-3455-4D15-81A3-E6B875ADAE03}" presName="parentText" presStyleLbl="alignNode1" presStyleIdx="0" presStyleCnt="4" custLinFactNeighborX="1032" custLinFactNeighborY="-1457">
        <dgm:presLayoutVars>
          <dgm:chMax val="1"/>
          <dgm:bulletEnabled val="1"/>
        </dgm:presLayoutVars>
      </dgm:prSet>
      <dgm:spPr/>
    </dgm:pt>
    <dgm:pt modelId="{BAFB0453-3DAA-43B6-9142-0290277FC27A}" type="pres">
      <dgm:prSet presAssocID="{35087152-3455-4D15-81A3-E6B875ADAE03}" presName="descendantText" presStyleLbl="alignAcc1" presStyleIdx="0" presStyleCnt="4">
        <dgm:presLayoutVars>
          <dgm:bulletEnabled val="1"/>
        </dgm:presLayoutVars>
      </dgm:prSet>
      <dgm:spPr/>
    </dgm:pt>
    <dgm:pt modelId="{924FE101-127B-481B-9D20-DF7D57DEF0B0}" type="pres">
      <dgm:prSet presAssocID="{E09EDB34-D9E5-4391-B852-C88633035DD1}" presName="sp" presStyleCnt="0"/>
      <dgm:spPr/>
    </dgm:pt>
    <dgm:pt modelId="{89EEB588-C958-4825-8DFD-DED2D0FD5C4A}" type="pres">
      <dgm:prSet presAssocID="{4ACA98E3-8AE3-4491-87C0-0D40E9A9A190}" presName="composite" presStyleCnt="0"/>
      <dgm:spPr/>
    </dgm:pt>
    <dgm:pt modelId="{5A8E4FBA-4727-42AB-8C87-EB15717ED407}" type="pres">
      <dgm:prSet presAssocID="{4ACA98E3-8AE3-4491-87C0-0D40E9A9A19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4AABAE8-ED8E-48B5-8F17-33ED2559C78E}" type="pres">
      <dgm:prSet presAssocID="{4ACA98E3-8AE3-4491-87C0-0D40E9A9A190}" presName="descendantText" presStyleLbl="alignAcc1" presStyleIdx="1" presStyleCnt="4">
        <dgm:presLayoutVars>
          <dgm:bulletEnabled val="1"/>
        </dgm:presLayoutVars>
      </dgm:prSet>
      <dgm:spPr/>
    </dgm:pt>
    <dgm:pt modelId="{296E4A2D-4848-48C5-9970-2B9E0A49D240}" type="pres">
      <dgm:prSet presAssocID="{9C195493-3696-46CB-9996-99898B88C3B6}" presName="sp" presStyleCnt="0"/>
      <dgm:spPr/>
    </dgm:pt>
    <dgm:pt modelId="{26E27708-1995-49F6-9D9E-06705C0F76E1}" type="pres">
      <dgm:prSet presAssocID="{BFB32F6B-B192-40D8-8E4F-5645DA9B0391}" presName="composite" presStyleCnt="0"/>
      <dgm:spPr/>
    </dgm:pt>
    <dgm:pt modelId="{1F3665B2-DB46-42AB-9773-3C77731E7802}" type="pres">
      <dgm:prSet presAssocID="{BFB32F6B-B192-40D8-8E4F-5645DA9B039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2DA3CA2-E7BE-4F47-BFD1-554797712A40}" type="pres">
      <dgm:prSet presAssocID="{BFB32F6B-B192-40D8-8E4F-5645DA9B0391}" presName="descendantText" presStyleLbl="alignAcc1" presStyleIdx="2" presStyleCnt="4">
        <dgm:presLayoutVars>
          <dgm:bulletEnabled val="1"/>
        </dgm:presLayoutVars>
      </dgm:prSet>
      <dgm:spPr/>
    </dgm:pt>
    <dgm:pt modelId="{6C0E7E62-EFA3-4EB1-8E19-0E32BC0E49CB}" type="pres">
      <dgm:prSet presAssocID="{7AFC8DCD-0DA7-4BB8-A879-63800A2CF6A6}" presName="sp" presStyleCnt="0"/>
      <dgm:spPr/>
    </dgm:pt>
    <dgm:pt modelId="{DBC14CEF-B2BC-4BE8-BAE0-EAF5FD35B264}" type="pres">
      <dgm:prSet presAssocID="{85DC1952-A04D-4B08-A206-ABBA4C18F688}" presName="composite" presStyleCnt="0"/>
      <dgm:spPr/>
    </dgm:pt>
    <dgm:pt modelId="{DD57849D-A02C-4F81-8302-0B3472E3C65B}" type="pres">
      <dgm:prSet presAssocID="{85DC1952-A04D-4B08-A206-ABBA4C18F68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E40A6E8-185E-42E0-A8B5-F11F67D5879A}" type="pres">
      <dgm:prSet presAssocID="{85DC1952-A04D-4B08-A206-ABBA4C18F68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67D1C02-94DF-4AF9-A3CA-6B6614B8F9B0}" srcId="{749D8B94-B191-418B-AE20-2C4FBFF1E34C}" destId="{BFB32F6B-B192-40D8-8E4F-5645DA9B0391}" srcOrd="2" destOrd="0" parTransId="{833DD029-5940-454F-93DC-42A41EF26A3A}" sibTransId="{7AFC8DCD-0DA7-4BB8-A879-63800A2CF6A6}"/>
    <dgm:cxn modelId="{00314E09-EF45-4106-8495-78BB0839EAC0}" type="presOf" srcId="{BFB32F6B-B192-40D8-8E4F-5645DA9B0391}" destId="{1F3665B2-DB46-42AB-9773-3C77731E7802}" srcOrd="0" destOrd="0" presId="urn:microsoft.com/office/officeart/2005/8/layout/chevron2"/>
    <dgm:cxn modelId="{A0090A0C-BF5A-4DFD-8C7A-4F95713BAA09}" srcId="{35087152-3455-4D15-81A3-E6B875ADAE03}" destId="{A99B389F-5BB3-411E-B05D-E671F3F5591E}" srcOrd="0" destOrd="0" parTransId="{013F5E3A-6250-4066-A123-4E38835A32D0}" sibTransId="{EA2131E4-B215-405B-826E-0CAABB960AC3}"/>
    <dgm:cxn modelId="{C71EDE1F-EFCA-42BC-9F8A-688DFCECA25F}" srcId="{749D8B94-B191-418B-AE20-2C4FBFF1E34C}" destId="{85DC1952-A04D-4B08-A206-ABBA4C18F688}" srcOrd="3" destOrd="0" parTransId="{09FE5CC0-FC3C-4805-9A5F-088831E93881}" sibTransId="{CB2B3C2D-FECF-40B6-8E20-19A8526D0F89}"/>
    <dgm:cxn modelId="{0B14DD24-D7E2-4955-B33D-9AB30C7FBD3C}" srcId="{749D8B94-B191-418B-AE20-2C4FBFF1E34C}" destId="{4ACA98E3-8AE3-4491-87C0-0D40E9A9A190}" srcOrd="1" destOrd="0" parTransId="{939A5707-BD0E-4180-BAE5-A156E7C55820}" sibTransId="{9C195493-3696-46CB-9996-99898B88C3B6}"/>
    <dgm:cxn modelId="{A65AC931-EEF4-441A-A1E5-6A1A45F744BF}" srcId="{BFB32F6B-B192-40D8-8E4F-5645DA9B0391}" destId="{ED6EE94E-FBD0-43AB-8421-F85B7CD22DC3}" srcOrd="0" destOrd="0" parTransId="{53363C02-4852-482A-9FEA-87470AA09030}" sibTransId="{4EB9B71E-1643-4A2E-BA8B-1DA19C07C643}"/>
    <dgm:cxn modelId="{C0BD4D52-1191-40A3-9A9A-1FCC7205284C}" srcId="{749D8B94-B191-418B-AE20-2C4FBFF1E34C}" destId="{35087152-3455-4D15-81A3-E6B875ADAE03}" srcOrd="0" destOrd="0" parTransId="{C07BA4F1-62C7-46C4-B0E9-6681A79E026B}" sibTransId="{E09EDB34-D9E5-4391-B852-C88633035DD1}"/>
    <dgm:cxn modelId="{973CDF85-7E39-4338-BC59-A03F1E71126E}" type="presOf" srcId="{186FA241-F258-4070-8004-DD25775F8585}" destId="{D4AABAE8-ED8E-48B5-8F17-33ED2559C78E}" srcOrd="0" destOrd="0" presId="urn:microsoft.com/office/officeart/2005/8/layout/chevron2"/>
    <dgm:cxn modelId="{35F46C89-4D77-494E-BE6A-06F8694D6B34}" srcId="{4ACA98E3-8AE3-4491-87C0-0D40E9A9A190}" destId="{186FA241-F258-4070-8004-DD25775F8585}" srcOrd="0" destOrd="0" parTransId="{3BC72BA0-B327-4800-96C7-1CEDDFC243ED}" sibTransId="{FBC86A08-06D9-4348-8FBE-E1E5C2AA9C65}"/>
    <dgm:cxn modelId="{20DE318D-2CC9-499E-A07F-4B0FFD27A9E3}" type="presOf" srcId="{ED6EE94E-FBD0-43AB-8421-F85B7CD22DC3}" destId="{D2DA3CA2-E7BE-4F47-BFD1-554797712A40}" srcOrd="0" destOrd="0" presId="urn:microsoft.com/office/officeart/2005/8/layout/chevron2"/>
    <dgm:cxn modelId="{44362CB0-D8A6-4324-B051-F03F4CF4CFBA}" type="presOf" srcId="{749D8B94-B191-418B-AE20-2C4FBFF1E34C}" destId="{11E0F802-1B3D-4E69-A57B-A30A4BD0FE30}" srcOrd="0" destOrd="0" presId="urn:microsoft.com/office/officeart/2005/8/layout/chevron2"/>
    <dgm:cxn modelId="{51A8F1BC-BF81-4535-A282-4081C5E4D6D5}" type="presOf" srcId="{35087152-3455-4D15-81A3-E6B875ADAE03}" destId="{FE228317-50C5-49D4-9B93-EBB4E6791261}" srcOrd="0" destOrd="0" presId="urn:microsoft.com/office/officeart/2005/8/layout/chevron2"/>
    <dgm:cxn modelId="{EC9548CB-21D8-43CB-ACA6-40DF528E4A4C}" type="presOf" srcId="{85DC1952-A04D-4B08-A206-ABBA4C18F688}" destId="{DD57849D-A02C-4F81-8302-0B3472E3C65B}" srcOrd="0" destOrd="0" presId="urn:microsoft.com/office/officeart/2005/8/layout/chevron2"/>
    <dgm:cxn modelId="{738520EB-08CA-4350-98CD-39D849BF7057}" type="presOf" srcId="{4ACA98E3-8AE3-4491-87C0-0D40E9A9A190}" destId="{5A8E4FBA-4727-42AB-8C87-EB15717ED407}" srcOrd="0" destOrd="0" presId="urn:microsoft.com/office/officeart/2005/8/layout/chevron2"/>
    <dgm:cxn modelId="{7D178DF1-C80A-4D9A-BE8E-DB705B8929E9}" type="presOf" srcId="{838A45BB-438C-4348-B8A3-5A02AF926733}" destId="{CE40A6E8-185E-42E0-A8B5-F11F67D5879A}" srcOrd="0" destOrd="0" presId="urn:microsoft.com/office/officeart/2005/8/layout/chevron2"/>
    <dgm:cxn modelId="{AD5AF6F8-A057-4D81-B781-95ACEFC4AF99}" type="presOf" srcId="{A99B389F-5BB3-411E-B05D-E671F3F5591E}" destId="{BAFB0453-3DAA-43B6-9142-0290277FC27A}" srcOrd="0" destOrd="0" presId="urn:microsoft.com/office/officeart/2005/8/layout/chevron2"/>
    <dgm:cxn modelId="{048A2AFD-528E-465E-9EA1-1E8C3CDD870E}" srcId="{85DC1952-A04D-4B08-A206-ABBA4C18F688}" destId="{838A45BB-438C-4348-B8A3-5A02AF926733}" srcOrd="0" destOrd="0" parTransId="{1C77689A-5F4E-44E7-9C42-1A6653A7406A}" sibTransId="{78938B20-AC32-4637-9AAB-AA8D3297C671}"/>
    <dgm:cxn modelId="{F00A31FF-6798-413D-A043-3971D063F9B5}" type="presParOf" srcId="{11E0F802-1B3D-4E69-A57B-A30A4BD0FE30}" destId="{AD8BB8B1-EDB0-4ED0-A7F1-D7457F04825F}" srcOrd="0" destOrd="0" presId="urn:microsoft.com/office/officeart/2005/8/layout/chevron2"/>
    <dgm:cxn modelId="{EF779385-EF9B-4B58-84F7-41830A5A8DF4}" type="presParOf" srcId="{AD8BB8B1-EDB0-4ED0-A7F1-D7457F04825F}" destId="{FE228317-50C5-49D4-9B93-EBB4E6791261}" srcOrd="0" destOrd="0" presId="urn:microsoft.com/office/officeart/2005/8/layout/chevron2"/>
    <dgm:cxn modelId="{F6C73360-EC3A-4FED-B702-5023B94A1309}" type="presParOf" srcId="{AD8BB8B1-EDB0-4ED0-A7F1-D7457F04825F}" destId="{BAFB0453-3DAA-43B6-9142-0290277FC27A}" srcOrd="1" destOrd="0" presId="urn:microsoft.com/office/officeart/2005/8/layout/chevron2"/>
    <dgm:cxn modelId="{A95D3802-9AF9-4B0F-8E5D-EA13FF1EA157}" type="presParOf" srcId="{11E0F802-1B3D-4E69-A57B-A30A4BD0FE30}" destId="{924FE101-127B-481B-9D20-DF7D57DEF0B0}" srcOrd="1" destOrd="0" presId="urn:microsoft.com/office/officeart/2005/8/layout/chevron2"/>
    <dgm:cxn modelId="{0940228A-2936-4B67-BE8E-90EC7B2C9E14}" type="presParOf" srcId="{11E0F802-1B3D-4E69-A57B-A30A4BD0FE30}" destId="{89EEB588-C958-4825-8DFD-DED2D0FD5C4A}" srcOrd="2" destOrd="0" presId="urn:microsoft.com/office/officeart/2005/8/layout/chevron2"/>
    <dgm:cxn modelId="{0BF8BF3F-1CB4-4645-B5D1-845BAC285431}" type="presParOf" srcId="{89EEB588-C958-4825-8DFD-DED2D0FD5C4A}" destId="{5A8E4FBA-4727-42AB-8C87-EB15717ED407}" srcOrd="0" destOrd="0" presId="urn:microsoft.com/office/officeart/2005/8/layout/chevron2"/>
    <dgm:cxn modelId="{28184CC7-4165-4879-A201-D9872D345ACD}" type="presParOf" srcId="{89EEB588-C958-4825-8DFD-DED2D0FD5C4A}" destId="{D4AABAE8-ED8E-48B5-8F17-33ED2559C78E}" srcOrd="1" destOrd="0" presId="urn:microsoft.com/office/officeart/2005/8/layout/chevron2"/>
    <dgm:cxn modelId="{2132C69D-D93E-4A3C-8F9A-2A8DB1708B31}" type="presParOf" srcId="{11E0F802-1B3D-4E69-A57B-A30A4BD0FE30}" destId="{296E4A2D-4848-48C5-9970-2B9E0A49D240}" srcOrd="3" destOrd="0" presId="urn:microsoft.com/office/officeart/2005/8/layout/chevron2"/>
    <dgm:cxn modelId="{051BDDE8-5CF6-4274-B877-3E37B5630BA9}" type="presParOf" srcId="{11E0F802-1B3D-4E69-A57B-A30A4BD0FE30}" destId="{26E27708-1995-49F6-9D9E-06705C0F76E1}" srcOrd="4" destOrd="0" presId="urn:microsoft.com/office/officeart/2005/8/layout/chevron2"/>
    <dgm:cxn modelId="{58625A51-0293-43CE-8962-012250968E87}" type="presParOf" srcId="{26E27708-1995-49F6-9D9E-06705C0F76E1}" destId="{1F3665B2-DB46-42AB-9773-3C77731E7802}" srcOrd="0" destOrd="0" presId="urn:microsoft.com/office/officeart/2005/8/layout/chevron2"/>
    <dgm:cxn modelId="{F13DAF26-2498-42C8-B0AE-5DEBC2F323CC}" type="presParOf" srcId="{26E27708-1995-49F6-9D9E-06705C0F76E1}" destId="{D2DA3CA2-E7BE-4F47-BFD1-554797712A40}" srcOrd="1" destOrd="0" presId="urn:microsoft.com/office/officeart/2005/8/layout/chevron2"/>
    <dgm:cxn modelId="{B4EB35C7-5897-4F3D-B89A-CEFA319F4134}" type="presParOf" srcId="{11E0F802-1B3D-4E69-A57B-A30A4BD0FE30}" destId="{6C0E7E62-EFA3-4EB1-8E19-0E32BC0E49CB}" srcOrd="5" destOrd="0" presId="urn:microsoft.com/office/officeart/2005/8/layout/chevron2"/>
    <dgm:cxn modelId="{8848EA31-706F-487E-A2D4-E8B93C352286}" type="presParOf" srcId="{11E0F802-1B3D-4E69-A57B-A30A4BD0FE30}" destId="{DBC14CEF-B2BC-4BE8-BAE0-EAF5FD35B264}" srcOrd="6" destOrd="0" presId="urn:microsoft.com/office/officeart/2005/8/layout/chevron2"/>
    <dgm:cxn modelId="{520EF9D0-F2E2-447E-B516-F80CDFB93F82}" type="presParOf" srcId="{DBC14CEF-B2BC-4BE8-BAE0-EAF5FD35B264}" destId="{DD57849D-A02C-4F81-8302-0B3472E3C65B}" srcOrd="0" destOrd="0" presId="urn:microsoft.com/office/officeart/2005/8/layout/chevron2"/>
    <dgm:cxn modelId="{BB1A146D-3C45-4EE2-9930-7E9DE182118B}" type="presParOf" srcId="{DBC14CEF-B2BC-4BE8-BAE0-EAF5FD35B264}" destId="{CE40A6E8-185E-42E0-A8B5-F11F67D587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3339D-96AC-40FD-9F3A-2F99584C612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EA3BF8A4-7CCF-4AA8-960E-14ACBD1A058D}">
      <dgm:prSet phldrT="[Текст]" custT="1"/>
      <dgm:spPr/>
      <dgm:t>
        <a:bodyPr/>
        <a:lstStyle/>
        <a:p>
          <a:r>
            <a:rPr lang="uk-UA" sz="2000" i="1" dirty="0">
              <a:solidFill>
                <a:schemeClr val="tx1"/>
              </a:solidFill>
            </a:rPr>
            <a:t>Закон України «Про оборону України</a:t>
          </a:r>
          <a:endParaRPr lang="ru-UA" sz="2000" dirty="0">
            <a:solidFill>
              <a:schemeClr val="tx1"/>
            </a:solidFill>
          </a:endParaRPr>
        </a:p>
      </dgm:t>
    </dgm:pt>
    <dgm:pt modelId="{5EECC4E0-2602-4145-A904-0FD5EAD5052F}" type="parTrans" cxnId="{EA96F16E-84AF-40EB-9E46-BCB03D00073E}">
      <dgm:prSet/>
      <dgm:spPr/>
      <dgm:t>
        <a:bodyPr/>
        <a:lstStyle/>
        <a:p>
          <a:endParaRPr lang="ru-UA"/>
        </a:p>
      </dgm:t>
    </dgm:pt>
    <dgm:pt modelId="{397CEF60-D793-4247-B365-383AE7F59D20}" type="sibTrans" cxnId="{EA96F16E-84AF-40EB-9E46-BCB03D00073E}">
      <dgm:prSet/>
      <dgm:spPr/>
      <dgm:t>
        <a:bodyPr/>
        <a:lstStyle/>
        <a:p>
          <a:endParaRPr lang="ru-UA"/>
        </a:p>
      </dgm:t>
    </dgm:pt>
    <dgm:pt modelId="{E851878C-8EAD-4D62-B3EB-D0879BE7D33F}">
      <dgm:prSet custT="1"/>
      <dgm:spPr/>
      <dgm:t>
        <a:bodyPr/>
        <a:lstStyle/>
        <a:p>
          <a:r>
            <a:rPr lang="uk-UA" sz="2000" i="1">
              <a:solidFill>
                <a:schemeClr val="tx1"/>
              </a:solidFill>
            </a:rPr>
            <a:t>Закон України «Про Збройні Сили України»</a:t>
          </a:r>
          <a:r>
            <a:rPr lang="uk-UA" sz="2000">
              <a:solidFill>
                <a:schemeClr val="tx1"/>
              </a:solidFill>
            </a:rPr>
            <a:t>. </a:t>
          </a:r>
          <a:endParaRPr lang="ru-UA" sz="2000">
            <a:solidFill>
              <a:schemeClr val="tx1"/>
            </a:solidFill>
          </a:endParaRPr>
        </a:p>
      </dgm:t>
    </dgm:pt>
    <dgm:pt modelId="{DCE3F484-6692-440D-93AB-F84B21C0C80C}" type="parTrans" cxnId="{07955A1D-D32E-4C55-9604-D2B83CC418FE}">
      <dgm:prSet/>
      <dgm:spPr/>
      <dgm:t>
        <a:bodyPr/>
        <a:lstStyle/>
        <a:p>
          <a:endParaRPr lang="ru-UA"/>
        </a:p>
      </dgm:t>
    </dgm:pt>
    <dgm:pt modelId="{96A324A9-D23B-4DF9-9129-C2A35EED06A3}" type="sibTrans" cxnId="{07955A1D-D32E-4C55-9604-D2B83CC418FE}">
      <dgm:prSet/>
      <dgm:spPr/>
      <dgm:t>
        <a:bodyPr/>
        <a:lstStyle/>
        <a:p>
          <a:endParaRPr lang="ru-UA"/>
        </a:p>
      </dgm:t>
    </dgm:pt>
    <dgm:pt modelId="{01ADEFDE-B0CD-4D1A-9407-DB0D22E985BD}">
      <dgm:prSet custT="1"/>
      <dgm:spPr/>
      <dgm:t>
        <a:bodyPr/>
        <a:lstStyle/>
        <a:p>
          <a:r>
            <a:rPr lang="uk-UA" sz="2000" i="1" dirty="0">
              <a:solidFill>
                <a:schemeClr val="tx1"/>
              </a:solidFill>
            </a:rPr>
            <a:t>Закон України «Про військовий обов’язок і військову службу»</a:t>
          </a:r>
          <a:r>
            <a:rPr lang="uk-UA" sz="2000" dirty="0">
              <a:solidFill>
                <a:schemeClr val="tx1"/>
              </a:solidFill>
            </a:rPr>
            <a:t>. </a:t>
          </a:r>
          <a:endParaRPr lang="ru-UA" sz="2000" dirty="0">
            <a:solidFill>
              <a:schemeClr val="tx1"/>
            </a:solidFill>
          </a:endParaRPr>
        </a:p>
      </dgm:t>
    </dgm:pt>
    <dgm:pt modelId="{0FB0DDBE-EA75-4E3C-A487-B4AD631A8DCD}" type="parTrans" cxnId="{E0361D98-F093-4878-A752-4ADC05342815}">
      <dgm:prSet/>
      <dgm:spPr/>
      <dgm:t>
        <a:bodyPr/>
        <a:lstStyle/>
        <a:p>
          <a:endParaRPr lang="ru-UA"/>
        </a:p>
      </dgm:t>
    </dgm:pt>
    <dgm:pt modelId="{6E429D1D-754D-4F20-9989-3D7C8B272194}" type="sibTrans" cxnId="{E0361D98-F093-4878-A752-4ADC05342815}">
      <dgm:prSet/>
      <dgm:spPr/>
      <dgm:t>
        <a:bodyPr/>
        <a:lstStyle/>
        <a:p>
          <a:endParaRPr lang="ru-UA"/>
        </a:p>
      </dgm:t>
    </dgm:pt>
    <dgm:pt modelId="{670DD5D1-4C41-40A8-9290-8886BA902C03}">
      <dgm:prSet custT="1"/>
      <dgm:spPr/>
      <dgm:t>
        <a:bodyPr/>
        <a:lstStyle/>
        <a:p>
          <a:r>
            <a:rPr lang="uk-UA" sz="2000" i="1" dirty="0">
              <a:solidFill>
                <a:schemeClr val="tx1"/>
              </a:solidFill>
            </a:rPr>
            <a:t>Закон України «Про соціальний та правовий захист</a:t>
          </a:r>
          <a:r>
            <a:rPr lang="en-US" sz="2000" i="1" dirty="0">
              <a:solidFill>
                <a:schemeClr val="tx1"/>
              </a:solidFill>
            </a:rPr>
            <a:t> </a:t>
          </a:r>
          <a:r>
            <a:rPr lang="uk-UA" sz="2000" i="1" dirty="0">
              <a:solidFill>
                <a:schemeClr val="tx1"/>
              </a:solidFill>
            </a:rPr>
            <a:t>військовослужбовців та членів їх сімей»</a:t>
          </a:r>
          <a:r>
            <a:rPr lang="uk-UA" sz="2000" dirty="0">
              <a:solidFill>
                <a:schemeClr val="tx1"/>
              </a:solidFill>
            </a:rPr>
            <a:t>. </a:t>
          </a:r>
          <a:endParaRPr lang="ru-UA" sz="2000" dirty="0">
            <a:solidFill>
              <a:schemeClr val="tx1"/>
            </a:solidFill>
          </a:endParaRPr>
        </a:p>
      </dgm:t>
    </dgm:pt>
    <dgm:pt modelId="{D322A313-E842-456F-B5C3-48E3D675F325}" type="parTrans" cxnId="{7711F51D-C832-472D-81B9-02A2249B2070}">
      <dgm:prSet/>
      <dgm:spPr/>
      <dgm:t>
        <a:bodyPr/>
        <a:lstStyle/>
        <a:p>
          <a:endParaRPr lang="ru-UA"/>
        </a:p>
      </dgm:t>
    </dgm:pt>
    <dgm:pt modelId="{8F58889C-C1C0-401C-9FB7-2B838B59AC3F}" type="sibTrans" cxnId="{7711F51D-C832-472D-81B9-02A2249B2070}">
      <dgm:prSet/>
      <dgm:spPr/>
      <dgm:t>
        <a:bodyPr/>
        <a:lstStyle/>
        <a:p>
          <a:endParaRPr lang="ru-UA"/>
        </a:p>
      </dgm:t>
    </dgm:pt>
    <dgm:pt modelId="{F30D9926-FF0C-4FFD-9935-CB114E88384E}" type="pres">
      <dgm:prSet presAssocID="{C433339D-96AC-40FD-9F3A-2F99584C6120}" presName="Name0" presStyleCnt="0">
        <dgm:presLayoutVars>
          <dgm:chMax val="7"/>
          <dgm:chPref val="7"/>
          <dgm:dir/>
        </dgm:presLayoutVars>
      </dgm:prSet>
      <dgm:spPr/>
    </dgm:pt>
    <dgm:pt modelId="{72FCD427-A144-4B44-9A3E-FEED6E300A9F}" type="pres">
      <dgm:prSet presAssocID="{C433339D-96AC-40FD-9F3A-2F99584C6120}" presName="Name1" presStyleCnt="0"/>
      <dgm:spPr/>
    </dgm:pt>
    <dgm:pt modelId="{9D0E8973-C914-4CD7-9341-4C1F690E336E}" type="pres">
      <dgm:prSet presAssocID="{C433339D-96AC-40FD-9F3A-2F99584C6120}" presName="cycle" presStyleCnt="0"/>
      <dgm:spPr/>
    </dgm:pt>
    <dgm:pt modelId="{8AB7013C-9B4C-4457-BB33-47C6E56257CD}" type="pres">
      <dgm:prSet presAssocID="{C433339D-96AC-40FD-9F3A-2F99584C6120}" presName="srcNode" presStyleLbl="node1" presStyleIdx="0" presStyleCnt="4"/>
      <dgm:spPr/>
    </dgm:pt>
    <dgm:pt modelId="{7163E949-EB00-438A-AB86-FAE229F2C179}" type="pres">
      <dgm:prSet presAssocID="{C433339D-96AC-40FD-9F3A-2F99584C6120}" presName="conn" presStyleLbl="parChTrans1D2" presStyleIdx="0" presStyleCnt="1"/>
      <dgm:spPr/>
    </dgm:pt>
    <dgm:pt modelId="{C9034088-2DF5-4027-B39F-E9E54510F480}" type="pres">
      <dgm:prSet presAssocID="{C433339D-96AC-40FD-9F3A-2F99584C6120}" presName="extraNode" presStyleLbl="node1" presStyleIdx="0" presStyleCnt="4"/>
      <dgm:spPr/>
    </dgm:pt>
    <dgm:pt modelId="{AFE80862-C7A3-4529-B9FB-98A064154F05}" type="pres">
      <dgm:prSet presAssocID="{C433339D-96AC-40FD-9F3A-2F99584C6120}" presName="dstNode" presStyleLbl="node1" presStyleIdx="0" presStyleCnt="4"/>
      <dgm:spPr/>
    </dgm:pt>
    <dgm:pt modelId="{05235D2B-013A-4C3F-840B-D17EA6AFB544}" type="pres">
      <dgm:prSet presAssocID="{EA3BF8A4-7CCF-4AA8-960E-14ACBD1A058D}" presName="text_1" presStyleLbl="node1" presStyleIdx="0" presStyleCnt="4">
        <dgm:presLayoutVars>
          <dgm:bulletEnabled val="1"/>
        </dgm:presLayoutVars>
      </dgm:prSet>
      <dgm:spPr/>
    </dgm:pt>
    <dgm:pt modelId="{E723CD05-CB68-498C-A911-AF3167E057CB}" type="pres">
      <dgm:prSet presAssocID="{EA3BF8A4-7CCF-4AA8-960E-14ACBD1A058D}" presName="accent_1" presStyleCnt="0"/>
      <dgm:spPr/>
    </dgm:pt>
    <dgm:pt modelId="{E6B4FDC9-0621-4F31-99C7-FB5B691519EF}" type="pres">
      <dgm:prSet presAssocID="{EA3BF8A4-7CCF-4AA8-960E-14ACBD1A058D}" presName="accentRepeatNode" presStyleLbl="solidFgAcc1" presStyleIdx="0" presStyleCnt="4"/>
      <dgm:spPr/>
    </dgm:pt>
    <dgm:pt modelId="{F3ECCE99-7FE2-481D-9B2E-088D4D4B033D}" type="pres">
      <dgm:prSet presAssocID="{E851878C-8EAD-4D62-B3EB-D0879BE7D33F}" presName="text_2" presStyleLbl="node1" presStyleIdx="1" presStyleCnt="4">
        <dgm:presLayoutVars>
          <dgm:bulletEnabled val="1"/>
        </dgm:presLayoutVars>
      </dgm:prSet>
      <dgm:spPr/>
    </dgm:pt>
    <dgm:pt modelId="{FC3EA53F-BB89-411F-84D8-E3CFD7C4E02D}" type="pres">
      <dgm:prSet presAssocID="{E851878C-8EAD-4D62-B3EB-D0879BE7D33F}" presName="accent_2" presStyleCnt="0"/>
      <dgm:spPr/>
    </dgm:pt>
    <dgm:pt modelId="{265EB521-1CF7-4B80-892A-7D1D1E7C7628}" type="pres">
      <dgm:prSet presAssocID="{E851878C-8EAD-4D62-B3EB-D0879BE7D33F}" presName="accentRepeatNode" presStyleLbl="solidFgAcc1" presStyleIdx="1" presStyleCnt="4"/>
      <dgm:spPr/>
    </dgm:pt>
    <dgm:pt modelId="{B70018BA-CAB5-4938-A0F8-1536FF1FF124}" type="pres">
      <dgm:prSet presAssocID="{01ADEFDE-B0CD-4D1A-9407-DB0D22E985BD}" presName="text_3" presStyleLbl="node1" presStyleIdx="2" presStyleCnt="4">
        <dgm:presLayoutVars>
          <dgm:bulletEnabled val="1"/>
        </dgm:presLayoutVars>
      </dgm:prSet>
      <dgm:spPr/>
    </dgm:pt>
    <dgm:pt modelId="{B532C43E-9743-403F-88CA-1577DB2791AF}" type="pres">
      <dgm:prSet presAssocID="{01ADEFDE-B0CD-4D1A-9407-DB0D22E985BD}" presName="accent_3" presStyleCnt="0"/>
      <dgm:spPr/>
    </dgm:pt>
    <dgm:pt modelId="{43FD5184-3190-440B-8FC5-D4D90542B097}" type="pres">
      <dgm:prSet presAssocID="{01ADEFDE-B0CD-4D1A-9407-DB0D22E985BD}" presName="accentRepeatNode" presStyleLbl="solidFgAcc1" presStyleIdx="2" presStyleCnt="4"/>
      <dgm:spPr/>
    </dgm:pt>
    <dgm:pt modelId="{04C39004-8A95-413F-A38D-E60F45ECA385}" type="pres">
      <dgm:prSet presAssocID="{670DD5D1-4C41-40A8-9290-8886BA902C03}" presName="text_4" presStyleLbl="node1" presStyleIdx="3" presStyleCnt="4" custScaleY="134514">
        <dgm:presLayoutVars>
          <dgm:bulletEnabled val="1"/>
        </dgm:presLayoutVars>
      </dgm:prSet>
      <dgm:spPr/>
    </dgm:pt>
    <dgm:pt modelId="{7D0356A2-C56F-43D6-B539-D3E62C556AA8}" type="pres">
      <dgm:prSet presAssocID="{670DD5D1-4C41-40A8-9290-8886BA902C03}" presName="accent_4" presStyleCnt="0"/>
      <dgm:spPr/>
    </dgm:pt>
    <dgm:pt modelId="{1AF75470-9152-4C83-A1FE-EF754177E64A}" type="pres">
      <dgm:prSet presAssocID="{670DD5D1-4C41-40A8-9290-8886BA902C03}" presName="accentRepeatNode" presStyleLbl="solidFgAcc1" presStyleIdx="3" presStyleCnt="4"/>
      <dgm:spPr/>
    </dgm:pt>
  </dgm:ptLst>
  <dgm:cxnLst>
    <dgm:cxn modelId="{07955A1D-D32E-4C55-9604-D2B83CC418FE}" srcId="{C433339D-96AC-40FD-9F3A-2F99584C6120}" destId="{E851878C-8EAD-4D62-B3EB-D0879BE7D33F}" srcOrd="1" destOrd="0" parTransId="{DCE3F484-6692-440D-93AB-F84B21C0C80C}" sibTransId="{96A324A9-D23B-4DF9-9129-C2A35EED06A3}"/>
    <dgm:cxn modelId="{7711F51D-C832-472D-81B9-02A2249B2070}" srcId="{C433339D-96AC-40FD-9F3A-2F99584C6120}" destId="{670DD5D1-4C41-40A8-9290-8886BA902C03}" srcOrd="3" destOrd="0" parTransId="{D322A313-E842-456F-B5C3-48E3D675F325}" sibTransId="{8F58889C-C1C0-401C-9FB7-2B838B59AC3F}"/>
    <dgm:cxn modelId="{661B7C24-567A-494A-A3A3-308BB5A5E1AC}" type="presOf" srcId="{01ADEFDE-B0CD-4D1A-9407-DB0D22E985BD}" destId="{B70018BA-CAB5-4938-A0F8-1536FF1FF124}" srcOrd="0" destOrd="0" presId="urn:microsoft.com/office/officeart/2008/layout/VerticalCurvedList"/>
    <dgm:cxn modelId="{5A3DA95B-5B4F-49D8-B511-838EC5DBF9FC}" type="presOf" srcId="{EA3BF8A4-7CCF-4AA8-960E-14ACBD1A058D}" destId="{05235D2B-013A-4C3F-840B-D17EA6AFB544}" srcOrd="0" destOrd="0" presId="urn:microsoft.com/office/officeart/2008/layout/VerticalCurvedList"/>
    <dgm:cxn modelId="{EA96F16E-84AF-40EB-9E46-BCB03D00073E}" srcId="{C433339D-96AC-40FD-9F3A-2F99584C6120}" destId="{EA3BF8A4-7CCF-4AA8-960E-14ACBD1A058D}" srcOrd="0" destOrd="0" parTransId="{5EECC4E0-2602-4145-A904-0FD5EAD5052F}" sibTransId="{397CEF60-D793-4247-B365-383AE7F59D20}"/>
    <dgm:cxn modelId="{3A4CEC54-EEBB-41E2-B1C8-71D4306BE452}" type="presOf" srcId="{C433339D-96AC-40FD-9F3A-2F99584C6120}" destId="{F30D9926-FF0C-4FFD-9935-CB114E88384E}" srcOrd="0" destOrd="0" presId="urn:microsoft.com/office/officeart/2008/layout/VerticalCurvedList"/>
    <dgm:cxn modelId="{1CAE1B7E-A872-4D31-8EBD-A8FF98202796}" type="presOf" srcId="{397CEF60-D793-4247-B365-383AE7F59D20}" destId="{7163E949-EB00-438A-AB86-FAE229F2C179}" srcOrd="0" destOrd="0" presId="urn:microsoft.com/office/officeart/2008/layout/VerticalCurvedList"/>
    <dgm:cxn modelId="{9593E88D-9292-4D5D-892C-ADF04A4F13A4}" type="presOf" srcId="{670DD5D1-4C41-40A8-9290-8886BA902C03}" destId="{04C39004-8A95-413F-A38D-E60F45ECA385}" srcOrd="0" destOrd="0" presId="urn:microsoft.com/office/officeart/2008/layout/VerticalCurvedList"/>
    <dgm:cxn modelId="{E0361D98-F093-4878-A752-4ADC05342815}" srcId="{C433339D-96AC-40FD-9F3A-2F99584C6120}" destId="{01ADEFDE-B0CD-4D1A-9407-DB0D22E985BD}" srcOrd="2" destOrd="0" parTransId="{0FB0DDBE-EA75-4E3C-A487-B4AD631A8DCD}" sibTransId="{6E429D1D-754D-4F20-9989-3D7C8B272194}"/>
    <dgm:cxn modelId="{182324F4-BD5A-48DE-8C19-85B24ADFCE89}" type="presOf" srcId="{E851878C-8EAD-4D62-B3EB-D0879BE7D33F}" destId="{F3ECCE99-7FE2-481D-9B2E-088D4D4B033D}" srcOrd="0" destOrd="0" presId="urn:microsoft.com/office/officeart/2008/layout/VerticalCurvedList"/>
    <dgm:cxn modelId="{320EC5DA-CD62-46DD-85B4-0D7BBD013B93}" type="presParOf" srcId="{F30D9926-FF0C-4FFD-9935-CB114E88384E}" destId="{72FCD427-A144-4B44-9A3E-FEED6E300A9F}" srcOrd="0" destOrd="0" presId="urn:microsoft.com/office/officeart/2008/layout/VerticalCurvedList"/>
    <dgm:cxn modelId="{C222AECC-3C91-4CA3-824C-6CA8D5205CCB}" type="presParOf" srcId="{72FCD427-A144-4B44-9A3E-FEED6E300A9F}" destId="{9D0E8973-C914-4CD7-9341-4C1F690E336E}" srcOrd="0" destOrd="0" presId="urn:microsoft.com/office/officeart/2008/layout/VerticalCurvedList"/>
    <dgm:cxn modelId="{4CB40D20-704C-444B-BF75-8A84639BE837}" type="presParOf" srcId="{9D0E8973-C914-4CD7-9341-4C1F690E336E}" destId="{8AB7013C-9B4C-4457-BB33-47C6E56257CD}" srcOrd="0" destOrd="0" presId="urn:microsoft.com/office/officeart/2008/layout/VerticalCurvedList"/>
    <dgm:cxn modelId="{71A7FC4C-9E48-43C7-885C-23BD84503F82}" type="presParOf" srcId="{9D0E8973-C914-4CD7-9341-4C1F690E336E}" destId="{7163E949-EB00-438A-AB86-FAE229F2C179}" srcOrd="1" destOrd="0" presId="urn:microsoft.com/office/officeart/2008/layout/VerticalCurvedList"/>
    <dgm:cxn modelId="{BDF78BFD-5D9D-44F1-A6A6-2697348FE8A6}" type="presParOf" srcId="{9D0E8973-C914-4CD7-9341-4C1F690E336E}" destId="{C9034088-2DF5-4027-B39F-E9E54510F480}" srcOrd="2" destOrd="0" presId="urn:microsoft.com/office/officeart/2008/layout/VerticalCurvedList"/>
    <dgm:cxn modelId="{D6AAF7CF-389A-4247-9E73-9A8DF0434DBC}" type="presParOf" srcId="{9D0E8973-C914-4CD7-9341-4C1F690E336E}" destId="{AFE80862-C7A3-4529-B9FB-98A064154F05}" srcOrd="3" destOrd="0" presId="urn:microsoft.com/office/officeart/2008/layout/VerticalCurvedList"/>
    <dgm:cxn modelId="{D8F0BE31-E0CA-41D7-82F9-7221D644AAEC}" type="presParOf" srcId="{72FCD427-A144-4B44-9A3E-FEED6E300A9F}" destId="{05235D2B-013A-4C3F-840B-D17EA6AFB544}" srcOrd="1" destOrd="0" presId="urn:microsoft.com/office/officeart/2008/layout/VerticalCurvedList"/>
    <dgm:cxn modelId="{1A4E3C76-5439-4609-9318-D664DA148B56}" type="presParOf" srcId="{72FCD427-A144-4B44-9A3E-FEED6E300A9F}" destId="{E723CD05-CB68-498C-A911-AF3167E057CB}" srcOrd="2" destOrd="0" presId="urn:microsoft.com/office/officeart/2008/layout/VerticalCurvedList"/>
    <dgm:cxn modelId="{3FE97B63-8E51-42EF-9DD3-4196F460E91E}" type="presParOf" srcId="{E723CD05-CB68-498C-A911-AF3167E057CB}" destId="{E6B4FDC9-0621-4F31-99C7-FB5B691519EF}" srcOrd="0" destOrd="0" presId="urn:microsoft.com/office/officeart/2008/layout/VerticalCurvedList"/>
    <dgm:cxn modelId="{8931DCE7-C128-4FF3-96D9-700428BF9B8F}" type="presParOf" srcId="{72FCD427-A144-4B44-9A3E-FEED6E300A9F}" destId="{F3ECCE99-7FE2-481D-9B2E-088D4D4B033D}" srcOrd="3" destOrd="0" presId="urn:microsoft.com/office/officeart/2008/layout/VerticalCurvedList"/>
    <dgm:cxn modelId="{8AEAF014-5CB3-4F01-ACEC-531022BB2EE8}" type="presParOf" srcId="{72FCD427-A144-4B44-9A3E-FEED6E300A9F}" destId="{FC3EA53F-BB89-411F-84D8-E3CFD7C4E02D}" srcOrd="4" destOrd="0" presId="urn:microsoft.com/office/officeart/2008/layout/VerticalCurvedList"/>
    <dgm:cxn modelId="{E25E5B95-F7E7-4AEB-B34C-3C2FB01FBFDA}" type="presParOf" srcId="{FC3EA53F-BB89-411F-84D8-E3CFD7C4E02D}" destId="{265EB521-1CF7-4B80-892A-7D1D1E7C7628}" srcOrd="0" destOrd="0" presId="urn:microsoft.com/office/officeart/2008/layout/VerticalCurvedList"/>
    <dgm:cxn modelId="{02FDFA1E-0BF4-4AA9-B8F4-5CD7B35CC5D1}" type="presParOf" srcId="{72FCD427-A144-4B44-9A3E-FEED6E300A9F}" destId="{B70018BA-CAB5-4938-A0F8-1536FF1FF124}" srcOrd="5" destOrd="0" presId="urn:microsoft.com/office/officeart/2008/layout/VerticalCurvedList"/>
    <dgm:cxn modelId="{508EC4DC-8131-422D-B5F6-DBC97667F600}" type="presParOf" srcId="{72FCD427-A144-4B44-9A3E-FEED6E300A9F}" destId="{B532C43E-9743-403F-88CA-1577DB2791AF}" srcOrd="6" destOrd="0" presId="urn:microsoft.com/office/officeart/2008/layout/VerticalCurvedList"/>
    <dgm:cxn modelId="{7A6F04B7-837B-450F-B457-CC26EF756590}" type="presParOf" srcId="{B532C43E-9743-403F-88CA-1577DB2791AF}" destId="{43FD5184-3190-440B-8FC5-D4D90542B097}" srcOrd="0" destOrd="0" presId="urn:microsoft.com/office/officeart/2008/layout/VerticalCurvedList"/>
    <dgm:cxn modelId="{D95EC55A-66CD-4518-B3AD-C4FB7D0702DA}" type="presParOf" srcId="{72FCD427-A144-4B44-9A3E-FEED6E300A9F}" destId="{04C39004-8A95-413F-A38D-E60F45ECA385}" srcOrd="7" destOrd="0" presId="urn:microsoft.com/office/officeart/2008/layout/VerticalCurvedList"/>
    <dgm:cxn modelId="{0050822F-A775-44ED-A988-72F80ADED675}" type="presParOf" srcId="{72FCD427-A144-4B44-9A3E-FEED6E300A9F}" destId="{7D0356A2-C56F-43D6-B539-D3E62C556AA8}" srcOrd="8" destOrd="0" presId="urn:microsoft.com/office/officeart/2008/layout/VerticalCurvedList"/>
    <dgm:cxn modelId="{6848D641-8B56-427F-AE07-C29D15EA585A}" type="presParOf" srcId="{7D0356A2-C56F-43D6-B539-D3E62C556AA8}" destId="{1AF75470-9152-4C83-A1FE-EF754177E6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CDA89-B5DB-495B-A2A4-13CCA50489CC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5269924B-1FA5-44BD-8734-D6D1A03522B3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</a:rPr>
            <a:t>відповідність військовослужбовця медичним вимогам;</a:t>
          </a:r>
          <a:endParaRPr lang="ru-UA" sz="2000" b="1" dirty="0">
            <a:solidFill>
              <a:schemeClr val="tx1"/>
            </a:solidFill>
          </a:endParaRPr>
        </a:p>
      </dgm:t>
    </dgm:pt>
    <dgm:pt modelId="{44BBF368-2EB6-4882-B898-76AF74E12640}" type="parTrans" cxnId="{3084BB9B-65A7-41ED-B0E4-2743563E21EE}">
      <dgm:prSet/>
      <dgm:spPr/>
      <dgm:t>
        <a:bodyPr/>
        <a:lstStyle/>
        <a:p>
          <a:endParaRPr lang="ru-UA"/>
        </a:p>
      </dgm:t>
    </dgm:pt>
    <dgm:pt modelId="{38E31E85-2A6C-4B3F-B2E7-8C20BC912623}" type="sibTrans" cxnId="{3084BB9B-65A7-41ED-B0E4-2743563E21EE}">
      <dgm:prSet/>
      <dgm:spPr/>
      <dgm:t>
        <a:bodyPr/>
        <a:lstStyle/>
        <a:p>
          <a:endParaRPr lang="ru-UA"/>
        </a:p>
      </dgm:t>
    </dgm:pt>
    <dgm:pt modelId="{37F2A2BA-8777-4059-BF80-60336DD153DB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обов’язковість складання громадянином України Військової присяги;</a:t>
          </a:r>
          <a:endParaRPr lang="ru-UA" sz="1800" dirty="0">
            <a:solidFill>
              <a:schemeClr val="tx1"/>
            </a:solidFill>
          </a:endParaRPr>
        </a:p>
      </dgm:t>
    </dgm:pt>
    <dgm:pt modelId="{C6A23533-53DF-4E42-A9E5-403971DAF56F}" type="parTrans" cxnId="{0F3DA8C7-98CC-408B-A29B-727F4EFEE00D}">
      <dgm:prSet/>
      <dgm:spPr/>
      <dgm:t>
        <a:bodyPr/>
        <a:lstStyle/>
        <a:p>
          <a:endParaRPr lang="ru-UA"/>
        </a:p>
      </dgm:t>
    </dgm:pt>
    <dgm:pt modelId="{66B94731-B9E8-4D49-926C-5056E24B398B}" type="sibTrans" cxnId="{0F3DA8C7-98CC-408B-A29B-727F4EFEE00D}">
      <dgm:prSet/>
      <dgm:spPr/>
      <dgm:t>
        <a:bodyPr/>
        <a:lstStyle/>
        <a:p>
          <a:endParaRPr lang="ru-UA"/>
        </a:p>
      </dgm:t>
    </dgm:pt>
    <dgm:pt modelId="{C2093C8F-072F-4F38-8563-6A853DCA1695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відносини, пов’язані з проходженням військової служби, регулюються Законом та іншими нормативно-правовими актами;</a:t>
          </a:r>
          <a:endParaRPr lang="ru-UA" sz="1800" dirty="0">
            <a:solidFill>
              <a:schemeClr val="tx1"/>
            </a:solidFill>
          </a:endParaRPr>
        </a:p>
      </dgm:t>
    </dgm:pt>
    <dgm:pt modelId="{3B61DDB7-9E60-4555-B2EA-203AAE2B6668}" type="parTrans" cxnId="{CAAB0BA3-A769-4275-B62C-A0D88C194185}">
      <dgm:prSet/>
      <dgm:spPr/>
      <dgm:t>
        <a:bodyPr/>
        <a:lstStyle/>
        <a:p>
          <a:endParaRPr lang="ru-UA"/>
        </a:p>
      </dgm:t>
    </dgm:pt>
    <dgm:pt modelId="{2B71635F-5C88-4BDD-B2D7-F0A38C56C558}" type="sibTrans" cxnId="{CAAB0BA3-A769-4275-B62C-A0D88C194185}">
      <dgm:prSet/>
      <dgm:spPr/>
      <dgm:t>
        <a:bodyPr/>
        <a:lstStyle/>
        <a:p>
          <a:endParaRPr lang="ru-UA"/>
        </a:p>
      </dgm:t>
    </dgm:pt>
    <dgm:pt modelId="{B879B81A-AB7F-45EA-992E-057BF8CBB17C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підвищена обов’язковість вимог військової служби;</a:t>
          </a:r>
          <a:endParaRPr lang="ru-UA" sz="1800" dirty="0">
            <a:solidFill>
              <a:schemeClr val="tx1"/>
            </a:solidFill>
          </a:endParaRPr>
        </a:p>
      </dgm:t>
    </dgm:pt>
    <dgm:pt modelId="{64507352-7527-4675-9432-7CCD867722C7}" type="parTrans" cxnId="{584F0425-D9A6-4A4D-B820-C3EC2CEFE4B7}">
      <dgm:prSet/>
      <dgm:spPr/>
      <dgm:t>
        <a:bodyPr/>
        <a:lstStyle/>
        <a:p>
          <a:endParaRPr lang="ru-UA"/>
        </a:p>
      </dgm:t>
    </dgm:pt>
    <dgm:pt modelId="{6EF7AC24-1CF8-4B15-814F-AC3E4FE43531}" type="sibTrans" cxnId="{584F0425-D9A6-4A4D-B820-C3EC2CEFE4B7}">
      <dgm:prSet/>
      <dgm:spPr/>
      <dgm:t>
        <a:bodyPr/>
        <a:lstStyle/>
        <a:p>
          <a:endParaRPr lang="ru-UA"/>
        </a:p>
      </dgm:t>
    </dgm:pt>
    <dgm:pt modelId="{3368F156-099C-4ABF-9008-B350FBDB13BA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більш сувора відповідальність за службові правопорушення;</a:t>
          </a:r>
          <a:endParaRPr lang="ru-UA" sz="1800" dirty="0">
            <a:solidFill>
              <a:schemeClr val="tx1"/>
            </a:solidFill>
          </a:endParaRPr>
        </a:p>
      </dgm:t>
    </dgm:pt>
    <dgm:pt modelId="{6A16E980-DD08-41A4-AE60-5C9436367C24}" type="parTrans" cxnId="{9BB4241A-C748-4EB3-A9A1-647A9BD1B720}">
      <dgm:prSet/>
      <dgm:spPr/>
      <dgm:t>
        <a:bodyPr/>
        <a:lstStyle/>
        <a:p>
          <a:endParaRPr lang="ru-UA"/>
        </a:p>
      </dgm:t>
    </dgm:pt>
    <dgm:pt modelId="{E0AC5991-385F-4F4E-A531-31EA20EE1366}" type="sibTrans" cxnId="{9BB4241A-C748-4EB3-A9A1-647A9BD1B720}">
      <dgm:prSet/>
      <dgm:spPr/>
      <dgm:t>
        <a:bodyPr/>
        <a:lstStyle/>
        <a:p>
          <a:endParaRPr lang="ru-UA"/>
        </a:p>
      </dgm:t>
    </dgm:pt>
    <dgm:pt modelId="{7E4C5DD0-B2C4-4839-BCD0-E03C9B393D4F}">
      <dgm:prSet/>
      <dgm:spPr/>
      <dgm:t>
        <a:bodyPr/>
        <a:lstStyle/>
        <a:p>
          <a:endParaRPr lang="ru-UA"/>
        </a:p>
      </dgm:t>
    </dgm:pt>
    <dgm:pt modelId="{93EEDFD4-7FA5-4312-86F2-C2B76AA601DB}" type="parTrans" cxnId="{90835919-CC26-4036-BCE0-8D62CCBD1121}">
      <dgm:prSet/>
      <dgm:spPr/>
      <dgm:t>
        <a:bodyPr/>
        <a:lstStyle/>
        <a:p>
          <a:endParaRPr lang="ru-UA"/>
        </a:p>
      </dgm:t>
    </dgm:pt>
    <dgm:pt modelId="{4831D63D-7A80-4224-8421-43F589D8E81F}" type="sibTrans" cxnId="{90835919-CC26-4036-BCE0-8D62CCBD1121}">
      <dgm:prSet/>
      <dgm:spPr/>
      <dgm:t>
        <a:bodyPr/>
        <a:lstStyle/>
        <a:p>
          <a:endParaRPr lang="ru-UA"/>
        </a:p>
      </dgm:t>
    </dgm:pt>
    <dgm:pt modelId="{3F0D85D3-C3DB-45B1-982A-D74795BA72AC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 наявність військових звань;</a:t>
          </a:r>
          <a:endParaRPr lang="ru-UA" sz="1800" dirty="0">
            <a:solidFill>
              <a:schemeClr val="tx1"/>
            </a:solidFill>
          </a:endParaRPr>
        </a:p>
      </dgm:t>
    </dgm:pt>
    <dgm:pt modelId="{26472BFF-8ABC-4103-88A9-C0CDC858AA6E}" type="parTrans" cxnId="{05DC5C73-FC65-437A-BB17-432C4DF61741}">
      <dgm:prSet/>
      <dgm:spPr/>
      <dgm:t>
        <a:bodyPr/>
        <a:lstStyle/>
        <a:p>
          <a:endParaRPr lang="ru-UA"/>
        </a:p>
      </dgm:t>
    </dgm:pt>
    <dgm:pt modelId="{7C71FB8A-66E0-4085-B956-0AB6213F53DF}" type="sibTrans" cxnId="{05DC5C73-FC65-437A-BB17-432C4DF61741}">
      <dgm:prSet/>
      <dgm:spPr/>
      <dgm:t>
        <a:bodyPr/>
        <a:lstStyle/>
        <a:p>
          <a:endParaRPr lang="ru-UA"/>
        </a:p>
      </dgm:t>
    </dgm:pt>
    <dgm:pt modelId="{F35814DE-A55D-4294-8A86-6375509E7062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чітка службова підпорядкованість вимогам командирів і начальників;</a:t>
          </a:r>
          <a:endParaRPr lang="ru-UA" sz="1800" dirty="0">
            <a:solidFill>
              <a:schemeClr val="tx1"/>
            </a:solidFill>
          </a:endParaRPr>
        </a:p>
      </dgm:t>
    </dgm:pt>
    <dgm:pt modelId="{D0CE57A3-9B81-4FA9-9B0D-87C7E20A2563}" type="parTrans" cxnId="{D41AD73B-D267-4698-8BAD-8F8A89EE9D1A}">
      <dgm:prSet/>
      <dgm:spPr/>
      <dgm:t>
        <a:bodyPr/>
        <a:lstStyle/>
        <a:p>
          <a:endParaRPr lang="ru-UA"/>
        </a:p>
      </dgm:t>
    </dgm:pt>
    <dgm:pt modelId="{0DD0ECDB-A3FC-4010-9B89-951143EA25BE}" type="sibTrans" cxnId="{D41AD73B-D267-4698-8BAD-8F8A89EE9D1A}">
      <dgm:prSet/>
      <dgm:spPr/>
      <dgm:t>
        <a:bodyPr/>
        <a:lstStyle/>
        <a:p>
          <a:endParaRPr lang="ru-UA"/>
        </a:p>
      </dgm:t>
    </dgm:pt>
    <dgm:pt modelId="{72D23592-11AE-4170-A663-FCE961C48874}" type="pres">
      <dgm:prSet presAssocID="{F8DCDA89-B5DB-495B-A2A4-13CCA50489CC}" presName="Name0" presStyleCnt="0">
        <dgm:presLayoutVars>
          <dgm:chMax val="7"/>
          <dgm:chPref val="7"/>
          <dgm:dir/>
        </dgm:presLayoutVars>
      </dgm:prSet>
      <dgm:spPr/>
    </dgm:pt>
    <dgm:pt modelId="{10BB22B7-2C01-468D-BCFF-5FF95EE4CCCC}" type="pres">
      <dgm:prSet presAssocID="{F8DCDA89-B5DB-495B-A2A4-13CCA50489CC}" presName="Name1" presStyleCnt="0"/>
      <dgm:spPr/>
    </dgm:pt>
    <dgm:pt modelId="{F47BF8C0-F930-4321-A4C1-BBDD3D152F35}" type="pres">
      <dgm:prSet presAssocID="{F8DCDA89-B5DB-495B-A2A4-13CCA50489CC}" presName="cycle" presStyleCnt="0"/>
      <dgm:spPr/>
    </dgm:pt>
    <dgm:pt modelId="{2FFCA02C-5320-4405-A71D-653047E45FC4}" type="pres">
      <dgm:prSet presAssocID="{F8DCDA89-B5DB-495B-A2A4-13CCA50489CC}" presName="srcNode" presStyleLbl="node1" presStyleIdx="0" presStyleCnt="7"/>
      <dgm:spPr/>
    </dgm:pt>
    <dgm:pt modelId="{CFB81550-E1D8-4A64-9343-995C88FDE11B}" type="pres">
      <dgm:prSet presAssocID="{F8DCDA89-B5DB-495B-A2A4-13CCA50489CC}" presName="conn" presStyleLbl="parChTrans1D2" presStyleIdx="0" presStyleCnt="1"/>
      <dgm:spPr/>
    </dgm:pt>
    <dgm:pt modelId="{C88E8919-FA01-4D36-8E87-793E15D2A427}" type="pres">
      <dgm:prSet presAssocID="{F8DCDA89-B5DB-495B-A2A4-13CCA50489CC}" presName="extraNode" presStyleLbl="node1" presStyleIdx="0" presStyleCnt="7"/>
      <dgm:spPr/>
    </dgm:pt>
    <dgm:pt modelId="{662BB80D-589D-4ECF-B7E4-FB39AC43BC18}" type="pres">
      <dgm:prSet presAssocID="{F8DCDA89-B5DB-495B-A2A4-13CCA50489CC}" presName="dstNode" presStyleLbl="node1" presStyleIdx="0" presStyleCnt="7"/>
      <dgm:spPr/>
    </dgm:pt>
    <dgm:pt modelId="{18AEA194-394D-48B6-BDB2-2A4D46AAD40C}" type="pres">
      <dgm:prSet presAssocID="{5269924B-1FA5-44BD-8734-D6D1A03522B3}" presName="text_1" presStyleLbl="node1" presStyleIdx="0" presStyleCnt="7" custScaleY="89766">
        <dgm:presLayoutVars>
          <dgm:bulletEnabled val="1"/>
        </dgm:presLayoutVars>
      </dgm:prSet>
      <dgm:spPr/>
    </dgm:pt>
    <dgm:pt modelId="{61DE6277-E2B1-481D-9C77-24B460F33B57}" type="pres">
      <dgm:prSet presAssocID="{5269924B-1FA5-44BD-8734-D6D1A03522B3}" presName="accent_1" presStyleCnt="0"/>
      <dgm:spPr/>
    </dgm:pt>
    <dgm:pt modelId="{92E2511C-915D-4C47-8823-F35D6961D26C}" type="pres">
      <dgm:prSet presAssocID="{5269924B-1FA5-44BD-8734-D6D1A03522B3}" presName="accentRepeatNode" presStyleLbl="solidFgAcc1" presStyleIdx="0" presStyleCnt="7"/>
      <dgm:spPr/>
    </dgm:pt>
    <dgm:pt modelId="{CC642806-3FBC-44A0-9F35-4DF1590BFB20}" type="pres">
      <dgm:prSet presAssocID="{37F2A2BA-8777-4059-BF80-60336DD153DB}" presName="text_2" presStyleLbl="node1" presStyleIdx="1" presStyleCnt="7">
        <dgm:presLayoutVars>
          <dgm:bulletEnabled val="1"/>
        </dgm:presLayoutVars>
      </dgm:prSet>
      <dgm:spPr/>
    </dgm:pt>
    <dgm:pt modelId="{ECC66B8F-050E-4E29-94DF-E032EFCB44D9}" type="pres">
      <dgm:prSet presAssocID="{37F2A2BA-8777-4059-BF80-60336DD153DB}" presName="accent_2" presStyleCnt="0"/>
      <dgm:spPr/>
    </dgm:pt>
    <dgm:pt modelId="{44EA9BB9-0756-45AE-9ED8-1497D34E8641}" type="pres">
      <dgm:prSet presAssocID="{37F2A2BA-8777-4059-BF80-60336DD153DB}" presName="accentRepeatNode" presStyleLbl="solidFgAcc1" presStyleIdx="1" presStyleCnt="7"/>
      <dgm:spPr/>
    </dgm:pt>
    <dgm:pt modelId="{CFBFB383-306E-42AD-825D-702DC9BABFA2}" type="pres">
      <dgm:prSet presAssocID="{C2093C8F-072F-4F38-8563-6A853DCA1695}" presName="text_3" presStyleLbl="node1" presStyleIdx="2" presStyleCnt="7" custScaleY="158200">
        <dgm:presLayoutVars>
          <dgm:bulletEnabled val="1"/>
        </dgm:presLayoutVars>
      </dgm:prSet>
      <dgm:spPr/>
    </dgm:pt>
    <dgm:pt modelId="{D7B650E8-9A4E-4007-8586-E65C84B77E37}" type="pres">
      <dgm:prSet presAssocID="{C2093C8F-072F-4F38-8563-6A853DCA1695}" presName="accent_3" presStyleCnt="0"/>
      <dgm:spPr/>
    </dgm:pt>
    <dgm:pt modelId="{4A319E28-25F9-4FB1-95BD-164C2414E8A9}" type="pres">
      <dgm:prSet presAssocID="{C2093C8F-072F-4F38-8563-6A853DCA1695}" presName="accentRepeatNode" presStyleLbl="solidFgAcc1" presStyleIdx="2" presStyleCnt="7"/>
      <dgm:spPr/>
    </dgm:pt>
    <dgm:pt modelId="{6DD52A5C-BB2E-43ED-9521-B4AE15A49B09}" type="pres">
      <dgm:prSet presAssocID="{B879B81A-AB7F-45EA-992E-057BF8CBB17C}" presName="text_4" presStyleLbl="node1" presStyleIdx="3" presStyleCnt="7">
        <dgm:presLayoutVars>
          <dgm:bulletEnabled val="1"/>
        </dgm:presLayoutVars>
      </dgm:prSet>
      <dgm:spPr/>
    </dgm:pt>
    <dgm:pt modelId="{58461049-3FC5-4BA1-913F-B372A85C9596}" type="pres">
      <dgm:prSet presAssocID="{B879B81A-AB7F-45EA-992E-057BF8CBB17C}" presName="accent_4" presStyleCnt="0"/>
      <dgm:spPr/>
    </dgm:pt>
    <dgm:pt modelId="{883B1A3A-BE5B-4AB5-8BFB-CD4578D26727}" type="pres">
      <dgm:prSet presAssocID="{B879B81A-AB7F-45EA-992E-057BF8CBB17C}" presName="accentRepeatNode" presStyleLbl="solidFgAcc1" presStyleIdx="3" presStyleCnt="7"/>
      <dgm:spPr/>
    </dgm:pt>
    <dgm:pt modelId="{DDBF4B5D-1963-416A-AF7A-1619495E44BB}" type="pres">
      <dgm:prSet presAssocID="{3368F156-099C-4ABF-9008-B350FBDB13BA}" presName="text_5" presStyleLbl="node1" presStyleIdx="4" presStyleCnt="7">
        <dgm:presLayoutVars>
          <dgm:bulletEnabled val="1"/>
        </dgm:presLayoutVars>
      </dgm:prSet>
      <dgm:spPr/>
    </dgm:pt>
    <dgm:pt modelId="{FB77801F-349D-4EEB-ABD7-086F7A356048}" type="pres">
      <dgm:prSet presAssocID="{3368F156-099C-4ABF-9008-B350FBDB13BA}" presName="accent_5" presStyleCnt="0"/>
      <dgm:spPr/>
    </dgm:pt>
    <dgm:pt modelId="{311AB213-AB43-428A-99CA-E366D18D929B}" type="pres">
      <dgm:prSet presAssocID="{3368F156-099C-4ABF-9008-B350FBDB13BA}" presName="accentRepeatNode" presStyleLbl="solidFgAcc1" presStyleIdx="4" presStyleCnt="7"/>
      <dgm:spPr/>
    </dgm:pt>
    <dgm:pt modelId="{A2A31DB0-DE25-4F7D-91BC-1F242E7AA797}" type="pres">
      <dgm:prSet presAssocID="{F35814DE-A55D-4294-8A86-6375509E7062}" presName="text_6" presStyleLbl="node1" presStyleIdx="5" presStyleCnt="7" custScaleY="91198">
        <dgm:presLayoutVars>
          <dgm:bulletEnabled val="1"/>
        </dgm:presLayoutVars>
      </dgm:prSet>
      <dgm:spPr/>
    </dgm:pt>
    <dgm:pt modelId="{335718AD-4342-42A7-AC4D-30168ABABA9D}" type="pres">
      <dgm:prSet presAssocID="{F35814DE-A55D-4294-8A86-6375509E7062}" presName="accent_6" presStyleCnt="0"/>
      <dgm:spPr/>
    </dgm:pt>
    <dgm:pt modelId="{9ED134C0-1936-4FCF-A333-4DA5E1B11453}" type="pres">
      <dgm:prSet presAssocID="{F35814DE-A55D-4294-8A86-6375509E7062}" presName="accentRepeatNode" presStyleLbl="solidFgAcc1" presStyleIdx="5" presStyleCnt="7"/>
      <dgm:spPr/>
    </dgm:pt>
    <dgm:pt modelId="{25C4D323-D68E-4EC2-8B4D-56DE18DF2924}" type="pres">
      <dgm:prSet presAssocID="{3F0D85D3-C3DB-45B1-982A-D74795BA72AC}" presName="text_7" presStyleLbl="node1" presStyleIdx="6" presStyleCnt="7" custScaleY="85227">
        <dgm:presLayoutVars>
          <dgm:bulletEnabled val="1"/>
        </dgm:presLayoutVars>
      </dgm:prSet>
      <dgm:spPr/>
    </dgm:pt>
    <dgm:pt modelId="{46A2A876-3803-444C-80A7-FCDEC73B4B80}" type="pres">
      <dgm:prSet presAssocID="{3F0D85D3-C3DB-45B1-982A-D74795BA72AC}" presName="accent_7" presStyleCnt="0"/>
      <dgm:spPr/>
    </dgm:pt>
    <dgm:pt modelId="{7CFB36B9-4921-4775-9C8E-C9749079A4EA}" type="pres">
      <dgm:prSet presAssocID="{3F0D85D3-C3DB-45B1-982A-D74795BA72AC}" presName="accentRepeatNode" presStyleLbl="solidFgAcc1" presStyleIdx="6" presStyleCnt="7" custLinFactNeighborX="-11752" custLinFactNeighborY="-3449"/>
      <dgm:spPr/>
    </dgm:pt>
  </dgm:ptLst>
  <dgm:cxnLst>
    <dgm:cxn modelId="{51210019-529D-4A00-BC68-F144D795FCF7}" type="presOf" srcId="{F35814DE-A55D-4294-8A86-6375509E7062}" destId="{A2A31DB0-DE25-4F7D-91BC-1F242E7AA797}" srcOrd="0" destOrd="0" presId="urn:microsoft.com/office/officeart/2008/layout/VerticalCurvedList"/>
    <dgm:cxn modelId="{90835919-CC26-4036-BCE0-8D62CCBD1121}" srcId="{F8DCDA89-B5DB-495B-A2A4-13CCA50489CC}" destId="{7E4C5DD0-B2C4-4839-BCD0-E03C9B393D4F}" srcOrd="7" destOrd="0" parTransId="{93EEDFD4-7FA5-4312-86F2-C2B76AA601DB}" sibTransId="{4831D63D-7A80-4224-8421-43F589D8E81F}"/>
    <dgm:cxn modelId="{9BB4241A-C748-4EB3-A9A1-647A9BD1B720}" srcId="{F8DCDA89-B5DB-495B-A2A4-13CCA50489CC}" destId="{3368F156-099C-4ABF-9008-B350FBDB13BA}" srcOrd="4" destOrd="0" parTransId="{6A16E980-DD08-41A4-AE60-5C9436367C24}" sibTransId="{E0AC5991-385F-4F4E-A531-31EA20EE1366}"/>
    <dgm:cxn modelId="{584F0425-D9A6-4A4D-B820-C3EC2CEFE4B7}" srcId="{F8DCDA89-B5DB-495B-A2A4-13CCA50489CC}" destId="{B879B81A-AB7F-45EA-992E-057BF8CBB17C}" srcOrd="3" destOrd="0" parTransId="{64507352-7527-4675-9432-7CCD867722C7}" sibTransId="{6EF7AC24-1CF8-4B15-814F-AC3E4FE43531}"/>
    <dgm:cxn modelId="{FEE41034-6FD0-47FA-A7CC-D41437FEA35F}" type="presOf" srcId="{C2093C8F-072F-4F38-8563-6A853DCA1695}" destId="{CFBFB383-306E-42AD-825D-702DC9BABFA2}" srcOrd="0" destOrd="0" presId="urn:microsoft.com/office/officeart/2008/layout/VerticalCurvedList"/>
    <dgm:cxn modelId="{D41AD73B-D267-4698-8BAD-8F8A89EE9D1A}" srcId="{F8DCDA89-B5DB-495B-A2A4-13CCA50489CC}" destId="{F35814DE-A55D-4294-8A86-6375509E7062}" srcOrd="5" destOrd="0" parTransId="{D0CE57A3-9B81-4FA9-9B0D-87C7E20A2563}" sibTransId="{0DD0ECDB-A3FC-4010-9B89-951143EA25BE}"/>
    <dgm:cxn modelId="{B7DE195D-6E8F-458B-A2FA-B300E73F0FCC}" type="presOf" srcId="{37F2A2BA-8777-4059-BF80-60336DD153DB}" destId="{CC642806-3FBC-44A0-9F35-4DF1590BFB20}" srcOrd="0" destOrd="0" presId="urn:microsoft.com/office/officeart/2008/layout/VerticalCurvedList"/>
    <dgm:cxn modelId="{05DC5C73-FC65-437A-BB17-432C4DF61741}" srcId="{F8DCDA89-B5DB-495B-A2A4-13CCA50489CC}" destId="{3F0D85D3-C3DB-45B1-982A-D74795BA72AC}" srcOrd="6" destOrd="0" parTransId="{26472BFF-8ABC-4103-88A9-C0CDC858AA6E}" sibTransId="{7C71FB8A-66E0-4085-B956-0AB6213F53DF}"/>
    <dgm:cxn modelId="{4A995D74-BA04-42CD-B0F3-0A0A5BE7A419}" type="presOf" srcId="{B879B81A-AB7F-45EA-992E-057BF8CBB17C}" destId="{6DD52A5C-BB2E-43ED-9521-B4AE15A49B09}" srcOrd="0" destOrd="0" presId="urn:microsoft.com/office/officeart/2008/layout/VerticalCurvedList"/>
    <dgm:cxn modelId="{E4EC4787-7F64-4BF1-BBBB-80428A19659E}" type="presOf" srcId="{38E31E85-2A6C-4B3F-B2E7-8C20BC912623}" destId="{CFB81550-E1D8-4A64-9343-995C88FDE11B}" srcOrd="0" destOrd="0" presId="urn:microsoft.com/office/officeart/2008/layout/VerticalCurvedList"/>
    <dgm:cxn modelId="{3084BB9B-65A7-41ED-B0E4-2743563E21EE}" srcId="{F8DCDA89-B5DB-495B-A2A4-13CCA50489CC}" destId="{5269924B-1FA5-44BD-8734-D6D1A03522B3}" srcOrd="0" destOrd="0" parTransId="{44BBF368-2EB6-4882-B898-76AF74E12640}" sibTransId="{38E31E85-2A6C-4B3F-B2E7-8C20BC912623}"/>
    <dgm:cxn modelId="{CAAB0BA3-A769-4275-B62C-A0D88C194185}" srcId="{F8DCDA89-B5DB-495B-A2A4-13CCA50489CC}" destId="{C2093C8F-072F-4F38-8563-6A853DCA1695}" srcOrd="2" destOrd="0" parTransId="{3B61DDB7-9E60-4555-B2EA-203AAE2B6668}" sibTransId="{2B71635F-5C88-4BDD-B2D7-F0A38C56C558}"/>
    <dgm:cxn modelId="{A48D82BE-0F8A-4E7F-950B-C64EF64EFA93}" type="presOf" srcId="{3368F156-099C-4ABF-9008-B350FBDB13BA}" destId="{DDBF4B5D-1963-416A-AF7A-1619495E44BB}" srcOrd="0" destOrd="0" presId="urn:microsoft.com/office/officeart/2008/layout/VerticalCurvedList"/>
    <dgm:cxn modelId="{0F3DA8C7-98CC-408B-A29B-727F4EFEE00D}" srcId="{F8DCDA89-B5DB-495B-A2A4-13CCA50489CC}" destId="{37F2A2BA-8777-4059-BF80-60336DD153DB}" srcOrd="1" destOrd="0" parTransId="{C6A23533-53DF-4E42-A9E5-403971DAF56F}" sibTransId="{66B94731-B9E8-4D49-926C-5056E24B398B}"/>
    <dgm:cxn modelId="{7E0336CF-CFAA-4B39-948D-F4976E3EEA7A}" type="presOf" srcId="{F8DCDA89-B5DB-495B-A2A4-13CCA50489CC}" destId="{72D23592-11AE-4170-A663-FCE961C48874}" srcOrd="0" destOrd="0" presId="urn:microsoft.com/office/officeart/2008/layout/VerticalCurvedList"/>
    <dgm:cxn modelId="{A09FF3D7-8C5E-43EF-BA6C-C61B68EEC2FA}" type="presOf" srcId="{5269924B-1FA5-44BD-8734-D6D1A03522B3}" destId="{18AEA194-394D-48B6-BDB2-2A4D46AAD40C}" srcOrd="0" destOrd="0" presId="urn:microsoft.com/office/officeart/2008/layout/VerticalCurvedList"/>
    <dgm:cxn modelId="{EF076ADB-93B2-428D-87DB-150B7C493BF4}" type="presOf" srcId="{3F0D85D3-C3DB-45B1-982A-D74795BA72AC}" destId="{25C4D323-D68E-4EC2-8B4D-56DE18DF2924}" srcOrd="0" destOrd="0" presId="urn:microsoft.com/office/officeart/2008/layout/VerticalCurvedList"/>
    <dgm:cxn modelId="{E95D50C5-5B17-4DBA-91C9-FBA6CD02DEF6}" type="presParOf" srcId="{72D23592-11AE-4170-A663-FCE961C48874}" destId="{10BB22B7-2C01-468D-BCFF-5FF95EE4CCCC}" srcOrd="0" destOrd="0" presId="urn:microsoft.com/office/officeart/2008/layout/VerticalCurvedList"/>
    <dgm:cxn modelId="{9792D809-480F-4DDC-BF30-FA9457163B91}" type="presParOf" srcId="{10BB22B7-2C01-468D-BCFF-5FF95EE4CCCC}" destId="{F47BF8C0-F930-4321-A4C1-BBDD3D152F35}" srcOrd="0" destOrd="0" presId="urn:microsoft.com/office/officeart/2008/layout/VerticalCurvedList"/>
    <dgm:cxn modelId="{60782608-1ABD-46BD-8CD1-D00C532C01E1}" type="presParOf" srcId="{F47BF8C0-F930-4321-A4C1-BBDD3D152F35}" destId="{2FFCA02C-5320-4405-A71D-653047E45FC4}" srcOrd="0" destOrd="0" presId="urn:microsoft.com/office/officeart/2008/layout/VerticalCurvedList"/>
    <dgm:cxn modelId="{11ABEAA9-8912-4EEE-9454-F7D04A69C7EE}" type="presParOf" srcId="{F47BF8C0-F930-4321-A4C1-BBDD3D152F35}" destId="{CFB81550-E1D8-4A64-9343-995C88FDE11B}" srcOrd="1" destOrd="0" presId="urn:microsoft.com/office/officeart/2008/layout/VerticalCurvedList"/>
    <dgm:cxn modelId="{177C1BF8-227B-4B95-89E0-76ED3B26AE10}" type="presParOf" srcId="{F47BF8C0-F930-4321-A4C1-BBDD3D152F35}" destId="{C88E8919-FA01-4D36-8E87-793E15D2A427}" srcOrd="2" destOrd="0" presId="urn:microsoft.com/office/officeart/2008/layout/VerticalCurvedList"/>
    <dgm:cxn modelId="{5723D201-D1B5-4042-B072-68BD52D77FA5}" type="presParOf" srcId="{F47BF8C0-F930-4321-A4C1-BBDD3D152F35}" destId="{662BB80D-589D-4ECF-B7E4-FB39AC43BC18}" srcOrd="3" destOrd="0" presId="urn:microsoft.com/office/officeart/2008/layout/VerticalCurvedList"/>
    <dgm:cxn modelId="{AE16DCDE-F5BF-49BB-96E2-D220356DF2F3}" type="presParOf" srcId="{10BB22B7-2C01-468D-BCFF-5FF95EE4CCCC}" destId="{18AEA194-394D-48B6-BDB2-2A4D46AAD40C}" srcOrd="1" destOrd="0" presId="urn:microsoft.com/office/officeart/2008/layout/VerticalCurvedList"/>
    <dgm:cxn modelId="{0C73960F-7C0E-4291-BDA4-B29690D52D08}" type="presParOf" srcId="{10BB22B7-2C01-468D-BCFF-5FF95EE4CCCC}" destId="{61DE6277-E2B1-481D-9C77-24B460F33B57}" srcOrd="2" destOrd="0" presId="urn:microsoft.com/office/officeart/2008/layout/VerticalCurvedList"/>
    <dgm:cxn modelId="{F2CB1250-DDD0-4F05-A062-8DF5CF105013}" type="presParOf" srcId="{61DE6277-E2B1-481D-9C77-24B460F33B57}" destId="{92E2511C-915D-4C47-8823-F35D6961D26C}" srcOrd="0" destOrd="0" presId="urn:microsoft.com/office/officeart/2008/layout/VerticalCurvedList"/>
    <dgm:cxn modelId="{1ACBBA1D-E112-4652-A257-55A06A8A6C8A}" type="presParOf" srcId="{10BB22B7-2C01-468D-BCFF-5FF95EE4CCCC}" destId="{CC642806-3FBC-44A0-9F35-4DF1590BFB20}" srcOrd="3" destOrd="0" presId="urn:microsoft.com/office/officeart/2008/layout/VerticalCurvedList"/>
    <dgm:cxn modelId="{B807D8BE-34DA-4D27-A1D1-D7B81255BB2D}" type="presParOf" srcId="{10BB22B7-2C01-468D-BCFF-5FF95EE4CCCC}" destId="{ECC66B8F-050E-4E29-94DF-E032EFCB44D9}" srcOrd="4" destOrd="0" presId="urn:microsoft.com/office/officeart/2008/layout/VerticalCurvedList"/>
    <dgm:cxn modelId="{CC86C40F-8D26-4386-A5F4-C9EAF847E5E6}" type="presParOf" srcId="{ECC66B8F-050E-4E29-94DF-E032EFCB44D9}" destId="{44EA9BB9-0756-45AE-9ED8-1497D34E8641}" srcOrd="0" destOrd="0" presId="urn:microsoft.com/office/officeart/2008/layout/VerticalCurvedList"/>
    <dgm:cxn modelId="{BFA1B240-E486-492D-9C53-B6E4E2043866}" type="presParOf" srcId="{10BB22B7-2C01-468D-BCFF-5FF95EE4CCCC}" destId="{CFBFB383-306E-42AD-825D-702DC9BABFA2}" srcOrd="5" destOrd="0" presId="urn:microsoft.com/office/officeart/2008/layout/VerticalCurvedList"/>
    <dgm:cxn modelId="{582E34B1-5F53-4E4F-84DA-5547D832F2CF}" type="presParOf" srcId="{10BB22B7-2C01-468D-BCFF-5FF95EE4CCCC}" destId="{D7B650E8-9A4E-4007-8586-E65C84B77E37}" srcOrd="6" destOrd="0" presId="urn:microsoft.com/office/officeart/2008/layout/VerticalCurvedList"/>
    <dgm:cxn modelId="{29C7490D-DEF7-428D-926D-23F4F8176170}" type="presParOf" srcId="{D7B650E8-9A4E-4007-8586-E65C84B77E37}" destId="{4A319E28-25F9-4FB1-95BD-164C2414E8A9}" srcOrd="0" destOrd="0" presId="urn:microsoft.com/office/officeart/2008/layout/VerticalCurvedList"/>
    <dgm:cxn modelId="{5C63F789-6114-4F3F-A67C-ED9C237DA628}" type="presParOf" srcId="{10BB22B7-2C01-468D-BCFF-5FF95EE4CCCC}" destId="{6DD52A5C-BB2E-43ED-9521-B4AE15A49B09}" srcOrd="7" destOrd="0" presId="urn:microsoft.com/office/officeart/2008/layout/VerticalCurvedList"/>
    <dgm:cxn modelId="{0C5C8D44-B95B-4270-B429-8F407FE38A26}" type="presParOf" srcId="{10BB22B7-2C01-468D-BCFF-5FF95EE4CCCC}" destId="{58461049-3FC5-4BA1-913F-B372A85C9596}" srcOrd="8" destOrd="0" presId="urn:microsoft.com/office/officeart/2008/layout/VerticalCurvedList"/>
    <dgm:cxn modelId="{D0CE4851-E738-4973-8506-82006EBFB035}" type="presParOf" srcId="{58461049-3FC5-4BA1-913F-B372A85C9596}" destId="{883B1A3A-BE5B-4AB5-8BFB-CD4578D26727}" srcOrd="0" destOrd="0" presId="urn:microsoft.com/office/officeart/2008/layout/VerticalCurvedList"/>
    <dgm:cxn modelId="{EBBA1242-CDB2-4DF9-A79D-616FE78388F1}" type="presParOf" srcId="{10BB22B7-2C01-468D-BCFF-5FF95EE4CCCC}" destId="{DDBF4B5D-1963-416A-AF7A-1619495E44BB}" srcOrd="9" destOrd="0" presId="urn:microsoft.com/office/officeart/2008/layout/VerticalCurvedList"/>
    <dgm:cxn modelId="{8C0F2FFD-EAFC-48AE-A055-1D6180F87D65}" type="presParOf" srcId="{10BB22B7-2C01-468D-BCFF-5FF95EE4CCCC}" destId="{FB77801F-349D-4EEB-ABD7-086F7A356048}" srcOrd="10" destOrd="0" presId="urn:microsoft.com/office/officeart/2008/layout/VerticalCurvedList"/>
    <dgm:cxn modelId="{5EEB8C84-2CD4-4BD6-BD19-6CFA35817E0C}" type="presParOf" srcId="{FB77801F-349D-4EEB-ABD7-086F7A356048}" destId="{311AB213-AB43-428A-99CA-E366D18D929B}" srcOrd="0" destOrd="0" presId="urn:microsoft.com/office/officeart/2008/layout/VerticalCurvedList"/>
    <dgm:cxn modelId="{0DE57DF2-686B-4D3E-8DBC-264CCDC711D9}" type="presParOf" srcId="{10BB22B7-2C01-468D-BCFF-5FF95EE4CCCC}" destId="{A2A31DB0-DE25-4F7D-91BC-1F242E7AA797}" srcOrd="11" destOrd="0" presId="urn:microsoft.com/office/officeart/2008/layout/VerticalCurvedList"/>
    <dgm:cxn modelId="{8E681B30-3187-42DB-9423-0170DF504475}" type="presParOf" srcId="{10BB22B7-2C01-468D-BCFF-5FF95EE4CCCC}" destId="{335718AD-4342-42A7-AC4D-30168ABABA9D}" srcOrd="12" destOrd="0" presId="urn:microsoft.com/office/officeart/2008/layout/VerticalCurvedList"/>
    <dgm:cxn modelId="{0CB07DDC-285E-4F4C-A1E7-21D233598AC9}" type="presParOf" srcId="{335718AD-4342-42A7-AC4D-30168ABABA9D}" destId="{9ED134C0-1936-4FCF-A333-4DA5E1B11453}" srcOrd="0" destOrd="0" presId="urn:microsoft.com/office/officeart/2008/layout/VerticalCurvedList"/>
    <dgm:cxn modelId="{C034251D-C8AE-4D68-918E-6F5D0D4EA5D3}" type="presParOf" srcId="{10BB22B7-2C01-468D-BCFF-5FF95EE4CCCC}" destId="{25C4D323-D68E-4EC2-8B4D-56DE18DF2924}" srcOrd="13" destOrd="0" presId="urn:microsoft.com/office/officeart/2008/layout/VerticalCurvedList"/>
    <dgm:cxn modelId="{285F6115-D534-4B87-9BF2-93BFFFB3C914}" type="presParOf" srcId="{10BB22B7-2C01-468D-BCFF-5FF95EE4CCCC}" destId="{46A2A876-3803-444C-80A7-FCDEC73B4B80}" srcOrd="14" destOrd="0" presId="urn:microsoft.com/office/officeart/2008/layout/VerticalCurvedList"/>
    <dgm:cxn modelId="{1C5ED327-CA39-40F5-9F85-FF1584273E2B}" type="presParOf" srcId="{46A2A876-3803-444C-80A7-FCDEC73B4B80}" destId="{7CFB36B9-4921-4775-9C8E-C9749079A4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A6047-5035-487A-A4C5-F4B6A4FB6D6B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902A58C1-5E14-43E2-8BDE-057031A42B10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</a:rPr>
            <a:t>участь у формуванні та реалізації державної політики у сфері оборони, стратегії воєнної безпеки;</a:t>
          </a:r>
          <a:endParaRPr lang="ru-UA" sz="2000" b="1" dirty="0">
            <a:solidFill>
              <a:schemeClr val="tx1"/>
            </a:solidFill>
          </a:endParaRPr>
        </a:p>
      </dgm:t>
    </dgm:pt>
    <dgm:pt modelId="{E7A12BC9-7B57-4B8F-B605-0C4A83ABF9FB}" type="parTrans" cxnId="{8CE4D92F-F593-41BF-97C4-A6FAE5133B50}">
      <dgm:prSet/>
      <dgm:spPr/>
      <dgm:t>
        <a:bodyPr/>
        <a:lstStyle/>
        <a:p>
          <a:endParaRPr lang="ru-UA"/>
        </a:p>
      </dgm:t>
    </dgm:pt>
    <dgm:pt modelId="{E1D7495D-DE14-487B-A23C-57FEC2146C8C}" type="sibTrans" cxnId="{8CE4D92F-F593-41BF-97C4-A6FAE5133B50}">
      <dgm:prSet/>
      <dgm:spPr/>
      <dgm:t>
        <a:bodyPr/>
        <a:lstStyle/>
        <a:p>
          <a:endParaRPr lang="ru-UA"/>
        </a:p>
      </dgm:t>
    </dgm:pt>
    <dgm:pt modelId="{774D339B-6B35-43FA-90CC-37979284058C}">
      <dgm:prSet custT="1"/>
      <dgm:spPr/>
      <dgm:t>
        <a:bodyPr/>
        <a:lstStyle/>
        <a:p>
          <a:r>
            <a:rPr lang="uk-UA" sz="1400" dirty="0">
              <a:solidFill>
                <a:schemeClr val="tx1"/>
              </a:solidFill>
            </a:rPr>
            <a:t>стратегічне планування застосування Збройних Сил, інших військових формувань, правоохоронних органів, </a:t>
          </a:r>
          <a:r>
            <a:rPr lang="uk-UA" sz="1400" dirty="0" err="1">
              <a:solidFill>
                <a:schemeClr val="tx1"/>
              </a:solidFill>
            </a:rPr>
            <a:t>Держспецтрансслужби</a:t>
          </a:r>
          <a:r>
            <a:rPr lang="uk-UA" sz="1400" dirty="0">
              <a:solidFill>
                <a:schemeClr val="tx1"/>
              </a:solidFill>
            </a:rPr>
            <a:t> і </a:t>
          </a:r>
          <a:r>
            <a:rPr lang="uk-UA" sz="1400" dirty="0" err="1">
              <a:solidFill>
                <a:schemeClr val="tx1"/>
              </a:solidFill>
            </a:rPr>
            <a:t>Держспецзв’язку</a:t>
          </a:r>
          <a:r>
            <a:rPr lang="uk-UA" sz="1400" dirty="0">
              <a:solidFill>
                <a:schemeClr val="tx1"/>
              </a:solidFill>
            </a:rPr>
            <a:t>, координація їх підготовки до виконання завдань у сфері оборони, організація стратегічного розгортання Збройних Сил, інших військових формувань, організація територіальної оборони;</a:t>
          </a:r>
          <a:endParaRPr lang="ru-UA" sz="1400" dirty="0">
            <a:solidFill>
              <a:schemeClr val="tx1"/>
            </a:solidFill>
          </a:endParaRPr>
        </a:p>
      </dgm:t>
    </dgm:pt>
    <dgm:pt modelId="{092A4538-BF0D-4684-87D4-392A342D6351}" type="parTrans" cxnId="{A5ABF868-E92C-4E79-9A04-64C796850F50}">
      <dgm:prSet/>
      <dgm:spPr/>
      <dgm:t>
        <a:bodyPr/>
        <a:lstStyle/>
        <a:p>
          <a:endParaRPr lang="ru-UA"/>
        </a:p>
      </dgm:t>
    </dgm:pt>
    <dgm:pt modelId="{0ECB32A3-0797-4B42-A3A1-B74773EC37E3}" type="sibTrans" cxnId="{A5ABF868-E92C-4E79-9A04-64C796850F50}">
      <dgm:prSet/>
      <dgm:spPr/>
      <dgm:t>
        <a:bodyPr/>
        <a:lstStyle/>
        <a:p>
          <a:endParaRPr lang="ru-UA"/>
        </a:p>
      </dgm:t>
    </dgm:pt>
    <dgm:pt modelId="{A313B271-FD8B-46CE-8461-71BC74C074E6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</a:rPr>
            <a:t>безпосереднє військове керівництво Збройними Силами;</a:t>
          </a:r>
          <a:endParaRPr lang="ru-UA" sz="2000" dirty="0">
            <a:solidFill>
              <a:schemeClr val="tx1"/>
            </a:solidFill>
          </a:endParaRPr>
        </a:p>
      </dgm:t>
    </dgm:pt>
    <dgm:pt modelId="{B2054D41-732A-4E7C-A3A6-F888121EF360}" type="parTrans" cxnId="{63711CAB-599E-44AF-A96C-F6F201F2DE7C}">
      <dgm:prSet/>
      <dgm:spPr/>
      <dgm:t>
        <a:bodyPr/>
        <a:lstStyle/>
        <a:p>
          <a:endParaRPr lang="ru-UA"/>
        </a:p>
      </dgm:t>
    </dgm:pt>
    <dgm:pt modelId="{8C0C45BD-C98C-4152-854C-CFDE3ED42A31}" type="sibTrans" cxnId="{63711CAB-599E-44AF-A96C-F6F201F2DE7C}">
      <dgm:prSet/>
      <dgm:spPr/>
      <dgm:t>
        <a:bodyPr/>
        <a:lstStyle/>
        <a:p>
          <a:endParaRPr lang="ru-UA"/>
        </a:p>
      </dgm:t>
    </dgm:pt>
    <dgm:pt modelId="{CE4B1BA5-F703-46F9-9D17-604D6FDF9403}">
      <dgm:prSet custT="1"/>
      <dgm:spPr/>
      <dgm:t>
        <a:bodyPr/>
        <a:lstStyle/>
        <a:p>
          <a:r>
            <a:rPr lang="uk-UA" sz="1600" dirty="0">
              <a:solidFill>
                <a:schemeClr val="tx1"/>
              </a:solidFill>
            </a:rPr>
            <a:t>організація і контроль за здійсненням заходів, спрямованих на підтримання військ (сил) Збройних Сил та інших військових формувань і правоохоронних органів, </a:t>
          </a:r>
          <a:r>
            <a:rPr lang="uk-UA" sz="1600" dirty="0" err="1">
              <a:solidFill>
                <a:schemeClr val="tx1"/>
              </a:solidFill>
            </a:rPr>
            <a:t>Держспецтрансслужби</a:t>
          </a:r>
          <a:r>
            <a:rPr lang="uk-UA" sz="1600" dirty="0">
              <a:solidFill>
                <a:schemeClr val="tx1"/>
              </a:solidFill>
            </a:rPr>
            <a:t> і </a:t>
          </a:r>
          <a:r>
            <a:rPr lang="uk-UA" sz="1600" dirty="0" err="1">
              <a:solidFill>
                <a:schemeClr val="tx1"/>
              </a:solidFill>
            </a:rPr>
            <a:t>Держспецзв’язку</a:t>
          </a:r>
          <a:r>
            <a:rPr lang="uk-UA" sz="1600" dirty="0">
              <a:solidFill>
                <a:schemeClr val="tx1"/>
              </a:solidFill>
            </a:rPr>
            <a:t> в постійній бойовій та мобілізаційній готовності.</a:t>
          </a:r>
          <a:endParaRPr lang="ru-UA" sz="1600" dirty="0">
            <a:solidFill>
              <a:schemeClr val="tx1"/>
            </a:solidFill>
          </a:endParaRPr>
        </a:p>
      </dgm:t>
    </dgm:pt>
    <dgm:pt modelId="{825F3960-06B9-4A7C-A660-41BDCE4D6154}" type="parTrans" cxnId="{8C66A7FE-4167-4578-B7E8-07DB8D44326D}">
      <dgm:prSet/>
      <dgm:spPr/>
      <dgm:t>
        <a:bodyPr/>
        <a:lstStyle/>
        <a:p>
          <a:endParaRPr lang="ru-UA"/>
        </a:p>
      </dgm:t>
    </dgm:pt>
    <dgm:pt modelId="{96FF04DD-FDBA-4F4B-AEC7-5E54D4C38DBA}" type="sibTrans" cxnId="{8C66A7FE-4167-4578-B7E8-07DB8D44326D}">
      <dgm:prSet/>
      <dgm:spPr/>
      <dgm:t>
        <a:bodyPr/>
        <a:lstStyle/>
        <a:p>
          <a:endParaRPr lang="ru-UA"/>
        </a:p>
      </dgm:t>
    </dgm:pt>
    <dgm:pt modelId="{FABA4B5B-3D1C-420A-98AB-D30AAC13F526}" type="pres">
      <dgm:prSet presAssocID="{27CA6047-5035-487A-A4C5-F4B6A4FB6D6B}" presName="linearFlow" presStyleCnt="0">
        <dgm:presLayoutVars>
          <dgm:dir/>
          <dgm:resizeHandles val="exact"/>
        </dgm:presLayoutVars>
      </dgm:prSet>
      <dgm:spPr/>
    </dgm:pt>
    <dgm:pt modelId="{1B2CC52B-273B-4E27-ADAF-CC61E75299D1}" type="pres">
      <dgm:prSet presAssocID="{902A58C1-5E14-43E2-8BDE-057031A42B10}" presName="composite" presStyleCnt="0"/>
      <dgm:spPr/>
    </dgm:pt>
    <dgm:pt modelId="{3DF03623-B7EC-431A-967D-E8420FE4E63F}" type="pres">
      <dgm:prSet presAssocID="{902A58C1-5E14-43E2-8BDE-057031A42B10}" presName="imgShp" presStyleLbl="fgImgPlace1" presStyleIdx="0" presStyleCnt="4" custScaleX="165959" custScaleY="159884" custLinFactNeighborX="-89557" custLinFactNeighborY="-147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5713AAE9-671C-4288-8957-311CF6B0BBD2}" type="pres">
      <dgm:prSet presAssocID="{902A58C1-5E14-43E2-8BDE-057031A42B10}" presName="txShp" presStyleLbl="node1" presStyleIdx="0" presStyleCnt="4" custScaleX="121262" custScaleY="97594">
        <dgm:presLayoutVars>
          <dgm:bulletEnabled val="1"/>
        </dgm:presLayoutVars>
      </dgm:prSet>
      <dgm:spPr/>
    </dgm:pt>
    <dgm:pt modelId="{15D38A8D-F22F-47EA-91D3-E1191E600DD0}" type="pres">
      <dgm:prSet presAssocID="{E1D7495D-DE14-487B-A23C-57FEC2146C8C}" presName="spacing" presStyleCnt="0"/>
      <dgm:spPr/>
    </dgm:pt>
    <dgm:pt modelId="{CF0A68FD-F2F5-46E5-95E4-2AB4A7BDD317}" type="pres">
      <dgm:prSet presAssocID="{774D339B-6B35-43FA-90CC-37979284058C}" presName="composite" presStyleCnt="0"/>
      <dgm:spPr/>
    </dgm:pt>
    <dgm:pt modelId="{B3CE7C16-BAE7-4DFE-BBBD-5B5E9C9A1209}" type="pres">
      <dgm:prSet presAssocID="{774D339B-6B35-43FA-90CC-37979284058C}" presName="imgShp" presStyleLbl="fgImgPlace1" presStyleIdx="1" presStyleCnt="4" custScaleX="165959" custScaleY="159884" custLinFactNeighborX="-97851" custLinFactNeighborY="-25864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E9AB3F5C-4FBD-41ED-AED6-7E99FCFDE329}" type="pres">
      <dgm:prSet presAssocID="{774D339B-6B35-43FA-90CC-37979284058C}" presName="txShp" presStyleLbl="node1" presStyleIdx="1" presStyleCnt="4" custScaleX="121262" custScaleY="197941" custLinFactNeighborY="-22846">
        <dgm:presLayoutVars>
          <dgm:bulletEnabled val="1"/>
        </dgm:presLayoutVars>
      </dgm:prSet>
      <dgm:spPr/>
    </dgm:pt>
    <dgm:pt modelId="{5CFFE746-6611-4AE0-A0E8-7EA8AD61AB1B}" type="pres">
      <dgm:prSet presAssocID="{0ECB32A3-0797-4B42-A3A1-B74773EC37E3}" presName="spacing" presStyleCnt="0"/>
      <dgm:spPr/>
    </dgm:pt>
    <dgm:pt modelId="{CEBD01D6-02FC-4F0B-AC70-7C5B54AC41D3}" type="pres">
      <dgm:prSet presAssocID="{A313B271-FD8B-46CE-8461-71BC74C074E6}" presName="composite" presStyleCnt="0"/>
      <dgm:spPr/>
    </dgm:pt>
    <dgm:pt modelId="{34A74D8C-FBC8-4201-A588-27B06182C565}" type="pres">
      <dgm:prSet presAssocID="{A313B271-FD8B-46CE-8461-71BC74C074E6}" presName="imgShp" presStyleLbl="fgImgPlace1" presStyleIdx="2" presStyleCnt="4" custScaleX="165959" custScaleY="159884" custLinFactNeighborX="-97851" custLinFactNeighborY="-48794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C4625162-9E24-40F8-BDFD-46F82E4869FF}" type="pres">
      <dgm:prSet presAssocID="{A313B271-FD8B-46CE-8461-71BC74C074E6}" presName="txShp" presStyleLbl="node1" presStyleIdx="2" presStyleCnt="4" custScaleX="121262" custScaleY="74188" custLinFactNeighborY="-51902">
        <dgm:presLayoutVars>
          <dgm:bulletEnabled val="1"/>
        </dgm:presLayoutVars>
      </dgm:prSet>
      <dgm:spPr/>
    </dgm:pt>
    <dgm:pt modelId="{5E7A5730-008B-45BE-9C9A-D262E25135AF}" type="pres">
      <dgm:prSet presAssocID="{8C0C45BD-C98C-4152-854C-CFDE3ED42A31}" presName="spacing" presStyleCnt="0"/>
      <dgm:spPr/>
    </dgm:pt>
    <dgm:pt modelId="{54933F73-14D8-4725-9A9D-3DE6F2F5AC12}" type="pres">
      <dgm:prSet presAssocID="{CE4B1BA5-F703-46F9-9D17-604D6FDF9403}" presName="composite" presStyleCnt="0"/>
      <dgm:spPr/>
    </dgm:pt>
    <dgm:pt modelId="{BA37EB91-72E2-463C-9D19-F55F8EA37B81}" type="pres">
      <dgm:prSet presAssocID="{CE4B1BA5-F703-46F9-9D17-604D6FDF9403}" presName="imgShp" presStyleLbl="fgImgPlace1" presStyleIdx="3" presStyleCnt="4" custScaleX="165959" custScaleY="159884" custLinFactX="-8675" custLinFactNeighborX="-100000" custLinFactNeighborY="-63071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877AEA5E-DB76-44FC-B98B-2F740BF7ECB0}" type="pres">
      <dgm:prSet presAssocID="{CE4B1BA5-F703-46F9-9D17-604D6FDF9403}" presName="txShp" presStyleLbl="node1" presStyleIdx="3" presStyleCnt="4" custScaleX="121262" custScaleY="179150" custLinFactNeighborY="-59287">
        <dgm:presLayoutVars>
          <dgm:bulletEnabled val="1"/>
        </dgm:presLayoutVars>
      </dgm:prSet>
      <dgm:spPr/>
    </dgm:pt>
  </dgm:ptLst>
  <dgm:cxnLst>
    <dgm:cxn modelId="{8CE4D92F-F593-41BF-97C4-A6FAE5133B50}" srcId="{27CA6047-5035-487A-A4C5-F4B6A4FB6D6B}" destId="{902A58C1-5E14-43E2-8BDE-057031A42B10}" srcOrd="0" destOrd="0" parTransId="{E7A12BC9-7B57-4B8F-B605-0C4A83ABF9FB}" sibTransId="{E1D7495D-DE14-487B-A23C-57FEC2146C8C}"/>
    <dgm:cxn modelId="{46ECB530-9BF4-4F06-9DC4-7D89EFE92EAE}" type="presOf" srcId="{902A58C1-5E14-43E2-8BDE-057031A42B10}" destId="{5713AAE9-671C-4288-8957-311CF6B0BBD2}" srcOrd="0" destOrd="0" presId="urn:microsoft.com/office/officeart/2005/8/layout/vList3"/>
    <dgm:cxn modelId="{A5ABF868-E92C-4E79-9A04-64C796850F50}" srcId="{27CA6047-5035-487A-A4C5-F4B6A4FB6D6B}" destId="{774D339B-6B35-43FA-90CC-37979284058C}" srcOrd="1" destOrd="0" parTransId="{092A4538-BF0D-4684-87D4-392A342D6351}" sibTransId="{0ECB32A3-0797-4B42-A3A1-B74773EC37E3}"/>
    <dgm:cxn modelId="{FB75336E-1362-4EB3-9A70-1C795645E430}" type="presOf" srcId="{27CA6047-5035-487A-A4C5-F4B6A4FB6D6B}" destId="{FABA4B5B-3D1C-420A-98AB-D30AAC13F526}" srcOrd="0" destOrd="0" presId="urn:microsoft.com/office/officeart/2005/8/layout/vList3"/>
    <dgm:cxn modelId="{477A6492-7A3B-4886-BE71-8232F7394DD6}" type="presOf" srcId="{A313B271-FD8B-46CE-8461-71BC74C074E6}" destId="{C4625162-9E24-40F8-BDFD-46F82E4869FF}" srcOrd="0" destOrd="0" presId="urn:microsoft.com/office/officeart/2005/8/layout/vList3"/>
    <dgm:cxn modelId="{63711CAB-599E-44AF-A96C-F6F201F2DE7C}" srcId="{27CA6047-5035-487A-A4C5-F4B6A4FB6D6B}" destId="{A313B271-FD8B-46CE-8461-71BC74C074E6}" srcOrd="2" destOrd="0" parTransId="{B2054D41-732A-4E7C-A3A6-F888121EF360}" sibTransId="{8C0C45BD-C98C-4152-854C-CFDE3ED42A31}"/>
    <dgm:cxn modelId="{6FCA77C1-FA28-42A5-B715-EE2626E2117F}" type="presOf" srcId="{774D339B-6B35-43FA-90CC-37979284058C}" destId="{E9AB3F5C-4FBD-41ED-AED6-7E99FCFDE329}" srcOrd="0" destOrd="0" presId="urn:microsoft.com/office/officeart/2005/8/layout/vList3"/>
    <dgm:cxn modelId="{329E81D4-4050-467C-AC8E-E1C568331D53}" type="presOf" srcId="{CE4B1BA5-F703-46F9-9D17-604D6FDF9403}" destId="{877AEA5E-DB76-44FC-B98B-2F740BF7ECB0}" srcOrd="0" destOrd="0" presId="urn:microsoft.com/office/officeart/2005/8/layout/vList3"/>
    <dgm:cxn modelId="{8C66A7FE-4167-4578-B7E8-07DB8D44326D}" srcId="{27CA6047-5035-487A-A4C5-F4B6A4FB6D6B}" destId="{CE4B1BA5-F703-46F9-9D17-604D6FDF9403}" srcOrd="3" destOrd="0" parTransId="{825F3960-06B9-4A7C-A660-41BDCE4D6154}" sibTransId="{96FF04DD-FDBA-4F4B-AEC7-5E54D4C38DBA}"/>
    <dgm:cxn modelId="{EBCAFF40-D04D-4C8F-BE92-B622AE398725}" type="presParOf" srcId="{FABA4B5B-3D1C-420A-98AB-D30AAC13F526}" destId="{1B2CC52B-273B-4E27-ADAF-CC61E75299D1}" srcOrd="0" destOrd="0" presId="urn:microsoft.com/office/officeart/2005/8/layout/vList3"/>
    <dgm:cxn modelId="{05EECF2D-3242-4371-9A5E-1DB027963D44}" type="presParOf" srcId="{1B2CC52B-273B-4E27-ADAF-CC61E75299D1}" destId="{3DF03623-B7EC-431A-967D-E8420FE4E63F}" srcOrd="0" destOrd="0" presId="urn:microsoft.com/office/officeart/2005/8/layout/vList3"/>
    <dgm:cxn modelId="{11A87CF3-6859-420D-B434-DCF4CBEA9268}" type="presParOf" srcId="{1B2CC52B-273B-4E27-ADAF-CC61E75299D1}" destId="{5713AAE9-671C-4288-8957-311CF6B0BBD2}" srcOrd="1" destOrd="0" presId="urn:microsoft.com/office/officeart/2005/8/layout/vList3"/>
    <dgm:cxn modelId="{01838C4F-5646-4B98-9319-0B04BF09E2BD}" type="presParOf" srcId="{FABA4B5B-3D1C-420A-98AB-D30AAC13F526}" destId="{15D38A8D-F22F-47EA-91D3-E1191E600DD0}" srcOrd="1" destOrd="0" presId="urn:microsoft.com/office/officeart/2005/8/layout/vList3"/>
    <dgm:cxn modelId="{85B14AF9-5E40-483B-A3FB-5D16CD237D61}" type="presParOf" srcId="{FABA4B5B-3D1C-420A-98AB-D30AAC13F526}" destId="{CF0A68FD-F2F5-46E5-95E4-2AB4A7BDD317}" srcOrd="2" destOrd="0" presId="urn:microsoft.com/office/officeart/2005/8/layout/vList3"/>
    <dgm:cxn modelId="{0B6F9088-7C15-4794-994D-7BE8B61134B4}" type="presParOf" srcId="{CF0A68FD-F2F5-46E5-95E4-2AB4A7BDD317}" destId="{B3CE7C16-BAE7-4DFE-BBBD-5B5E9C9A1209}" srcOrd="0" destOrd="0" presId="urn:microsoft.com/office/officeart/2005/8/layout/vList3"/>
    <dgm:cxn modelId="{DA3B612C-0FAE-448E-8C37-790B166E8A44}" type="presParOf" srcId="{CF0A68FD-F2F5-46E5-95E4-2AB4A7BDD317}" destId="{E9AB3F5C-4FBD-41ED-AED6-7E99FCFDE329}" srcOrd="1" destOrd="0" presId="urn:microsoft.com/office/officeart/2005/8/layout/vList3"/>
    <dgm:cxn modelId="{B77D5F2F-5191-423C-A54E-A3C4A6E9C6A7}" type="presParOf" srcId="{FABA4B5B-3D1C-420A-98AB-D30AAC13F526}" destId="{5CFFE746-6611-4AE0-A0E8-7EA8AD61AB1B}" srcOrd="3" destOrd="0" presId="urn:microsoft.com/office/officeart/2005/8/layout/vList3"/>
    <dgm:cxn modelId="{8B417E1E-4446-4225-9D01-3B57A0731D77}" type="presParOf" srcId="{FABA4B5B-3D1C-420A-98AB-D30AAC13F526}" destId="{CEBD01D6-02FC-4F0B-AC70-7C5B54AC41D3}" srcOrd="4" destOrd="0" presId="urn:microsoft.com/office/officeart/2005/8/layout/vList3"/>
    <dgm:cxn modelId="{59DEAEF9-1536-4D09-9785-4B2A75CC0E2D}" type="presParOf" srcId="{CEBD01D6-02FC-4F0B-AC70-7C5B54AC41D3}" destId="{34A74D8C-FBC8-4201-A588-27B06182C565}" srcOrd="0" destOrd="0" presId="urn:microsoft.com/office/officeart/2005/8/layout/vList3"/>
    <dgm:cxn modelId="{314B09FE-F442-4CF1-A80F-BF3BB949C784}" type="presParOf" srcId="{CEBD01D6-02FC-4F0B-AC70-7C5B54AC41D3}" destId="{C4625162-9E24-40F8-BDFD-46F82E4869FF}" srcOrd="1" destOrd="0" presId="urn:microsoft.com/office/officeart/2005/8/layout/vList3"/>
    <dgm:cxn modelId="{0ABDCB57-0041-4FC9-8922-F5C6FB53BC40}" type="presParOf" srcId="{FABA4B5B-3D1C-420A-98AB-D30AAC13F526}" destId="{5E7A5730-008B-45BE-9C9A-D262E25135AF}" srcOrd="5" destOrd="0" presId="urn:microsoft.com/office/officeart/2005/8/layout/vList3"/>
    <dgm:cxn modelId="{A57333C4-FA70-4EF0-90BB-53C88CDC5F1E}" type="presParOf" srcId="{FABA4B5B-3D1C-420A-98AB-D30AAC13F526}" destId="{54933F73-14D8-4725-9A9D-3DE6F2F5AC12}" srcOrd="6" destOrd="0" presId="urn:microsoft.com/office/officeart/2005/8/layout/vList3"/>
    <dgm:cxn modelId="{C26D305A-6CC5-4156-B58E-19D04D539F11}" type="presParOf" srcId="{54933F73-14D8-4725-9A9D-3DE6F2F5AC12}" destId="{BA37EB91-72E2-463C-9D19-F55F8EA37B81}" srcOrd="0" destOrd="0" presId="urn:microsoft.com/office/officeart/2005/8/layout/vList3"/>
    <dgm:cxn modelId="{F65F6948-ECF9-4A32-91B1-F0CC7043EB06}" type="presParOf" srcId="{54933F73-14D8-4725-9A9D-3DE6F2F5AC12}" destId="{877AEA5E-DB76-44FC-B98B-2F740BF7EC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A312F0-C119-4B5F-A510-B123BD409F86}" type="doc">
      <dgm:prSet loTypeId="urn:microsoft.com/office/officeart/2005/8/layout/pList2" loCatId="list" qsTypeId="urn:microsoft.com/office/officeart/2005/8/quickstyle/3d2" qsCatId="3D" csTypeId="urn:microsoft.com/office/officeart/2005/8/colors/colorful1" csCatId="colorful" phldr="1"/>
      <dgm:spPr/>
    </dgm:pt>
    <dgm:pt modelId="{95DF0B5C-A203-42BB-854D-7888E8BE9B9E}">
      <dgm:prSet phldrT="[Текст]" custT="1"/>
      <dgm:spPr/>
      <dgm:t>
        <a:bodyPr vert="vert270"/>
        <a:lstStyle/>
        <a:p>
          <a:r>
            <a:rPr lang="uk-UA" sz="3200" i="1" dirty="0">
              <a:solidFill>
                <a:schemeClr val="tx1"/>
              </a:solidFill>
            </a:rPr>
            <a:t>Механізовані війська</a:t>
          </a:r>
          <a:endParaRPr lang="ru-UA" sz="3200" dirty="0">
            <a:solidFill>
              <a:schemeClr val="tx1"/>
            </a:solidFill>
          </a:endParaRPr>
        </a:p>
      </dgm:t>
    </dgm:pt>
    <dgm:pt modelId="{5385E7AE-37B0-4698-91A5-DA34CF87F647}" type="parTrans" cxnId="{6A4EA140-5823-43C9-88F6-D059253E5B31}">
      <dgm:prSet/>
      <dgm:spPr/>
      <dgm:t>
        <a:bodyPr/>
        <a:lstStyle/>
        <a:p>
          <a:endParaRPr lang="ru-UA"/>
        </a:p>
      </dgm:t>
    </dgm:pt>
    <dgm:pt modelId="{3FE252F7-8414-41F4-8683-EFEB4FA6DC70}" type="sibTrans" cxnId="{6A4EA140-5823-43C9-88F6-D059253E5B31}">
      <dgm:prSet/>
      <dgm:spPr/>
      <dgm:t>
        <a:bodyPr/>
        <a:lstStyle/>
        <a:p>
          <a:endParaRPr lang="ru-UA"/>
        </a:p>
      </dgm:t>
    </dgm:pt>
    <dgm:pt modelId="{702B9A96-846D-4F38-A69D-3C3398048E0E}">
      <dgm:prSet phldrT="[Текст]" custT="1"/>
      <dgm:spPr/>
      <dgm:t>
        <a:bodyPr vert="vert270"/>
        <a:lstStyle/>
        <a:p>
          <a:r>
            <a:rPr lang="uk-UA" sz="3600" i="1" dirty="0">
              <a:solidFill>
                <a:schemeClr val="tx1"/>
              </a:solidFill>
            </a:rPr>
            <a:t>Танкові війська</a:t>
          </a:r>
          <a:endParaRPr lang="ru-UA" sz="3600" dirty="0">
            <a:solidFill>
              <a:schemeClr val="tx1"/>
            </a:solidFill>
          </a:endParaRPr>
        </a:p>
      </dgm:t>
    </dgm:pt>
    <dgm:pt modelId="{23E96D69-3AC2-45D8-8A07-5F5AE9E01AC3}" type="parTrans" cxnId="{4A82E552-4849-428F-B448-FC6276257A58}">
      <dgm:prSet/>
      <dgm:spPr/>
      <dgm:t>
        <a:bodyPr/>
        <a:lstStyle/>
        <a:p>
          <a:endParaRPr lang="ru-UA"/>
        </a:p>
      </dgm:t>
    </dgm:pt>
    <dgm:pt modelId="{FE701959-5D13-4FAA-B56A-395324262DF3}" type="sibTrans" cxnId="{4A82E552-4849-428F-B448-FC6276257A58}">
      <dgm:prSet/>
      <dgm:spPr/>
      <dgm:t>
        <a:bodyPr/>
        <a:lstStyle/>
        <a:p>
          <a:endParaRPr lang="ru-UA"/>
        </a:p>
      </dgm:t>
    </dgm:pt>
    <dgm:pt modelId="{B71FEC8C-CADB-4D1E-8643-32750C28DB5B}">
      <dgm:prSet phldrT="[Текст]" custT="1"/>
      <dgm:spPr/>
      <dgm:t>
        <a:bodyPr vert="vert270"/>
        <a:lstStyle/>
        <a:p>
          <a:r>
            <a:rPr lang="uk-UA" sz="2400" i="1" dirty="0">
              <a:solidFill>
                <a:schemeClr val="tx1"/>
              </a:solidFill>
            </a:rPr>
            <a:t>Ракетні війська та артилерія</a:t>
          </a:r>
          <a:endParaRPr lang="ru-UA" sz="2400" dirty="0">
            <a:solidFill>
              <a:schemeClr val="tx1"/>
            </a:solidFill>
          </a:endParaRPr>
        </a:p>
      </dgm:t>
    </dgm:pt>
    <dgm:pt modelId="{DCDBAAA8-6E54-47E1-8500-9F7D2AB592AB}" type="parTrans" cxnId="{21CAEFD5-AAC9-4329-8393-340962768EE9}">
      <dgm:prSet/>
      <dgm:spPr/>
      <dgm:t>
        <a:bodyPr/>
        <a:lstStyle/>
        <a:p>
          <a:endParaRPr lang="ru-UA"/>
        </a:p>
      </dgm:t>
    </dgm:pt>
    <dgm:pt modelId="{88FCFBF7-4B4B-4AA7-B18A-175DAA1F9DDB}" type="sibTrans" cxnId="{21CAEFD5-AAC9-4329-8393-340962768EE9}">
      <dgm:prSet/>
      <dgm:spPr/>
      <dgm:t>
        <a:bodyPr/>
        <a:lstStyle/>
        <a:p>
          <a:endParaRPr lang="ru-UA"/>
        </a:p>
      </dgm:t>
    </dgm:pt>
    <dgm:pt modelId="{F0F46536-62AF-45BD-AD67-008DC70A19CF}">
      <dgm:prSet phldrT="[Текст]" custT="1"/>
      <dgm:spPr/>
      <dgm:t>
        <a:bodyPr vert="vert270"/>
        <a:lstStyle/>
        <a:p>
          <a:r>
            <a:rPr lang="uk-UA" sz="3600" i="1" dirty="0">
              <a:solidFill>
                <a:schemeClr val="tx1"/>
              </a:solidFill>
            </a:rPr>
            <a:t>Армійська авіація</a:t>
          </a:r>
          <a:endParaRPr lang="ru-UA" sz="3600" dirty="0">
            <a:solidFill>
              <a:schemeClr val="tx1"/>
            </a:solidFill>
          </a:endParaRPr>
        </a:p>
      </dgm:t>
    </dgm:pt>
    <dgm:pt modelId="{8C49B0CE-16C1-43FB-A7A4-72DA07B59B98}" type="parTrans" cxnId="{51DF9C24-F146-4668-A8DF-182E88EF7429}">
      <dgm:prSet/>
      <dgm:spPr/>
      <dgm:t>
        <a:bodyPr/>
        <a:lstStyle/>
        <a:p>
          <a:endParaRPr lang="ru-UA"/>
        </a:p>
      </dgm:t>
    </dgm:pt>
    <dgm:pt modelId="{A141EE05-24BF-4397-A36E-FB92B19917FD}" type="sibTrans" cxnId="{51DF9C24-F146-4668-A8DF-182E88EF7429}">
      <dgm:prSet/>
      <dgm:spPr/>
      <dgm:t>
        <a:bodyPr/>
        <a:lstStyle/>
        <a:p>
          <a:endParaRPr lang="ru-UA"/>
        </a:p>
      </dgm:t>
    </dgm:pt>
    <dgm:pt modelId="{163D7F61-BEF8-481A-818E-70D65A4002AD}">
      <dgm:prSet phldrT="[Текст]" custT="1"/>
      <dgm:spPr/>
      <dgm:t>
        <a:bodyPr vert="vert270"/>
        <a:lstStyle/>
        <a:p>
          <a:r>
            <a:rPr lang="ru-RU" sz="2400" dirty="0" err="1">
              <a:solidFill>
                <a:schemeClr val="tx1"/>
              </a:solidFill>
            </a:rPr>
            <a:t>Війська</a:t>
          </a:r>
          <a:r>
            <a:rPr lang="ru-RU" sz="2400" dirty="0">
              <a:solidFill>
                <a:schemeClr val="tx1"/>
              </a:solidFill>
            </a:rPr>
            <a:t> ППО </a:t>
          </a:r>
          <a:r>
            <a:rPr lang="ru-RU" sz="2400" dirty="0" err="1">
              <a:solidFill>
                <a:schemeClr val="tx1"/>
              </a:solidFill>
            </a:rPr>
            <a:t>Сухопутних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2400" dirty="0" err="1">
              <a:solidFill>
                <a:schemeClr val="tx1"/>
              </a:solidFill>
            </a:rPr>
            <a:t>військ</a:t>
          </a:r>
          <a:endParaRPr lang="ru-UA" sz="2400" dirty="0">
            <a:solidFill>
              <a:schemeClr val="tx1"/>
            </a:solidFill>
          </a:endParaRPr>
        </a:p>
      </dgm:t>
    </dgm:pt>
    <dgm:pt modelId="{87A59EBB-CC57-409C-A3F6-D3976C41CA67}" type="parTrans" cxnId="{6B111609-F8E4-4959-9E2A-FFBBC0A0E662}">
      <dgm:prSet/>
      <dgm:spPr/>
      <dgm:t>
        <a:bodyPr/>
        <a:lstStyle/>
        <a:p>
          <a:endParaRPr lang="ru-UA"/>
        </a:p>
      </dgm:t>
    </dgm:pt>
    <dgm:pt modelId="{F1454935-4B00-4924-9ECF-A6D01F5F514C}" type="sibTrans" cxnId="{6B111609-F8E4-4959-9E2A-FFBBC0A0E662}">
      <dgm:prSet/>
      <dgm:spPr/>
      <dgm:t>
        <a:bodyPr/>
        <a:lstStyle/>
        <a:p>
          <a:endParaRPr lang="ru-UA"/>
        </a:p>
      </dgm:t>
    </dgm:pt>
    <dgm:pt modelId="{67BBF16A-E859-4E47-BAF6-DB6C956D16CD}">
      <dgm:prSet phldrT="[Текст]" custT="1"/>
      <dgm:spPr/>
      <dgm:t>
        <a:bodyPr vert="vert270"/>
        <a:lstStyle/>
        <a:p>
          <a:r>
            <a:rPr lang="uk-UA" sz="3600" i="1" dirty="0">
              <a:solidFill>
                <a:schemeClr val="tx1"/>
              </a:solidFill>
            </a:rPr>
            <a:t>Спеціальні війська</a:t>
          </a:r>
          <a:endParaRPr lang="ru-UA" sz="1400" dirty="0">
            <a:solidFill>
              <a:schemeClr val="tx1"/>
            </a:solidFill>
          </a:endParaRPr>
        </a:p>
      </dgm:t>
    </dgm:pt>
    <dgm:pt modelId="{49827DF9-00BB-4F1D-93E8-8831185AFC03}" type="parTrans" cxnId="{954549C7-0F99-4122-9819-4879535C3BE8}">
      <dgm:prSet/>
      <dgm:spPr/>
      <dgm:t>
        <a:bodyPr/>
        <a:lstStyle/>
        <a:p>
          <a:endParaRPr lang="ru-UA"/>
        </a:p>
      </dgm:t>
    </dgm:pt>
    <dgm:pt modelId="{5B1826A2-4607-4F50-B31D-F830F4D48F9C}" type="sibTrans" cxnId="{954549C7-0F99-4122-9819-4879535C3BE8}">
      <dgm:prSet/>
      <dgm:spPr/>
      <dgm:t>
        <a:bodyPr/>
        <a:lstStyle/>
        <a:p>
          <a:endParaRPr lang="ru-UA"/>
        </a:p>
      </dgm:t>
    </dgm:pt>
    <dgm:pt modelId="{38B8F05C-69C5-459D-8953-94E0227590E3}" type="pres">
      <dgm:prSet presAssocID="{DBA312F0-C119-4B5F-A510-B123BD409F86}" presName="Name0" presStyleCnt="0">
        <dgm:presLayoutVars>
          <dgm:dir/>
          <dgm:resizeHandles val="exact"/>
        </dgm:presLayoutVars>
      </dgm:prSet>
      <dgm:spPr/>
    </dgm:pt>
    <dgm:pt modelId="{8CB16F42-AA15-48A8-B41F-71C001EA4F32}" type="pres">
      <dgm:prSet presAssocID="{DBA312F0-C119-4B5F-A510-B123BD409F86}" presName="bkgdShp" presStyleLbl="alignAccFollowNode1" presStyleIdx="0" presStyleCnt="1"/>
      <dgm:spPr/>
    </dgm:pt>
    <dgm:pt modelId="{8BEA5B18-E5D7-4368-9725-113DD41AFCB0}" type="pres">
      <dgm:prSet presAssocID="{DBA312F0-C119-4B5F-A510-B123BD409F86}" presName="linComp" presStyleCnt="0"/>
      <dgm:spPr/>
    </dgm:pt>
    <dgm:pt modelId="{C2533289-9125-4C01-B257-96CF1884CCCB}" type="pres">
      <dgm:prSet presAssocID="{95DF0B5C-A203-42BB-854D-7888E8BE9B9E}" presName="compNode" presStyleCnt="0"/>
      <dgm:spPr/>
    </dgm:pt>
    <dgm:pt modelId="{0541F485-F985-4E98-8AD3-531C5A7DD85C}" type="pres">
      <dgm:prSet presAssocID="{95DF0B5C-A203-42BB-854D-7888E8BE9B9E}" presName="node" presStyleLbl="node1" presStyleIdx="0" presStyleCnt="6">
        <dgm:presLayoutVars>
          <dgm:bulletEnabled val="1"/>
        </dgm:presLayoutVars>
      </dgm:prSet>
      <dgm:spPr/>
    </dgm:pt>
    <dgm:pt modelId="{622AEE99-6AFA-4172-B0E5-8592C5410F06}" type="pres">
      <dgm:prSet presAssocID="{95DF0B5C-A203-42BB-854D-7888E8BE9B9E}" presName="invisiNode" presStyleLbl="node1" presStyleIdx="0" presStyleCnt="6"/>
      <dgm:spPr/>
    </dgm:pt>
    <dgm:pt modelId="{E752CB87-2E34-4DBC-AC33-7553902598B0}" type="pres">
      <dgm:prSet presAssocID="{95DF0B5C-A203-42BB-854D-7888E8BE9B9E}" presName="imagNode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0D6EFEDB-F63D-4EF8-B186-A0B3AC8FFFBB}" type="pres">
      <dgm:prSet presAssocID="{3FE252F7-8414-41F4-8683-EFEB4FA6DC70}" presName="sibTrans" presStyleLbl="sibTrans2D1" presStyleIdx="0" presStyleCnt="0"/>
      <dgm:spPr/>
    </dgm:pt>
    <dgm:pt modelId="{90877B78-4DC2-4BFB-A666-2C9FF1FE1ABC}" type="pres">
      <dgm:prSet presAssocID="{702B9A96-846D-4F38-A69D-3C3398048E0E}" presName="compNode" presStyleCnt="0"/>
      <dgm:spPr/>
    </dgm:pt>
    <dgm:pt modelId="{10C773CD-C44E-4B5D-BE00-B5E921BCD3AC}" type="pres">
      <dgm:prSet presAssocID="{702B9A96-846D-4F38-A69D-3C3398048E0E}" presName="node" presStyleLbl="node1" presStyleIdx="1" presStyleCnt="6">
        <dgm:presLayoutVars>
          <dgm:bulletEnabled val="1"/>
        </dgm:presLayoutVars>
      </dgm:prSet>
      <dgm:spPr/>
    </dgm:pt>
    <dgm:pt modelId="{E8FBBB4F-F4DA-45A4-83A9-2A97C4F0C785}" type="pres">
      <dgm:prSet presAssocID="{702B9A96-846D-4F38-A69D-3C3398048E0E}" presName="invisiNode" presStyleLbl="node1" presStyleIdx="1" presStyleCnt="6"/>
      <dgm:spPr/>
    </dgm:pt>
    <dgm:pt modelId="{742A4D0D-6542-4BE3-8BA9-F6BD2214E469}" type="pres">
      <dgm:prSet presAssocID="{702B9A96-846D-4F38-A69D-3C3398048E0E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B3801428-F129-42CD-BB5F-A450A5A6F06C}" type="pres">
      <dgm:prSet presAssocID="{FE701959-5D13-4FAA-B56A-395324262DF3}" presName="sibTrans" presStyleLbl="sibTrans2D1" presStyleIdx="0" presStyleCnt="0"/>
      <dgm:spPr/>
    </dgm:pt>
    <dgm:pt modelId="{ACF8FF1D-7C32-444D-95B2-ECC8C83B271F}" type="pres">
      <dgm:prSet presAssocID="{B71FEC8C-CADB-4D1E-8643-32750C28DB5B}" presName="compNode" presStyleCnt="0"/>
      <dgm:spPr/>
    </dgm:pt>
    <dgm:pt modelId="{0D9C66E9-427A-4766-B995-EA6E132A3075}" type="pres">
      <dgm:prSet presAssocID="{B71FEC8C-CADB-4D1E-8643-32750C28DB5B}" presName="node" presStyleLbl="node1" presStyleIdx="2" presStyleCnt="6">
        <dgm:presLayoutVars>
          <dgm:bulletEnabled val="1"/>
        </dgm:presLayoutVars>
      </dgm:prSet>
      <dgm:spPr/>
    </dgm:pt>
    <dgm:pt modelId="{85F96093-260B-4D33-AF03-B1F47480839A}" type="pres">
      <dgm:prSet presAssocID="{B71FEC8C-CADB-4D1E-8643-32750C28DB5B}" presName="invisiNode" presStyleLbl="node1" presStyleIdx="2" presStyleCnt="6"/>
      <dgm:spPr/>
    </dgm:pt>
    <dgm:pt modelId="{27E943DD-B1A3-4F71-8307-4899AEEE44B4}" type="pres">
      <dgm:prSet presAssocID="{B71FEC8C-CADB-4D1E-8643-32750C28DB5B}" presName="imagNode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l="-12000" r="-12000"/>
          </a:stretch>
        </a:blipFill>
      </dgm:spPr>
    </dgm:pt>
    <dgm:pt modelId="{DC281F52-9D31-46DB-848E-6416220D549B}" type="pres">
      <dgm:prSet presAssocID="{88FCFBF7-4B4B-4AA7-B18A-175DAA1F9DDB}" presName="sibTrans" presStyleLbl="sibTrans2D1" presStyleIdx="0" presStyleCnt="0"/>
      <dgm:spPr/>
    </dgm:pt>
    <dgm:pt modelId="{120FB2B1-671B-4FB4-8B93-4A5E82B71190}" type="pres">
      <dgm:prSet presAssocID="{F0F46536-62AF-45BD-AD67-008DC70A19CF}" presName="compNode" presStyleCnt="0"/>
      <dgm:spPr/>
    </dgm:pt>
    <dgm:pt modelId="{1A9D49A3-D741-41EE-A352-1FC176F085CB}" type="pres">
      <dgm:prSet presAssocID="{F0F46536-62AF-45BD-AD67-008DC70A19CF}" presName="node" presStyleLbl="node1" presStyleIdx="3" presStyleCnt="6">
        <dgm:presLayoutVars>
          <dgm:bulletEnabled val="1"/>
        </dgm:presLayoutVars>
      </dgm:prSet>
      <dgm:spPr/>
    </dgm:pt>
    <dgm:pt modelId="{73247C1D-3B92-4BD1-B55F-9448519695D3}" type="pres">
      <dgm:prSet presAssocID="{F0F46536-62AF-45BD-AD67-008DC70A19CF}" presName="invisiNode" presStyleLbl="node1" presStyleIdx="3" presStyleCnt="6"/>
      <dgm:spPr/>
    </dgm:pt>
    <dgm:pt modelId="{072938C4-808F-404A-AE92-47B2FAC0607D}" type="pres">
      <dgm:prSet presAssocID="{F0F46536-62AF-45BD-AD67-008DC70A19CF}" presName="imagNode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  <dgm:pt modelId="{CB9C074A-8648-4546-B99E-9706A70F38F9}" type="pres">
      <dgm:prSet presAssocID="{A141EE05-24BF-4397-A36E-FB92B19917FD}" presName="sibTrans" presStyleLbl="sibTrans2D1" presStyleIdx="0" presStyleCnt="0"/>
      <dgm:spPr/>
    </dgm:pt>
    <dgm:pt modelId="{C2608483-C27B-44D9-A0E0-D2691563ECE6}" type="pres">
      <dgm:prSet presAssocID="{163D7F61-BEF8-481A-818E-70D65A4002AD}" presName="compNode" presStyleCnt="0"/>
      <dgm:spPr/>
    </dgm:pt>
    <dgm:pt modelId="{33FDF6C0-2822-44E7-AB3A-B2FFB1F15537}" type="pres">
      <dgm:prSet presAssocID="{163D7F61-BEF8-481A-818E-70D65A4002AD}" presName="node" presStyleLbl="node1" presStyleIdx="4" presStyleCnt="6">
        <dgm:presLayoutVars>
          <dgm:bulletEnabled val="1"/>
        </dgm:presLayoutVars>
      </dgm:prSet>
      <dgm:spPr/>
    </dgm:pt>
    <dgm:pt modelId="{E4CB9740-1B61-4E14-AFA1-9D50418F6303}" type="pres">
      <dgm:prSet presAssocID="{163D7F61-BEF8-481A-818E-70D65A4002AD}" presName="invisiNode" presStyleLbl="node1" presStyleIdx="4" presStyleCnt="6"/>
      <dgm:spPr/>
    </dgm:pt>
    <dgm:pt modelId="{27AD6DF5-E799-4B9B-93DC-2935D0C24FCF}" type="pres">
      <dgm:prSet presAssocID="{163D7F61-BEF8-481A-818E-70D65A4002AD}" presName="imagNode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11000" r="-11000"/>
          </a:stretch>
        </a:blipFill>
      </dgm:spPr>
    </dgm:pt>
    <dgm:pt modelId="{09E44B10-1CBA-4475-9858-DCDBD7AF57FC}" type="pres">
      <dgm:prSet presAssocID="{F1454935-4B00-4924-9ECF-A6D01F5F514C}" presName="sibTrans" presStyleLbl="sibTrans2D1" presStyleIdx="0" presStyleCnt="0"/>
      <dgm:spPr/>
    </dgm:pt>
    <dgm:pt modelId="{B06AD2CB-F32C-4378-83B7-866C82186DF4}" type="pres">
      <dgm:prSet presAssocID="{67BBF16A-E859-4E47-BAF6-DB6C956D16CD}" presName="compNode" presStyleCnt="0"/>
      <dgm:spPr/>
    </dgm:pt>
    <dgm:pt modelId="{D8147300-E724-4F6A-9BDF-59073DC9E834}" type="pres">
      <dgm:prSet presAssocID="{67BBF16A-E859-4E47-BAF6-DB6C956D16CD}" presName="node" presStyleLbl="node1" presStyleIdx="5" presStyleCnt="6">
        <dgm:presLayoutVars>
          <dgm:bulletEnabled val="1"/>
        </dgm:presLayoutVars>
      </dgm:prSet>
      <dgm:spPr/>
    </dgm:pt>
    <dgm:pt modelId="{C3DD12A1-7BE1-4FB4-8BA9-497880ABA90C}" type="pres">
      <dgm:prSet presAssocID="{67BBF16A-E859-4E47-BAF6-DB6C956D16CD}" presName="invisiNode" presStyleLbl="node1" presStyleIdx="5" presStyleCnt="6"/>
      <dgm:spPr/>
    </dgm:pt>
    <dgm:pt modelId="{C992C65E-0BE6-448C-85D7-32B4D0B73062}" type="pres">
      <dgm:prSet presAssocID="{67BBF16A-E859-4E47-BAF6-DB6C956D16CD}" presName="imagNode" presStyleLbl="fgImgPlace1" presStyleIdx="5" presStyleCnt="6" custScaleX="100870"/>
      <dgm:spPr>
        <a:blipFill rotWithShape="1">
          <a:blip xmlns:r="http://schemas.openxmlformats.org/officeDocument/2006/relationships" r:embed="rId6"/>
          <a:srcRect/>
          <a:stretch>
            <a:fillRect l="-21000" r="-21000"/>
          </a:stretch>
        </a:blipFill>
      </dgm:spPr>
    </dgm:pt>
  </dgm:ptLst>
  <dgm:cxnLst>
    <dgm:cxn modelId="{6B111609-F8E4-4959-9E2A-FFBBC0A0E662}" srcId="{DBA312F0-C119-4B5F-A510-B123BD409F86}" destId="{163D7F61-BEF8-481A-818E-70D65A4002AD}" srcOrd="4" destOrd="0" parTransId="{87A59EBB-CC57-409C-A3F6-D3976C41CA67}" sibTransId="{F1454935-4B00-4924-9ECF-A6D01F5F514C}"/>
    <dgm:cxn modelId="{23474510-499F-40FA-9F6C-7F0E2D769DB1}" type="presOf" srcId="{67BBF16A-E859-4E47-BAF6-DB6C956D16CD}" destId="{D8147300-E724-4F6A-9BDF-59073DC9E834}" srcOrd="0" destOrd="0" presId="urn:microsoft.com/office/officeart/2005/8/layout/pList2"/>
    <dgm:cxn modelId="{51DF9C24-F146-4668-A8DF-182E88EF7429}" srcId="{DBA312F0-C119-4B5F-A510-B123BD409F86}" destId="{F0F46536-62AF-45BD-AD67-008DC70A19CF}" srcOrd="3" destOrd="0" parTransId="{8C49B0CE-16C1-43FB-A7A4-72DA07B59B98}" sibTransId="{A141EE05-24BF-4397-A36E-FB92B19917FD}"/>
    <dgm:cxn modelId="{F854463F-2DA4-4656-8549-B415021D4DAF}" type="presOf" srcId="{3FE252F7-8414-41F4-8683-EFEB4FA6DC70}" destId="{0D6EFEDB-F63D-4EF8-B186-A0B3AC8FFFBB}" srcOrd="0" destOrd="0" presId="urn:microsoft.com/office/officeart/2005/8/layout/pList2"/>
    <dgm:cxn modelId="{6A4EA140-5823-43C9-88F6-D059253E5B31}" srcId="{DBA312F0-C119-4B5F-A510-B123BD409F86}" destId="{95DF0B5C-A203-42BB-854D-7888E8BE9B9E}" srcOrd="0" destOrd="0" parTransId="{5385E7AE-37B0-4698-91A5-DA34CF87F647}" sibTransId="{3FE252F7-8414-41F4-8683-EFEB4FA6DC70}"/>
    <dgm:cxn modelId="{BF47EB5E-1B0B-49CB-B39B-E20A8835AC07}" type="presOf" srcId="{F0F46536-62AF-45BD-AD67-008DC70A19CF}" destId="{1A9D49A3-D741-41EE-A352-1FC176F085CB}" srcOrd="0" destOrd="0" presId="urn:microsoft.com/office/officeart/2005/8/layout/pList2"/>
    <dgm:cxn modelId="{802F6E4E-EB1D-4683-B72E-FC99CA4C6B4D}" type="presOf" srcId="{B71FEC8C-CADB-4D1E-8643-32750C28DB5B}" destId="{0D9C66E9-427A-4766-B995-EA6E132A3075}" srcOrd="0" destOrd="0" presId="urn:microsoft.com/office/officeart/2005/8/layout/pList2"/>
    <dgm:cxn modelId="{4A82E552-4849-428F-B448-FC6276257A58}" srcId="{DBA312F0-C119-4B5F-A510-B123BD409F86}" destId="{702B9A96-846D-4F38-A69D-3C3398048E0E}" srcOrd="1" destOrd="0" parTransId="{23E96D69-3AC2-45D8-8A07-5F5AE9E01AC3}" sibTransId="{FE701959-5D13-4FAA-B56A-395324262DF3}"/>
    <dgm:cxn modelId="{2E387A7B-C1D0-4B1F-92E3-4D7C1D66CDED}" type="presOf" srcId="{702B9A96-846D-4F38-A69D-3C3398048E0E}" destId="{10C773CD-C44E-4B5D-BE00-B5E921BCD3AC}" srcOrd="0" destOrd="0" presId="urn:microsoft.com/office/officeart/2005/8/layout/pList2"/>
    <dgm:cxn modelId="{DD2E4789-7CBA-4FB1-A23D-3DC6F1A02B89}" type="presOf" srcId="{A141EE05-24BF-4397-A36E-FB92B19917FD}" destId="{CB9C074A-8648-4546-B99E-9706A70F38F9}" srcOrd="0" destOrd="0" presId="urn:microsoft.com/office/officeart/2005/8/layout/pList2"/>
    <dgm:cxn modelId="{B10857AA-749F-49A9-9CF4-51B39DA7EAC1}" type="presOf" srcId="{95DF0B5C-A203-42BB-854D-7888E8BE9B9E}" destId="{0541F485-F985-4E98-8AD3-531C5A7DD85C}" srcOrd="0" destOrd="0" presId="urn:microsoft.com/office/officeart/2005/8/layout/pList2"/>
    <dgm:cxn modelId="{6EEBCEAD-D2DF-41E2-A4F0-7B8BE38D7D13}" type="presOf" srcId="{FE701959-5D13-4FAA-B56A-395324262DF3}" destId="{B3801428-F129-42CD-BB5F-A450A5A6F06C}" srcOrd="0" destOrd="0" presId="urn:microsoft.com/office/officeart/2005/8/layout/pList2"/>
    <dgm:cxn modelId="{C35464C0-9C48-4FB1-8D27-2D39BAAC047C}" type="presOf" srcId="{F1454935-4B00-4924-9ECF-A6D01F5F514C}" destId="{09E44B10-1CBA-4475-9858-DCDBD7AF57FC}" srcOrd="0" destOrd="0" presId="urn:microsoft.com/office/officeart/2005/8/layout/pList2"/>
    <dgm:cxn modelId="{D20561C1-2C14-4EDF-9092-23915387196A}" type="presOf" srcId="{88FCFBF7-4B4B-4AA7-B18A-175DAA1F9DDB}" destId="{DC281F52-9D31-46DB-848E-6416220D549B}" srcOrd="0" destOrd="0" presId="urn:microsoft.com/office/officeart/2005/8/layout/pList2"/>
    <dgm:cxn modelId="{954549C7-0F99-4122-9819-4879535C3BE8}" srcId="{DBA312F0-C119-4B5F-A510-B123BD409F86}" destId="{67BBF16A-E859-4E47-BAF6-DB6C956D16CD}" srcOrd="5" destOrd="0" parTransId="{49827DF9-00BB-4F1D-93E8-8831185AFC03}" sibTransId="{5B1826A2-4607-4F50-B31D-F830F4D48F9C}"/>
    <dgm:cxn modelId="{903AC3CB-836D-4331-9598-7F6429D41B7C}" type="presOf" srcId="{DBA312F0-C119-4B5F-A510-B123BD409F86}" destId="{38B8F05C-69C5-459D-8953-94E0227590E3}" srcOrd="0" destOrd="0" presId="urn:microsoft.com/office/officeart/2005/8/layout/pList2"/>
    <dgm:cxn modelId="{21CAEFD5-AAC9-4329-8393-340962768EE9}" srcId="{DBA312F0-C119-4B5F-A510-B123BD409F86}" destId="{B71FEC8C-CADB-4D1E-8643-32750C28DB5B}" srcOrd="2" destOrd="0" parTransId="{DCDBAAA8-6E54-47E1-8500-9F7D2AB592AB}" sibTransId="{88FCFBF7-4B4B-4AA7-B18A-175DAA1F9DDB}"/>
    <dgm:cxn modelId="{B0FC93EF-3BC1-45E2-9B0A-5267A7C8A5ED}" type="presOf" srcId="{163D7F61-BEF8-481A-818E-70D65A4002AD}" destId="{33FDF6C0-2822-44E7-AB3A-B2FFB1F15537}" srcOrd="0" destOrd="0" presId="urn:microsoft.com/office/officeart/2005/8/layout/pList2"/>
    <dgm:cxn modelId="{FD78240A-47CC-46A1-84E9-A1130D40A698}" type="presParOf" srcId="{38B8F05C-69C5-459D-8953-94E0227590E3}" destId="{8CB16F42-AA15-48A8-B41F-71C001EA4F32}" srcOrd="0" destOrd="0" presId="urn:microsoft.com/office/officeart/2005/8/layout/pList2"/>
    <dgm:cxn modelId="{D9143F2C-BE5E-4E3E-A71F-635457EEFDFD}" type="presParOf" srcId="{38B8F05C-69C5-459D-8953-94E0227590E3}" destId="{8BEA5B18-E5D7-4368-9725-113DD41AFCB0}" srcOrd="1" destOrd="0" presId="urn:microsoft.com/office/officeart/2005/8/layout/pList2"/>
    <dgm:cxn modelId="{F2B40326-5BC8-4D8B-AB43-266F6C81B8A6}" type="presParOf" srcId="{8BEA5B18-E5D7-4368-9725-113DD41AFCB0}" destId="{C2533289-9125-4C01-B257-96CF1884CCCB}" srcOrd="0" destOrd="0" presId="urn:microsoft.com/office/officeart/2005/8/layout/pList2"/>
    <dgm:cxn modelId="{6CBB771D-0D3E-4643-9406-006C667359A5}" type="presParOf" srcId="{C2533289-9125-4C01-B257-96CF1884CCCB}" destId="{0541F485-F985-4E98-8AD3-531C5A7DD85C}" srcOrd="0" destOrd="0" presId="urn:microsoft.com/office/officeart/2005/8/layout/pList2"/>
    <dgm:cxn modelId="{2D572F4F-1B6D-4D85-91B7-D042DD308C17}" type="presParOf" srcId="{C2533289-9125-4C01-B257-96CF1884CCCB}" destId="{622AEE99-6AFA-4172-B0E5-8592C5410F06}" srcOrd="1" destOrd="0" presId="urn:microsoft.com/office/officeart/2005/8/layout/pList2"/>
    <dgm:cxn modelId="{A7DA116D-7697-4A24-81A7-71D342CC0553}" type="presParOf" srcId="{C2533289-9125-4C01-B257-96CF1884CCCB}" destId="{E752CB87-2E34-4DBC-AC33-7553902598B0}" srcOrd="2" destOrd="0" presId="urn:microsoft.com/office/officeart/2005/8/layout/pList2"/>
    <dgm:cxn modelId="{EBD2CE47-D6AD-48A5-85A0-E9020690568F}" type="presParOf" srcId="{8BEA5B18-E5D7-4368-9725-113DD41AFCB0}" destId="{0D6EFEDB-F63D-4EF8-B186-A0B3AC8FFFBB}" srcOrd="1" destOrd="0" presId="urn:microsoft.com/office/officeart/2005/8/layout/pList2"/>
    <dgm:cxn modelId="{ECC04D72-AE9F-4550-873D-4358A38143A9}" type="presParOf" srcId="{8BEA5B18-E5D7-4368-9725-113DD41AFCB0}" destId="{90877B78-4DC2-4BFB-A666-2C9FF1FE1ABC}" srcOrd="2" destOrd="0" presId="urn:microsoft.com/office/officeart/2005/8/layout/pList2"/>
    <dgm:cxn modelId="{56FE9AD1-A1F4-4D41-BE0A-1628C4636DF8}" type="presParOf" srcId="{90877B78-4DC2-4BFB-A666-2C9FF1FE1ABC}" destId="{10C773CD-C44E-4B5D-BE00-B5E921BCD3AC}" srcOrd="0" destOrd="0" presId="urn:microsoft.com/office/officeart/2005/8/layout/pList2"/>
    <dgm:cxn modelId="{88420257-8A77-4720-9280-255063F73A0C}" type="presParOf" srcId="{90877B78-4DC2-4BFB-A666-2C9FF1FE1ABC}" destId="{E8FBBB4F-F4DA-45A4-83A9-2A97C4F0C785}" srcOrd="1" destOrd="0" presId="urn:microsoft.com/office/officeart/2005/8/layout/pList2"/>
    <dgm:cxn modelId="{911A7DC1-8238-4C6D-B21A-F58BC4607161}" type="presParOf" srcId="{90877B78-4DC2-4BFB-A666-2C9FF1FE1ABC}" destId="{742A4D0D-6542-4BE3-8BA9-F6BD2214E469}" srcOrd="2" destOrd="0" presId="urn:microsoft.com/office/officeart/2005/8/layout/pList2"/>
    <dgm:cxn modelId="{6558CB36-40B0-45C8-BEBC-4E8709B1C1FD}" type="presParOf" srcId="{8BEA5B18-E5D7-4368-9725-113DD41AFCB0}" destId="{B3801428-F129-42CD-BB5F-A450A5A6F06C}" srcOrd="3" destOrd="0" presId="urn:microsoft.com/office/officeart/2005/8/layout/pList2"/>
    <dgm:cxn modelId="{B9BF270E-187E-4700-8632-97E6307608FA}" type="presParOf" srcId="{8BEA5B18-E5D7-4368-9725-113DD41AFCB0}" destId="{ACF8FF1D-7C32-444D-95B2-ECC8C83B271F}" srcOrd="4" destOrd="0" presId="urn:microsoft.com/office/officeart/2005/8/layout/pList2"/>
    <dgm:cxn modelId="{AA62E372-16D0-4F6E-A913-576ADD3725DA}" type="presParOf" srcId="{ACF8FF1D-7C32-444D-95B2-ECC8C83B271F}" destId="{0D9C66E9-427A-4766-B995-EA6E132A3075}" srcOrd="0" destOrd="0" presId="urn:microsoft.com/office/officeart/2005/8/layout/pList2"/>
    <dgm:cxn modelId="{49EE3C1A-50B6-485F-A7FC-471310692FE4}" type="presParOf" srcId="{ACF8FF1D-7C32-444D-95B2-ECC8C83B271F}" destId="{85F96093-260B-4D33-AF03-B1F47480839A}" srcOrd="1" destOrd="0" presId="urn:microsoft.com/office/officeart/2005/8/layout/pList2"/>
    <dgm:cxn modelId="{01CAD5BE-5D3E-4F14-9F5F-EC4E40139E27}" type="presParOf" srcId="{ACF8FF1D-7C32-444D-95B2-ECC8C83B271F}" destId="{27E943DD-B1A3-4F71-8307-4899AEEE44B4}" srcOrd="2" destOrd="0" presId="urn:microsoft.com/office/officeart/2005/8/layout/pList2"/>
    <dgm:cxn modelId="{4C5B74BC-9069-4C53-9A4E-889305EE2DF5}" type="presParOf" srcId="{8BEA5B18-E5D7-4368-9725-113DD41AFCB0}" destId="{DC281F52-9D31-46DB-848E-6416220D549B}" srcOrd="5" destOrd="0" presId="urn:microsoft.com/office/officeart/2005/8/layout/pList2"/>
    <dgm:cxn modelId="{81DC299D-7170-4E30-AD9D-1BCC6F57DDA4}" type="presParOf" srcId="{8BEA5B18-E5D7-4368-9725-113DD41AFCB0}" destId="{120FB2B1-671B-4FB4-8B93-4A5E82B71190}" srcOrd="6" destOrd="0" presId="urn:microsoft.com/office/officeart/2005/8/layout/pList2"/>
    <dgm:cxn modelId="{0BFFB58F-3251-4E1C-BF54-C0917FE35AB5}" type="presParOf" srcId="{120FB2B1-671B-4FB4-8B93-4A5E82B71190}" destId="{1A9D49A3-D741-41EE-A352-1FC176F085CB}" srcOrd="0" destOrd="0" presId="urn:microsoft.com/office/officeart/2005/8/layout/pList2"/>
    <dgm:cxn modelId="{203252BD-AB95-4D3E-A20F-675E619FFBD1}" type="presParOf" srcId="{120FB2B1-671B-4FB4-8B93-4A5E82B71190}" destId="{73247C1D-3B92-4BD1-B55F-9448519695D3}" srcOrd="1" destOrd="0" presId="urn:microsoft.com/office/officeart/2005/8/layout/pList2"/>
    <dgm:cxn modelId="{41823481-F6BD-4E82-983A-2CB72AE43CB2}" type="presParOf" srcId="{120FB2B1-671B-4FB4-8B93-4A5E82B71190}" destId="{072938C4-808F-404A-AE92-47B2FAC0607D}" srcOrd="2" destOrd="0" presId="urn:microsoft.com/office/officeart/2005/8/layout/pList2"/>
    <dgm:cxn modelId="{F9E22279-B529-4F0B-8ECA-9A1369CAAE8D}" type="presParOf" srcId="{8BEA5B18-E5D7-4368-9725-113DD41AFCB0}" destId="{CB9C074A-8648-4546-B99E-9706A70F38F9}" srcOrd="7" destOrd="0" presId="urn:microsoft.com/office/officeart/2005/8/layout/pList2"/>
    <dgm:cxn modelId="{ECB3852D-5FD4-4987-B2B2-52008784D0C9}" type="presParOf" srcId="{8BEA5B18-E5D7-4368-9725-113DD41AFCB0}" destId="{C2608483-C27B-44D9-A0E0-D2691563ECE6}" srcOrd="8" destOrd="0" presId="urn:microsoft.com/office/officeart/2005/8/layout/pList2"/>
    <dgm:cxn modelId="{D9D46DFB-B04C-41CC-96C6-0C6E766ED5C9}" type="presParOf" srcId="{C2608483-C27B-44D9-A0E0-D2691563ECE6}" destId="{33FDF6C0-2822-44E7-AB3A-B2FFB1F15537}" srcOrd="0" destOrd="0" presId="urn:microsoft.com/office/officeart/2005/8/layout/pList2"/>
    <dgm:cxn modelId="{CB20CC03-C066-4E8E-8CB1-F6BC6AF4BAA5}" type="presParOf" srcId="{C2608483-C27B-44D9-A0E0-D2691563ECE6}" destId="{E4CB9740-1B61-4E14-AFA1-9D50418F6303}" srcOrd="1" destOrd="0" presId="urn:microsoft.com/office/officeart/2005/8/layout/pList2"/>
    <dgm:cxn modelId="{C1E7AF8D-BC59-4B99-BDA2-F77BFCB505C7}" type="presParOf" srcId="{C2608483-C27B-44D9-A0E0-D2691563ECE6}" destId="{27AD6DF5-E799-4B9B-93DC-2935D0C24FCF}" srcOrd="2" destOrd="0" presId="urn:microsoft.com/office/officeart/2005/8/layout/pList2"/>
    <dgm:cxn modelId="{5C2DBDB4-CEBD-4C31-9B4E-1A010B713374}" type="presParOf" srcId="{8BEA5B18-E5D7-4368-9725-113DD41AFCB0}" destId="{09E44B10-1CBA-4475-9858-DCDBD7AF57FC}" srcOrd="9" destOrd="0" presId="urn:microsoft.com/office/officeart/2005/8/layout/pList2"/>
    <dgm:cxn modelId="{25004381-923B-4D30-AED2-90BCCCE045C7}" type="presParOf" srcId="{8BEA5B18-E5D7-4368-9725-113DD41AFCB0}" destId="{B06AD2CB-F32C-4378-83B7-866C82186DF4}" srcOrd="10" destOrd="0" presId="urn:microsoft.com/office/officeart/2005/8/layout/pList2"/>
    <dgm:cxn modelId="{4CA9E722-C26A-499A-B292-E732FD5CA015}" type="presParOf" srcId="{B06AD2CB-F32C-4378-83B7-866C82186DF4}" destId="{D8147300-E724-4F6A-9BDF-59073DC9E834}" srcOrd="0" destOrd="0" presId="urn:microsoft.com/office/officeart/2005/8/layout/pList2"/>
    <dgm:cxn modelId="{B0500EA7-3838-4D83-B967-EE1C8040AE24}" type="presParOf" srcId="{B06AD2CB-F32C-4378-83B7-866C82186DF4}" destId="{C3DD12A1-7BE1-4FB4-8BA9-497880ABA90C}" srcOrd="1" destOrd="0" presId="urn:microsoft.com/office/officeart/2005/8/layout/pList2"/>
    <dgm:cxn modelId="{7B19D165-F057-41B3-99E8-559EFBD97F03}" type="presParOf" srcId="{B06AD2CB-F32C-4378-83B7-866C82186DF4}" destId="{C992C65E-0BE6-448C-85D7-32B4D0B7306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28317-50C5-49D4-9B93-EBB4E6791261}">
      <dsp:nvSpPr>
        <dsp:cNvPr id="0" name=""/>
        <dsp:cNvSpPr/>
      </dsp:nvSpPr>
      <dsp:spPr>
        <a:xfrm rot="5400000">
          <a:off x="-173616" y="182400"/>
          <a:ext cx="1216005" cy="851204"/>
        </a:xfrm>
        <a:prstGeom prst="chevron">
          <a:avLst/>
        </a:prstGeom>
        <a:solidFill>
          <a:srgbClr val="FFFF00"/>
        </a:solidFill>
        <a:ln w="571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</a:rPr>
            <a:t>1</a:t>
          </a:r>
          <a:endParaRPr lang="ru-UA" sz="1600" b="1" kern="1200" dirty="0">
            <a:solidFill>
              <a:schemeClr val="tx1"/>
            </a:solidFill>
          </a:endParaRPr>
        </a:p>
      </dsp:txBody>
      <dsp:txXfrm rot="-5400000">
        <a:off x="8785" y="425601"/>
        <a:ext cx="851204" cy="364801"/>
      </dsp:txXfrm>
    </dsp:sp>
    <dsp:sp modelId="{BAFB0453-3DAA-43B6-9142-0290277FC27A}">
      <dsp:nvSpPr>
        <dsp:cNvPr id="0" name=""/>
        <dsp:cNvSpPr/>
      </dsp:nvSpPr>
      <dsp:spPr>
        <a:xfrm rot="5400000">
          <a:off x="4455337" y="-3603550"/>
          <a:ext cx="790403" cy="7998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НОРМАТИВНО-ПРАВОВА БАЗА З ВІЙСЬКОВИХ ПИТАНЬ</a:t>
          </a:r>
          <a:endParaRPr lang="ru-UA" sz="1600" b="1" kern="1200" dirty="0"/>
        </a:p>
      </dsp:txBody>
      <dsp:txXfrm rot="-5400000">
        <a:off x="851204" y="39167"/>
        <a:ext cx="7960086" cy="713235"/>
      </dsp:txXfrm>
    </dsp:sp>
    <dsp:sp modelId="{5A8E4FBA-4727-42AB-8C87-EB15717ED407}">
      <dsp:nvSpPr>
        <dsp:cNvPr id="0" name=""/>
        <dsp:cNvSpPr/>
      </dsp:nvSpPr>
      <dsp:spPr>
        <a:xfrm rot="5400000">
          <a:off x="-182400" y="1251729"/>
          <a:ext cx="1216005" cy="851204"/>
        </a:xfrm>
        <a:prstGeom prst="chevron">
          <a:avLst/>
        </a:prstGeom>
        <a:solidFill>
          <a:srgbClr val="FFFF00"/>
        </a:solidFill>
        <a:ln w="571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</a:rPr>
            <a:t>2</a:t>
          </a:r>
          <a:endParaRPr lang="ru-UA" sz="1600" b="1" kern="1200" dirty="0">
            <a:solidFill>
              <a:schemeClr val="tx1"/>
            </a:solidFill>
          </a:endParaRPr>
        </a:p>
      </dsp:txBody>
      <dsp:txXfrm rot="-5400000">
        <a:off x="1" y="1494930"/>
        <a:ext cx="851204" cy="364801"/>
      </dsp:txXfrm>
    </dsp:sp>
    <dsp:sp modelId="{D4AABAE8-ED8E-48B5-8F17-33ED2559C78E}">
      <dsp:nvSpPr>
        <dsp:cNvPr id="0" name=""/>
        <dsp:cNvSpPr/>
      </dsp:nvSpPr>
      <dsp:spPr>
        <a:xfrm rot="5400000">
          <a:off x="4455337" y="-2534804"/>
          <a:ext cx="790403" cy="7998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ЗАКОНОДАВСТВО УКРАЇНИ ПРО ВІЙСЬКОВУ СЛУЖБУ</a:t>
          </a:r>
          <a:endParaRPr lang="ru-UA" sz="1600" kern="1200" dirty="0"/>
        </a:p>
      </dsp:txBody>
      <dsp:txXfrm rot="-5400000">
        <a:off x="851204" y="1107913"/>
        <a:ext cx="7960086" cy="713235"/>
      </dsp:txXfrm>
    </dsp:sp>
    <dsp:sp modelId="{1F3665B2-DB46-42AB-9773-3C77731E7802}">
      <dsp:nvSpPr>
        <dsp:cNvPr id="0" name=""/>
        <dsp:cNvSpPr/>
      </dsp:nvSpPr>
      <dsp:spPr>
        <a:xfrm rot="5400000">
          <a:off x="-182400" y="2320476"/>
          <a:ext cx="1216005" cy="851204"/>
        </a:xfrm>
        <a:prstGeom prst="chevron">
          <a:avLst/>
        </a:prstGeom>
        <a:solidFill>
          <a:srgbClr val="FFFF00"/>
        </a:solidFill>
        <a:ln w="381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</a:rPr>
            <a:t>3</a:t>
          </a:r>
          <a:endParaRPr lang="ru-UA" sz="1600" b="1" kern="1200" dirty="0">
            <a:solidFill>
              <a:schemeClr val="tx1"/>
            </a:solidFill>
          </a:endParaRPr>
        </a:p>
      </dsp:txBody>
      <dsp:txXfrm rot="-5400000">
        <a:off x="1" y="2563677"/>
        <a:ext cx="851204" cy="364801"/>
      </dsp:txXfrm>
    </dsp:sp>
    <dsp:sp modelId="{D2DA3CA2-E7BE-4F47-BFD1-554797712A40}">
      <dsp:nvSpPr>
        <dsp:cNvPr id="0" name=""/>
        <dsp:cNvSpPr/>
      </dsp:nvSpPr>
      <dsp:spPr>
        <a:xfrm rot="5400000">
          <a:off x="4455337" y="-1466058"/>
          <a:ext cx="790403" cy="7998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СТРУКТУРА ТА ЗАВДАННЯ ЗБРОЙНИХ СИЛ УКРАЇНИ</a:t>
          </a:r>
          <a:endParaRPr lang="ru-UA" sz="1600" b="1" kern="1200" dirty="0"/>
        </a:p>
      </dsp:txBody>
      <dsp:txXfrm rot="-5400000">
        <a:off x="851204" y="2176659"/>
        <a:ext cx="7960086" cy="713235"/>
      </dsp:txXfrm>
    </dsp:sp>
    <dsp:sp modelId="{DD57849D-A02C-4F81-8302-0B3472E3C65B}">
      <dsp:nvSpPr>
        <dsp:cNvPr id="0" name=""/>
        <dsp:cNvSpPr/>
      </dsp:nvSpPr>
      <dsp:spPr>
        <a:xfrm rot="5400000">
          <a:off x="-182400" y="3389222"/>
          <a:ext cx="1216005" cy="851204"/>
        </a:xfrm>
        <a:prstGeom prst="chevron">
          <a:avLst/>
        </a:prstGeom>
        <a:solidFill>
          <a:srgbClr val="FFFF00"/>
        </a:solidFill>
        <a:ln w="381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</a:rPr>
            <a:t>4</a:t>
          </a:r>
          <a:endParaRPr lang="ru-UA" sz="1600" b="1" kern="1200" dirty="0">
            <a:solidFill>
              <a:schemeClr val="tx1"/>
            </a:solidFill>
          </a:endParaRPr>
        </a:p>
      </dsp:txBody>
      <dsp:txXfrm rot="-5400000">
        <a:off x="1" y="3632423"/>
        <a:ext cx="851204" cy="364801"/>
      </dsp:txXfrm>
    </dsp:sp>
    <dsp:sp modelId="{CE40A6E8-185E-42E0-A8B5-F11F67D5879A}">
      <dsp:nvSpPr>
        <dsp:cNvPr id="0" name=""/>
        <dsp:cNvSpPr/>
      </dsp:nvSpPr>
      <dsp:spPr>
        <a:xfrm rot="5400000">
          <a:off x="4455337" y="-397312"/>
          <a:ext cx="790403" cy="7998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ВИДИ ЗСУ</a:t>
          </a:r>
          <a:endParaRPr lang="ru-UA" sz="1600" b="1" kern="1200" dirty="0"/>
        </a:p>
      </dsp:txBody>
      <dsp:txXfrm rot="-5400000">
        <a:off x="851204" y="3245405"/>
        <a:ext cx="7960086" cy="713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E949-EB00-438A-AB86-FAE229F2C179}">
      <dsp:nvSpPr>
        <dsp:cNvPr id="0" name=""/>
        <dsp:cNvSpPr/>
      </dsp:nvSpPr>
      <dsp:spPr>
        <a:xfrm>
          <a:off x="-3388636" y="-521109"/>
          <a:ext cx="4040532" cy="4040532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5D2B-013A-4C3F-840B-D17EA6AFB544}">
      <dsp:nvSpPr>
        <dsp:cNvPr id="0" name=""/>
        <dsp:cNvSpPr/>
      </dsp:nvSpPr>
      <dsp:spPr>
        <a:xfrm>
          <a:off x="341830" y="230510"/>
          <a:ext cx="8368636" cy="4612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tx1"/>
              </a:solidFill>
            </a:rPr>
            <a:t>Закон України «Про оборону України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341830" y="230510"/>
        <a:ext cx="8368636" cy="461260"/>
      </dsp:txXfrm>
    </dsp:sp>
    <dsp:sp modelId="{E6B4FDC9-0621-4F31-99C7-FB5B691519EF}">
      <dsp:nvSpPr>
        <dsp:cNvPr id="0" name=""/>
        <dsp:cNvSpPr/>
      </dsp:nvSpPr>
      <dsp:spPr>
        <a:xfrm>
          <a:off x="53543" y="172852"/>
          <a:ext cx="576575" cy="576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CCE99-7FE2-481D-9B2E-088D4D4B033D}">
      <dsp:nvSpPr>
        <dsp:cNvPr id="0" name=""/>
        <dsp:cNvSpPr/>
      </dsp:nvSpPr>
      <dsp:spPr>
        <a:xfrm>
          <a:off x="606282" y="922520"/>
          <a:ext cx="8104185" cy="461260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>
              <a:solidFill>
                <a:schemeClr val="tx1"/>
              </a:solidFill>
            </a:rPr>
            <a:t>Закон України «Про Збройні Сили України»</a:t>
          </a:r>
          <a:r>
            <a:rPr lang="uk-UA" sz="2000" kern="1200">
              <a:solidFill>
                <a:schemeClr val="tx1"/>
              </a:solidFill>
            </a:rPr>
            <a:t>. </a:t>
          </a:r>
          <a:endParaRPr lang="ru-UA" sz="2000" kern="1200">
            <a:solidFill>
              <a:schemeClr val="tx1"/>
            </a:solidFill>
          </a:endParaRPr>
        </a:p>
      </dsp:txBody>
      <dsp:txXfrm>
        <a:off x="606282" y="922520"/>
        <a:ext cx="8104185" cy="461260"/>
      </dsp:txXfrm>
    </dsp:sp>
    <dsp:sp modelId="{265EB521-1CF7-4B80-892A-7D1D1E7C7628}">
      <dsp:nvSpPr>
        <dsp:cNvPr id="0" name=""/>
        <dsp:cNvSpPr/>
      </dsp:nvSpPr>
      <dsp:spPr>
        <a:xfrm>
          <a:off x="317994" y="864863"/>
          <a:ext cx="576575" cy="576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018BA-CAB5-4938-A0F8-1536FF1FF124}">
      <dsp:nvSpPr>
        <dsp:cNvPr id="0" name=""/>
        <dsp:cNvSpPr/>
      </dsp:nvSpPr>
      <dsp:spPr>
        <a:xfrm>
          <a:off x="606282" y="1614531"/>
          <a:ext cx="8104185" cy="461260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tx1"/>
              </a:solidFill>
            </a:rPr>
            <a:t>Закон України «Про військовий обов’язок і військову службу»</a:t>
          </a:r>
          <a:r>
            <a:rPr lang="uk-UA" sz="2000" kern="1200" dirty="0">
              <a:solidFill>
                <a:schemeClr val="tx1"/>
              </a:solidFill>
            </a:rPr>
            <a:t>. 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606282" y="1614531"/>
        <a:ext cx="8104185" cy="461260"/>
      </dsp:txXfrm>
    </dsp:sp>
    <dsp:sp modelId="{43FD5184-3190-440B-8FC5-D4D90542B097}">
      <dsp:nvSpPr>
        <dsp:cNvPr id="0" name=""/>
        <dsp:cNvSpPr/>
      </dsp:nvSpPr>
      <dsp:spPr>
        <a:xfrm>
          <a:off x="317994" y="1556874"/>
          <a:ext cx="576575" cy="576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39004-8A95-413F-A38D-E60F45ECA385}">
      <dsp:nvSpPr>
        <dsp:cNvPr id="0" name=""/>
        <dsp:cNvSpPr/>
      </dsp:nvSpPr>
      <dsp:spPr>
        <a:xfrm>
          <a:off x="341830" y="2226942"/>
          <a:ext cx="8368636" cy="62045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chemeClr val="tx1"/>
              </a:solidFill>
            </a:rPr>
            <a:t>Закон України «Про соціальний та правовий захист</a:t>
          </a:r>
          <a:r>
            <a:rPr lang="en-US" sz="2000" i="1" kern="1200" dirty="0">
              <a:solidFill>
                <a:schemeClr val="tx1"/>
              </a:solidFill>
            </a:rPr>
            <a:t> </a:t>
          </a:r>
          <a:r>
            <a:rPr lang="uk-UA" sz="2000" i="1" kern="1200" dirty="0">
              <a:solidFill>
                <a:schemeClr val="tx1"/>
              </a:solidFill>
            </a:rPr>
            <a:t>військовослужбовців та членів їх сімей»</a:t>
          </a:r>
          <a:r>
            <a:rPr lang="uk-UA" sz="2000" kern="1200" dirty="0">
              <a:solidFill>
                <a:schemeClr val="tx1"/>
              </a:solidFill>
            </a:rPr>
            <a:t>. 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341830" y="2226942"/>
        <a:ext cx="8368636" cy="620459"/>
      </dsp:txXfrm>
    </dsp:sp>
    <dsp:sp modelId="{1AF75470-9152-4C83-A1FE-EF754177E64A}">
      <dsp:nvSpPr>
        <dsp:cNvPr id="0" name=""/>
        <dsp:cNvSpPr/>
      </dsp:nvSpPr>
      <dsp:spPr>
        <a:xfrm>
          <a:off x="53543" y="2248884"/>
          <a:ext cx="576575" cy="576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81550-E1D8-4A64-9343-995C88FDE11B}">
      <dsp:nvSpPr>
        <dsp:cNvPr id="0" name=""/>
        <dsp:cNvSpPr/>
      </dsp:nvSpPr>
      <dsp:spPr>
        <a:xfrm>
          <a:off x="-5281604" y="-809259"/>
          <a:ext cx="6292118" cy="62921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EA194-394D-48B6-BDB2-2A4D46AAD40C}">
      <dsp:nvSpPr>
        <dsp:cNvPr id="0" name=""/>
        <dsp:cNvSpPr/>
      </dsp:nvSpPr>
      <dsp:spPr>
        <a:xfrm>
          <a:off x="327853" y="234195"/>
          <a:ext cx="8578402" cy="3812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відповідність військовослужбовця медичним вимогам;</a:t>
          </a:r>
          <a:endParaRPr lang="ru-UA" sz="2000" b="1" kern="1200" dirty="0">
            <a:solidFill>
              <a:schemeClr val="tx1"/>
            </a:solidFill>
          </a:endParaRPr>
        </a:p>
      </dsp:txBody>
      <dsp:txXfrm>
        <a:off x="327853" y="234195"/>
        <a:ext cx="8578402" cy="381269"/>
      </dsp:txXfrm>
    </dsp:sp>
    <dsp:sp modelId="{92E2511C-915D-4C47-8823-F35D6961D26C}">
      <dsp:nvSpPr>
        <dsp:cNvPr id="0" name=""/>
        <dsp:cNvSpPr/>
      </dsp:nvSpPr>
      <dsp:spPr>
        <a:xfrm>
          <a:off x="62392" y="159369"/>
          <a:ext cx="530920" cy="53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642806-3FBC-44A0-9F35-4DF1590BFB20}">
      <dsp:nvSpPr>
        <dsp:cNvPr id="0" name=""/>
        <dsp:cNvSpPr/>
      </dsp:nvSpPr>
      <dsp:spPr>
        <a:xfrm>
          <a:off x="712490" y="849940"/>
          <a:ext cx="8193765" cy="424736"/>
        </a:xfrm>
        <a:prstGeom prst="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обов’язковість складання громадянином України Військової присяги;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712490" y="849940"/>
        <a:ext cx="8193765" cy="424736"/>
      </dsp:txXfrm>
    </dsp:sp>
    <dsp:sp modelId="{44EA9BB9-0756-45AE-9ED8-1497D34E8641}">
      <dsp:nvSpPr>
        <dsp:cNvPr id="0" name=""/>
        <dsp:cNvSpPr/>
      </dsp:nvSpPr>
      <dsp:spPr>
        <a:xfrm>
          <a:off x="447029" y="796848"/>
          <a:ext cx="530920" cy="53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BFB383-306E-42AD-825D-702DC9BABFA2}">
      <dsp:nvSpPr>
        <dsp:cNvPr id="0" name=""/>
        <dsp:cNvSpPr/>
      </dsp:nvSpPr>
      <dsp:spPr>
        <a:xfrm>
          <a:off x="923269" y="1363354"/>
          <a:ext cx="7982985" cy="671933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відносини, пов’язані з проходженням військової служби, регулюються Законом та іншими нормативно-правовими актами;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923269" y="1363354"/>
        <a:ext cx="7982985" cy="671933"/>
      </dsp:txXfrm>
    </dsp:sp>
    <dsp:sp modelId="{4A319E28-25F9-4FB1-95BD-164C2414E8A9}">
      <dsp:nvSpPr>
        <dsp:cNvPr id="0" name=""/>
        <dsp:cNvSpPr/>
      </dsp:nvSpPr>
      <dsp:spPr>
        <a:xfrm>
          <a:off x="657809" y="1433860"/>
          <a:ext cx="530920" cy="53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D52A5C-BB2E-43ED-9521-B4AE15A49B09}">
      <dsp:nvSpPr>
        <dsp:cNvPr id="0" name=""/>
        <dsp:cNvSpPr/>
      </dsp:nvSpPr>
      <dsp:spPr>
        <a:xfrm>
          <a:off x="990569" y="2124431"/>
          <a:ext cx="7915685" cy="424736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підвищена обов’язковість вимог військової служби;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990569" y="2124431"/>
        <a:ext cx="7915685" cy="424736"/>
      </dsp:txXfrm>
    </dsp:sp>
    <dsp:sp modelId="{883B1A3A-BE5B-4AB5-8BFB-CD4578D26727}">
      <dsp:nvSpPr>
        <dsp:cNvPr id="0" name=""/>
        <dsp:cNvSpPr/>
      </dsp:nvSpPr>
      <dsp:spPr>
        <a:xfrm>
          <a:off x="725109" y="2071339"/>
          <a:ext cx="530920" cy="53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BF4B5D-1963-416A-AF7A-1619495E44BB}">
      <dsp:nvSpPr>
        <dsp:cNvPr id="0" name=""/>
        <dsp:cNvSpPr/>
      </dsp:nvSpPr>
      <dsp:spPr>
        <a:xfrm>
          <a:off x="923269" y="2761910"/>
          <a:ext cx="7982985" cy="424736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більш сувора відповідальність за службові правопорушення;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923269" y="2761910"/>
        <a:ext cx="7982985" cy="424736"/>
      </dsp:txXfrm>
    </dsp:sp>
    <dsp:sp modelId="{311AB213-AB43-428A-99CA-E366D18D929B}">
      <dsp:nvSpPr>
        <dsp:cNvPr id="0" name=""/>
        <dsp:cNvSpPr/>
      </dsp:nvSpPr>
      <dsp:spPr>
        <a:xfrm>
          <a:off x="657809" y="2708818"/>
          <a:ext cx="530920" cy="53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A31DB0-DE25-4F7D-91BC-1F242E7AA797}">
      <dsp:nvSpPr>
        <dsp:cNvPr id="0" name=""/>
        <dsp:cNvSpPr/>
      </dsp:nvSpPr>
      <dsp:spPr>
        <a:xfrm>
          <a:off x="712490" y="3417615"/>
          <a:ext cx="8193765" cy="387351"/>
        </a:xfrm>
        <a:prstGeom prst="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чітка службова підпорядкованість вимогам командирів і начальників;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712490" y="3417615"/>
        <a:ext cx="8193765" cy="387351"/>
      </dsp:txXfrm>
    </dsp:sp>
    <dsp:sp modelId="{9ED134C0-1936-4FCF-A333-4DA5E1B11453}">
      <dsp:nvSpPr>
        <dsp:cNvPr id="0" name=""/>
        <dsp:cNvSpPr/>
      </dsp:nvSpPr>
      <dsp:spPr>
        <a:xfrm>
          <a:off x="447029" y="3345830"/>
          <a:ext cx="530920" cy="53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4D323-D68E-4EC2-8B4D-56DE18DF2924}">
      <dsp:nvSpPr>
        <dsp:cNvPr id="0" name=""/>
        <dsp:cNvSpPr/>
      </dsp:nvSpPr>
      <dsp:spPr>
        <a:xfrm>
          <a:off x="327853" y="4067774"/>
          <a:ext cx="8578402" cy="36199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 наявність військових звань;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327853" y="4067774"/>
        <a:ext cx="8578402" cy="361990"/>
      </dsp:txXfrm>
    </dsp:sp>
    <dsp:sp modelId="{7CFB36B9-4921-4775-9C8E-C9749079A4EA}">
      <dsp:nvSpPr>
        <dsp:cNvPr id="0" name=""/>
        <dsp:cNvSpPr/>
      </dsp:nvSpPr>
      <dsp:spPr>
        <a:xfrm>
          <a:off x="0" y="3964997"/>
          <a:ext cx="530920" cy="53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3AAE9-671C-4288-8957-311CF6B0BBD2}">
      <dsp:nvSpPr>
        <dsp:cNvPr id="0" name=""/>
        <dsp:cNvSpPr/>
      </dsp:nvSpPr>
      <dsp:spPr>
        <a:xfrm rot="10800000">
          <a:off x="821719" y="179203"/>
          <a:ext cx="6845057" cy="55762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19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участь у формуванні та реалізації державної політики у сфері оборони, стратегії воєнної безпеки;</a:t>
          </a:r>
          <a:endParaRPr lang="ru-UA" sz="2000" b="1" kern="1200" dirty="0">
            <a:solidFill>
              <a:schemeClr val="tx1"/>
            </a:solidFill>
          </a:endParaRPr>
        </a:p>
      </dsp:txBody>
      <dsp:txXfrm rot="10800000">
        <a:off x="961124" y="179203"/>
        <a:ext cx="6705652" cy="557620"/>
      </dsp:txXfrm>
    </dsp:sp>
    <dsp:sp modelId="{3DF03623-B7EC-431A-967D-E8420FE4E63F}">
      <dsp:nvSpPr>
        <dsp:cNvPr id="0" name=""/>
        <dsp:cNvSpPr/>
      </dsp:nvSpPr>
      <dsp:spPr>
        <a:xfrm>
          <a:off x="436005" y="411"/>
          <a:ext cx="948235" cy="91352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AB3F5C-4FBD-41ED-AED6-7E99FCFDE329}">
      <dsp:nvSpPr>
        <dsp:cNvPr id="0" name=""/>
        <dsp:cNvSpPr/>
      </dsp:nvSpPr>
      <dsp:spPr>
        <a:xfrm rot="10800000">
          <a:off x="821719" y="954799"/>
          <a:ext cx="6845057" cy="1130970"/>
        </a:xfrm>
        <a:prstGeom prst="homePlat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195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стратегічне планування застосування Збройних Сил, інших військових формувань, правоохоронних органів, </a:t>
          </a:r>
          <a:r>
            <a:rPr lang="uk-UA" sz="1400" kern="1200" dirty="0" err="1">
              <a:solidFill>
                <a:schemeClr val="tx1"/>
              </a:solidFill>
            </a:rPr>
            <a:t>Держспецтрансслужби</a:t>
          </a:r>
          <a:r>
            <a:rPr lang="uk-UA" sz="1400" kern="1200" dirty="0">
              <a:solidFill>
                <a:schemeClr val="tx1"/>
              </a:solidFill>
            </a:rPr>
            <a:t> і </a:t>
          </a:r>
          <a:r>
            <a:rPr lang="uk-UA" sz="1400" kern="1200" dirty="0" err="1">
              <a:solidFill>
                <a:schemeClr val="tx1"/>
              </a:solidFill>
            </a:rPr>
            <a:t>Держспецзв’язку</a:t>
          </a:r>
          <a:r>
            <a:rPr lang="uk-UA" sz="1400" kern="1200" dirty="0">
              <a:solidFill>
                <a:schemeClr val="tx1"/>
              </a:solidFill>
            </a:rPr>
            <a:t>, координація їх підготовки до виконання завдань у сфері оборони, організація стратегічного розгортання Збройних Сил, інших військових формувань, організація територіальної оборони;</a:t>
          </a:r>
          <a:endParaRPr lang="ru-UA" sz="1400" kern="1200" dirty="0">
            <a:solidFill>
              <a:schemeClr val="tx1"/>
            </a:solidFill>
          </a:endParaRPr>
        </a:p>
      </dsp:txBody>
      <dsp:txXfrm rot="10800000">
        <a:off x="1104461" y="954799"/>
        <a:ext cx="6562315" cy="1130970"/>
      </dsp:txXfrm>
    </dsp:sp>
    <dsp:sp modelId="{B3CE7C16-BAE7-4DFE-BBBD-5B5E9C9A1209}">
      <dsp:nvSpPr>
        <dsp:cNvPr id="0" name=""/>
        <dsp:cNvSpPr/>
      </dsp:nvSpPr>
      <dsp:spPr>
        <a:xfrm>
          <a:off x="388616" y="1046277"/>
          <a:ext cx="948235" cy="91352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625162-9E24-40F8-BDFD-46F82E4869FF}">
      <dsp:nvSpPr>
        <dsp:cNvPr id="0" name=""/>
        <dsp:cNvSpPr/>
      </dsp:nvSpPr>
      <dsp:spPr>
        <a:xfrm rot="10800000">
          <a:off x="821719" y="2335129"/>
          <a:ext cx="6845057" cy="423886"/>
        </a:xfrm>
        <a:prstGeom prst="homePlat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19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</a:rPr>
            <a:t>безпосереднє військове керівництво Збройними Силами;</a:t>
          </a:r>
          <a:endParaRPr lang="ru-UA" sz="2000" kern="1200" dirty="0">
            <a:solidFill>
              <a:schemeClr val="tx1"/>
            </a:solidFill>
          </a:endParaRPr>
        </a:p>
      </dsp:txBody>
      <dsp:txXfrm rot="10800000">
        <a:off x="927690" y="2335129"/>
        <a:ext cx="6739086" cy="423886"/>
      </dsp:txXfrm>
    </dsp:sp>
    <dsp:sp modelId="{34A74D8C-FBC8-4201-A588-27B06182C565}">
      <dsp:nvSpPr>
        <dsp:cNvPr id="0" name=""/>
        <dsp:cNvSpPr/>
      </dsp:nvSpPr>
      <dsp:spPr>
        <a:xfrm>
          <a:off x="388616" y="2108068"/>
          <a:ext cx="948235" cy="91352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7AEA5E-DB76-44FC-B98B-2F740BF7ECB0}">
      <dsp:nvSpPr>
        <dsp:cNvPr id="0" name=""/>
        <dsp:cNvSpPr/>
      </dsp:nvSpPr>
      <dsp:spPr>
        <a:xfrm rot="10800000">
          <a:off x="821719" y="3132197"/>
          <a:ext cx="6845057" cy="1023604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195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/>
              </a:solidFill>
            </a:rPr>
            <a:t>організація і контроль за здійсненням заходів, спрямованих на підтримання військ (сил) Збройних Сил та інших військових формувань і правоохоронних органів, </a:t>
          </a:r>
          <a:r>
            <a:rPr lang="uk-UA" sz="1600" kern="1200" dirty="0" err="1">
              <a:solidFill>
                <a:schemeClr val="tx1"/>
              </a:solidFill>
            </a:rPr>
            <a:t>Держспецтрансслужби</a:t>
          </a:r>
          <a:r>
            <a:rPr lang="uk-UA" sz="1600" kern="1200" dirty="0">
              <a:solidFill>
                <a:schemeClr val="tx1"/>
              </a:solidFill>
            </a:rPr>
            <a:t> і </a:t>
          </a:r>
          <a:r>
            <a:rPr lang="uk-UA" sz="1600" kern="1200" dirty="0" err="1">
              <a:solidFill>
                <a:schemeClr val="tx1"/>
              </a:solidFill>
            </a:rPr>
            <a:t>Держспецзв’язку</a:t>
          </a:r>
          <a:r>
            <a:rPr lang="uk-UA" sz="1600" kern="1200" dirty="0">
              <a:solidFill>
                <a:schemeClr val="tx1"/>
              </a:solidFill>
            </a:rPr>
            <a:t> в постійній бойовій та мобілізаційній готовності.</a:t>
          </a:r>
          <a:endParaRPr lang="ru-UA" sz="1600" kern="1200" dirty="0">
            <a:solidFill>
              <a:schemeClr val="tx1"/>
            </a:solidFill>
          </a:endParaRPr>
        </a:p>
      </dsp:txBody>
      <dsp:txXfrm rot="10800000">
        <a:off x="1077620" y="3132197"/>
        <a:ext cx="6589156" cy="1023604"/>
      </dsp:txXfrm>
    </dsp:sp>
    <dsp:sp modelId="{BA37EB91-72E2-463C-9D19-F55F8EA37B81}">
      <dsp:nvSpPr>
        <dsp:cNvPr id="0" name=""/>
        <dsp:cNvSpPr/>
      </dsp:nvSpPr>
      <dsp:spPr>
        <a:xfrm>
          <a:off x="326771" y="3165616"/>
          <a:ext cx="948235" cy="91352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6F42-AA15-48A8-B41F-71C001EA4F32}">
      <dsp:nvSpPr>
        <dsp:cNvPr id="0" name=""/>
        <dsp:cNvSpPr/>
      </dsp:nvSpPr>
      <dsp:spPr>
        <a:xfrm>
          <a:off x="0" y="0"/>
          <a:ext cx="8698230" cy="21597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52CB87-2E34-4DBC-AC33-7553902598B0}">
      <dsp:nvSpPr>
        <dsp:cNvPr id="0" name=""/>
        <dsp:cNvSpPr/>
      </dsp:nvSpPr>
      <dsp:spPr>
        <a:xfrm>
          <a:off x="262970" y="287969"/>
          <a:ext cx="1255594" cy="1583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F485-F985-4E98-8AD3-531C5A7DD85C}">
      <dsp:nvSpPr>
        <dsp:cNvPr id="0" name=""/>
        <dsp:cNvSpPr/>
      </dsp:nvSpPr>
      <dsp:spPr>
        <a:xfrm rot="10800000">
          <a:off x="262970" y="2159769"/>
          <a:ext cx="1255594" cy="263971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chemeClr val="tx1"/>
              </a:solidFill>
            </a:rPr>
            <a:t>Механізовані війська</a:t>
          </a:r>
          <a:endParaRPr lang="ru-UA" sz="3200" kern="1200" dirty="0">
            <a:solidFill>
              <a:schemeClr val="tx1"/>
            </a:solidFill>
          </a:endParaRPr>
        </a:p>
      </dsp:txBody>
      <dsp:txXfrm rot="10800000">
        <a:off x="301584" y="2159769"/>
        <a:ext cx="1178366" cy="2601104"/>
      </dsp:txXfrm>
    </dsp:sp>
    <dsp:sp modelId="{742A4D0D-6542-4BE3-8BA9-F6BD2214E469}">
      <dsp:nvSpPr>
        <dsp:cNvPr id="0" name=""/>
        <dsp:cNvSpPr/>
      </dsp:nvSpPr>
      <dsp:spPr>
        <a:xfrm>
          <a:off x="1644124" y="287969"/>
          <a:ext cx="1255594" cy="1583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773CD-C44E-4B5D-BE00-B5E921BCD3AC}">
      <dsp:nvSpPr>
        <dsp:cNvPr id="0" name=""/>
        <dsp:cNvSpPr/>
      </dsp:nvSpPr>
      <dsp:spPr>
        <a:xfrm rot="10800000">
          <a:off x="1644124" y="2159769"/>
          <a:ext cx="1255594" cy="263971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kern="1200" dirty="0">
              <a:solidFill>
                <a:schemeClr val="tx1"/>
              </a:solidFill>
            </a:rPr>
            <a:t>Танкові війська</a:t>
          </a:r>
          <a:endParaRPr lang="ru-UA" sz="3600" kern="1200" dirty="0">
            <a:solidFill>
              <a:schemeClr val="tx1"/>
            </a:solidFill>
          </a:endParaRPr>
        </a:p>
      </dsp:txBody>
      <dsp:txXfrm rot="10800000">
        <a:off x="1682738" y="2159769"/>
        <a:ext cx="1178366" cy="2601104"/>
      </dsp:txXfrm>
    </dsp:sp>
    <dsp:sp modelId="{27E943DD-B1A3-4F71-8307-4899AEEE44B4}">
      <dsp:nvSpPr>
        <dsp:cNvPr id="0" name=""/>
        <dsp:cNvSpPr/>
      </dsp:nvSpPr>
      <dsp:spPr>
        <a:xfrm>
          <a:off x="3025278" y="287969"/>
          <a:ext cx="1255594" cy="1583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C66E9-427A-4766-B995-EA6E132A3075}">
      <dsp:nvSpPr>
        <dsp:cNvPr id="0" name=""/>
        <dsp:cNvSpPr/>
      </dsp:nvSpPr>
      <dsp:spPr>
        <a:xfrm rot="10800000">
          <a:off x="3025278" y="2159769"/>
          <a:ext cx="1255594" cy="263971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chemeClr val="tx1"/>
              </a:solidFill>
            </a:rPr>
            <a:t>Ракетні війська та артилерія</a:t>
          </a:r>
          <a:endParaRPr lang="ru-UA" sz="2400" kern="1200" dirty="0">
            <a:solidFill>
              <a:schemeClr val="tx1"/>
            </a:solidFill>
          </a:endParaRPr>
        </a:p>
      </dsp:txBody>
      <dsp:txXfrm rot="10800000">
        <a:off x="3063892" y="2159769"/>
        <a:ext cx="1178366" cy="2601104"/>
      </dsp:txXfrm>
    </dsp:sp>
    <dsp:sp modelId="{072938C4-808F-404A-AE92-47B2FAC0607D}">
      <dsp:nvSpPr>
        <dsp:cNvPr id="0" name=""/>
        <dsp:cNvSpPr/>
      </dsp:nvSpPr>
      <dsp:spPr>
        <a:xfrm>
          <a:off x="4406432" y="287969"/>
          <a:ext cx="1255594" cy="1583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D49A3-D741-41EE-A352-1FC176F085CB}">
      <dsp:nvSpPr>
        <dsp:cNvPr id="0" name=""/>
        <dsp:cNvSpPr/>
      </dsp:nvSpPr>
      <dsp:spPr>
        <a:xfrm rot="10800000">
          <a:off x="4406432" y="2159769"/>
          <a:ext cx="1255594" cy="263971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kern="1200" dirty="0">
              <a:solidFill>
                <a:schemeClr val="tx1"/>
              </a:solidFill>
            </a:rPr>
            <a:t>Армійська авіація</a:t>
          </a:r>
          <a:endParaRPr lang="ru-UA" sz="3600" kern="1200" dirty="0">
            <a:solidFill>
              <a:schemeClr val="tx1"/>
            </a:solidFill>
          </a:endParaRPr>
        </a:p>
      </dsp:txBody>
      <dsp:txXfrm rot="10800000">
        <a:off x="4445046" y="2159769"/>
        <a:ext cx="1178366" cy="2601104"/>
      </dsp:txXfrm>
    </dsp:sp>
    <dsp:sp modelId="{27AD6DF5-E799-4B9B-93DC-2935D0C24FCF}">
      <dsp:nvSpPr>
        <dsp:cNvPr id="0" name=""/>
        <dsp:cNvSpPr/>
      </dsp:nvSpPr>
      <dsp:spPr>
        <a:xfrm>
          <a:off x="5787586" y="287969"/>
          <a:ext cx="1255594" cy="1583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DF6C0-2822-44E7-AB3A-B2FFB1F15537}">
      <dsp:nvSpPr>
        <dsp:cNvPr id="0" name=""/>
        <dsp:cNvSpPr/>
      </dsp:nvSpPr>
      <dsp:spPr>
        <a:xfrm rot="10800000">
          <a:off x="5787586" y="2159769"/>
          <a:ext cx="1255594" cy="263971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</a:rPr>
            <a:t>Війська</a:t>
          </a:r>
          <a:r>
            <a:rPr lang="ru-RU" sz="2400" kern="1200" dirty="0">
              <a:solidFill>
                <a:schemeClr val="tx1"/>
              </a:solidFill>
            </a:rPr>
            <a:t> ППО </a:t>
          </a:r>
          <a:r>
            <a:rPr lang="ru-RU" sz="2400" kern="1200" dirty="0" err="1">
              <a:solidFill>
                <a:schemeClr val="tx1"/>
              </a:solidFill>
            </a:rPr>
            <a:t>Сухопутних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2400" kern="1200" dirty="0" err="1">
              <a:solidFill>
                <a:schemeClr val="tx1"/>
              </a:solidFill>
            </a:rPr>
            <a:t>військ</a:t>
          </a:r>
          <a:endParaRPr lang="ru-UA" sz="2400" kern="1200" dirty="0">
            <a:solidFill>
              <a:schemeClr val="tx1"/>
            </a:solidFill>
          </a:endParaRPr>
        </a:p>
      </dsp:txBody>
      <dsp:txXfrm rot="10800000">
        <a:off x="5826200" y="2159769"/>
        <a:ext cx="1178366" cy="2601104"/>
      </dsp:txXfrm>
    </dsp:sp>
    <dsp:sp modelId="{C992C65E-0BE6-448C-85D7-32B4D0B73062}">
      <dsp:nvSpPr>
        <dsp:cNvPr id="0" name=""/>
        <dsp:cNvSpPr/>
      </dsp:nvSpPr>
      <dsp:spPr>
        <a:xfrm>
          <a:off x="7168741" y="287969"/>
          <a:ext cx="1266518" cy="15838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47300-E724-4F6A-9BDF-59073DC9E834}">
      <dsp:nvSpPr>
        <dsp:cNvPr id="0" name=""/>
        <dsp:cNvSpPr/>
      </dsp:nvSpPr>
      <dsp:spPr>
        <a:xfrm rot="10800000">
          <a:off x="7174202" y="2159769"/>
          <a:ext cx="1255594" cy="263971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kern="1200" dirty="0">
              <a:solidFill>
                <a:schemeClr val="tx1"/>
              </a:solidFill>
            </a:rPr>
            <a:t>Спеціальні війська</a:t>
          </a:r>
          <a:endParaRPr lang="ru-UA" sz="1400" kern="1200" dirty="0">
            <a:solidFill>
              <a:schemeClr val="tx1"/>
            </a:solidFill>
          </a:endParaRPr>
        </a:p>
      </dsp:txBody>
      <dsp:txXfrm rot="10800000">
        <a:off x="7212816" y="2159769"/>
        <a:ext cx="1178366" cy="260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C288-19DE-4E24-A2BD-AD09451BBBA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E079-B1E9-495D-A643-D00C9A02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2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78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7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7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9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6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1F73-FF43-4CDE-9C3C-15DE24ADA5F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9790"/>
            <a:ext cx="7772400" cy="1470025"/>
          </a:xfrm>
        </p:spPr>
        <p:txBody>
          <a:bodyPr>
            <a:noAutofit/>
          </a:bodyPr>
          <a:lstStyle/>
          <a:p>
            <a:b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br>
              <a:rPr lang="uk-UA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A26726-5D72-1DDA-A4F0-B8ED1288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31" y="38100"/>
            <a:ext cx="9304062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www.agapefororphans.org/images/stories/ukra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828925" cy="1990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CAC78-D960-B4B2-5A34-5D5E2E1A1715}"/>
              </a:ext>
            </a:extLst>
          </p:cNvPr>
          <p:cNvSpPr txBox="1"/>
          <p:nvPr/>
        </p:nvSpPr>
        <p:spPr>
          <a:xfrm>
            <a:off x="1447800" y="48768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НОРМАТИВНО-ПРАВОВА</a:t>
            </a:r>
            <a:r>
              <a:rPr lang="uk-UA" sz="2000" b="1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БАЗА</a:t>
            </a:r>
            <a:r>
              <a:rPr lang="uk-UA" sz="2000" b="1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</a:t>
            </a:r>
            <a:r>
              <a:rPr lang="uk-UA" sz="2000" b="1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ВІЙСЬКОВИХ</a:t>
            </a:r>
            <a:r>
              <a:rPr lang="uk-UA" sz="2000" b="1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ПИТАНЬ.</a:t>
            </a:r>
            <a:r>
              <a:rPr lang="uk-UA" sz="2000" b="1" spc="-29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ВІЙСЬКОВА</a:t>
            </a:r>
            <a:r>
              <a:rPr lang="uk-UA" sz="2000" b="1" spc="18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ПРИСЯГА</a:t>
            </a:r>
            <a:r>
              <a:rPr lang="uk-UA" sz="2000" b="1" spc="18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ТА</a:t>
            </a:r>
            <a:r>
              <a:rPr lang="uk-UA" sz="2000" b="1" spc="18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ВІЙСЬКОВА</a:t>
            </a:r>
            <a:r>
              <a:rPr lang="uk-UA" sz="2000" b="1" spc="18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СИМВОЛІКА</a:t>
            </a:r>
            <a:r>
              <a:rPr lang="uk-UA" sz="2000" b="1" spc="18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УКРАЇНИ</a:t>
            </a:r>
          </a:p>
          <a:p>
            <a:pPr algn="ctr"/>
            <a:r>
              <a:rPr lang="uk-UA" sz="2000" b="1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Частина 1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27281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25706" y="1153250"/>
            <a:ext cx="8965893" cy="737305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54660" indent="17938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Відповідно до Закону України «Про Збройні Сили України», ЗСУ мають таку загальну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структуру:</a:t>
            </a:r>
            <a:endParaRPr lang="uk-UA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914400" y="110900"/>
            <a:ext cx="10668000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</a:rPr>
              <a:t>СТРУКТУРА ТА ЗАВДАННЯ ЗБРОЙНИХ СИЛ УКРАЇНИ</a:t>
            </a:r>
            <a:endParaRPr lang="ru-UA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BEFE0-8E4E-5433-EE77-45A7C9DF0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9"/>
          <a:stretch/>
        </p:blipFill>
        <p:spPr>
          <a:xfrm>
            <a:off x="25706" y="2016570"/>
            <a:ext cx="9191252" cy="47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152400" y="1021920"/>
            <a:ext cx="8488496" cy="1217079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432560" indent="363538" defTabSz="1139825">
              <a:lnSpc>
                <a:spcPct val="96000"/>
              </a:lnSpc>
              <a:spcBef>
                <a:spcPts val="715"/>
              </a:spcBef>
              <a:spcAft>
                <a:spcPts val="0"/>
              </a:spcAft>
            </a:pPr>
            <a:r>
              <a:rPr lang="uk-UA" sz="2000" dirty="0"/>
              <a:t>Генеральний штаб ЗСУ – головний орган військового управління. Основними завданнями Генерального штабу ЗСУ є:</a:t>
            </a:r>
            <a:endParaRPr lang="ru-U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</a:rPr>
              <a:t>СТРУКТУРА ТА ЗАВДАННЯ ЗБРОЙНИХ СИЛ УКРАЇНИ</a:t>
            </a:r>
            <a:endParaRPr lang="ru-UA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AC4958-8FB7-2944-33AB-D968CE4FE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715288"/>
              </p:ext>
            </p:extLst>
          </p:nvPr>
        </p:nvGraphicFramePr>
        <p:xfrm>
          <a:off x="152400" y="2362200"/>
          <a:ext cx="848849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2CA63A35-38F0-D306-7206-8535AB50C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7938" y="1050473"/>
            <a:ext cx="2052256" cy="115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7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1507729"/>
            <a:ext cx="8983269" cy="1972492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8315" indent="363538" algn="ctr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ВИДИ ЗСУ: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а) </a:t>
            </a: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Сухопутні війська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Сухопутні війська є головним носієм бойової могутності Збройних Сил незалежної України. Вони були сформовані на підставі Указу Президента України в 1996 </a:t>
            </a:r>
            <a:r>
              <a:rPr lang="ru-RU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Види</a:t>
            </a:r>
            <a:r>
              <a:rPr lang="ru-RU" sz="2800" b="1" dirty="0">
                <a:solidFill>
                  <a:schemeClr val="bg1"/>
                </a:solidFill>
              </a:rPr>
              <a:t> ЗСУ</a:t>
            </a:r>
            <a:endParaRPr lang="ru-UA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8F6236A-8C1B-4089-AB52-A61EE2025CCB}"/>
              </a:ext>
            </a:extLst>
          </p:cNvPr>
          <p:cNvSpPr/>
          <p:nvPr/>
        </p:nvSpPr>
        <p:spPr>
          <a:xfrm>
            <a:off x="113416" y="618136"/>
            <a:ext cx="8983269" cy="80756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489585" indent="274638" algn="just">
              <a:lnSpc>
                <a:spcPct val="96000"/>
              </a:lnSpc>
              <a:spcBef>
                <a:spcPts val="280"/>
              </a:spcBef>
              <a:spcAft>
                <a:spcPts val="0"/>
              </a:spcAft>
            </a:pPr>
            <a:r>
              <a:rPr lang="ru-RU" sz="2000" b="1" dirty="0" err="1">
                <a:solidFill>
                  <a:srgbClr val="EDE54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Об’єднаний</a:t>
            </a:r>
            <a:r>
              <a:rPr lang="ru-RU" sz="2000" b="1" dirty="0">
                <a:solidFill>
                  <a:srgbClr val="EDE54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EDE54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оперативний</a:t>
            </a:r>
            <a:r>
              <a:rPr lang="ru-RU" sz="2000" b="1" dirty="0">
                <a:solidFill>
                  <a:srgbClr val="EDE54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штаб ЗСУ 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орган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управління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міжвидовими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міжвідомчими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угрупованнями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військ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(сил). </a:t>
            </a:r>
            <a:endParaRPr lang="ru-UA" sz="20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19FE2F-6AE2-AF0B-BED8-585EE719F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32" y="3751173"/>
            <a:ext cx="4110368" cy="23018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0D28B6-F820-F9F9-5A8D-C7BC35395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418" y="3751173"/>
            <a:ext cx="4386550" cy="21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1159322"/>
            <a:ext cx="8983269" cy="671637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i="1" dirty="0"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Сухопутні війська поділяють на роди військ</a:t>
            </a:r>
            <a:r>
              <a:rPr lang="uk-UA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: </a:t>
            </a:r>
            <a:endParaRPr lang="ru-UA" sz="2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Види</a:t>
            </a:r>
            <a:r>
              <a:rPr lang="ru-RU" sz="2800" b="1" dirty="0">
                <a:solidFill>
                  <a:schemeClr val="bg1"/>
                </a:solidFill>
              </a:rPr>
              <a:t> ЗСУ</a:t>
            </a:r>
            <a:endParaRPr lang="ru-UA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E4D62F8-A986-450F-8C87-D64CC89E2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973427"/>
              </p:ext>
            </p:extLst>
          </p:nvPr>
        </p:nvGraphicFramePr>
        <p:xfrm>
          <a:off x="293370" y="2027957"/>
          <a:ext cx="8698230" cy="479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92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699411"/>
            <a:ext cx="9143245" cy="2729589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Механізовані війська виконують завдання щодо утримання зайнятих районів, </a:t>
            </a:r>
            <a:r>
              <a:rPr lang="uk-UA" sz="24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рубежів</a:t>
            </a:r>
            <a:r>
              <a:rPr lang="uk-UA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і позицій, відбиття ударів противника, прориву оборони противника, розгрому його військ, захоплення важливих районів, </a:t>
            </a:r>
            <a:r>
              <a:rPr lang="uk-UA" sz="24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рубежів</a:t>
            </a:r>
            <a:r>
              <a:rPr lang="uk-UA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та об’єктів. Вони діють у складі морських і повітряних десантів.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Механізовані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війська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010C1C-BAAA-D9FB-D804-E16C74BD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3693677"/>
            <a:ext cx="4439293" cy="2956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5A269D-E8E5-C72C-33D0-DC654C4FB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462" y="3673479"/>
            <a:ext cx="4425507" cy="29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699411"/>
            <a:ext cx="9143245" cy="2858861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Танкові війська є головною ударною силою сухопутних військ. Вони застосовуються переважно спільно з механізованими військами на головних напрямках і виконують такі основні завдання:</a:t>
            </a:r>
          </a:p>
          <a:p>
            <a:pPr marL="285750" marR="489585" indent="-285750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 обороні – безпосередня підтримка механізованих військ при відбитті наступу противника й нанесенні контратак і контрударів;</a:t>
            </a:r>
          </a:p>
          <a:p>
            <a:pPr marL="285750" marR="489585" indent="-285750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 наступі – нанесення потужних </a:t>
            </a:r>
            <a:r>
              <a:rPr lang="uk-UA" sz="16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розсікаючих</a:t>
            </a: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ударів на велику глибину, розвиток успіху, розгром противника в зустрічних боях і битвах.</a:t>
            </a:r>
          </a:p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 озброєнні механізованих і танкових військ перебувають танки (Т-64Б, Т-64БВ, Т-64БМ «Булат», Т-84У «Оплот», Т-84БМ «Оплот»), бронетранспортери (БТР-60, БТР-70, БТР-80, БТР-3, БТР-4), бойові машини піхоти (БМП-1, БМП-1У, БМП-2), бойові розвідувальні машини й бойові </a:t>
            </a:r>
            <a:r>
              <a:rPr lang="uk-UA" sz="16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розвідувально</a:t>
            </a: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-дозорні машини (БРМ-1, БРДМ-2) та інше озброєння. </a:t>
            </a:r>
            <a:endParaRPr lang="ru-UA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Танкові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війська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69043-C9C6-E7EE-1343-E3745ECB4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733800"/>
            <a:ext cx="5711374" cy="32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612577"/>
            <a:ext cx="9143245" cy="2816423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Ракетні війська та артилерія призначені для ураження живої сили, танків, артилерії, протитанкових засобів противника, авіації, об’єктів протиповітряної оборони (ППО) та інших важливих об’єктів.</a:t>
            </a:r>
          </a:p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 озброєнні ракетних військ та артилерії є ракетні комплекси </a:t>
            </a:r>
            <a:r>
              <a:rPr lang="uk-UA" sz="2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оперативно</a:t>
            </a: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-тактичних і тактичних ракет («</a:t>
            </a:r>
            <a:r>
              <a:rPr lang="uk-UA" sz="2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Скад</a:t>
            </a: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», «Точка»), реактивні системи залпового вогню («Смерч», «Ураган», «Град»), самохідні гармати («Гіацинт», «</a:t>
            </a:r>
            <a:r>
              <a:rPr lang="uk-UA" sz="2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Піон</a:t>
            </a: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», «Акація», «Гвоздика»), протитанкові засоби («Штурм», «Конкурс», «Рапіра»).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Ракетні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війська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</a:rPr>
              <a:t>артилерія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68F47-C458-6087-795F-9A051F337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87" y="3456542"/>
            <a:ext cx="5334000" cy="33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1108754"/>
            <a:ext cx="9143245" cy="2777446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Армійська авіація призначена для дій в інтересах сухопутних військ. Вона веде розвідку, знищує бойову техніку та живу силу противника, здійснює вогневу підтримку під час наступу чи контратаки, висаджує тактичні десанти, доставляє у вказані райони бойову техніку та особовий склад, виконує інші важливі завдання.</a:t>
            </a:r>
          </a:p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Армійська авіація має на озброєнні вертольоти типу Мі-8, Мі-24 та їх модифікації.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Армійська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авіація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485B7-5C29-DB96-5370-A3C5FEA3D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038600"/>
            <a:ext cx="4114800" cy="23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4427" y="699411"/>
            <a:ext cx="9143245" cy="2396446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Війська ППО Сухопутних військ призначені для прикриття військ від ударів противника з повітря в усіх видах бойових дій, при перегрупуванні та розташуванні їх на місці.</a:t>
            </a:r>
          </a:p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 озброєнні військ ППО Сухопутних військ Збройних Сил України перебувають зенітні ракетні комплекси «Оса-АКМ», «Стріла-10», зенітні </a:t>
            </a:r>
            <a:r>
              <a:rPr lang="uk-UA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гарматноракетні</a:t>
            </a:r>
            <a:r>
              <a:rPr lang="uk-UA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комплекси «Тун- гуска», переносні зенітні ракетні комплекси «</a:t>
            </a:r>
            <a:r>
              <a:rPr lang="uk-UA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Ігла</a:t>
            </a:r>
            <a:r>
              <a:rPr lang="uk-UA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» та «Ігла-1», зенітні артилерійські комплекси «Шилка» та ЗУ 23-2, радіолокаційні станції й рухомі пункти управління.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Війська</a:t>
            </a:r>
            <a:r>
              <a:rPr lang="ru-RU" sz="2800" b="1" dirty="0">
                <a:solidFill>
                  <a:schemeClr val="bg1"/>
                </a:solidFill>
              </a:rPr>
              <a:t> ППО </a:t>
            </a:r>
            <a:r>
              <a:rPr lang="ru-RU" sz="2800" b="1" dirty="0" err="1">
                <a:solidFill>
                  <a:schemeClr val="bg1"/>
                </a:solidFill>
              </a:rPr>
              <a:t>Сухопутних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військ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098C96-12CF-F35B-426A-623C9C745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277522"/>
            <a:ext cx="6449325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4427" y="699411"/>
            <a:ext cx="9143245" cy="2396446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Спеціальні війська призначені для забезпечення бойової діяльності Сухопутних військ, вони мають у своєму складі розвідувальні, інженерні, топографічні частини та підрозділи, військові частини зв’язку, радіохімічного й бактеріологічного захисту та радіоелектронної боротьби;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10900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</a:rPr>
              <a:t>Спеціальні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війська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 descr="Новий рід військ збройних сил України - Сили Спеціальних Операцій – ЧЕline |">
            <a:extLst>
              <a:ext uri="{FF2B5EF4-FFF2-40B4-BE49-F238E27FC236}">
                <a16:creationId xmlns:a16="http://schemas.microsoft.com/office/drawing/2014/main" id="{65A0ED76-7DAE-32B6-FA1C-985EBD1A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5" y="3368800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026AAA-DFB8-0D37-D5E7-EB39DBDCF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170772"/>
            <a:ext cx="3895381" cy="34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9790"/>
            <a:ext cx="7772400" cy="1470025"/>
          </a:xfrm>
        </p:spPr>
        <p:txBody>
          <a:bodyPr>
            <a:noAutofit/>
          </a:bodyPr>
          <a:lstStyle/>
          <a:p>
            <a:b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br>
              <a:rPr lang="uk-UA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https://www.agapefororphans.org/images/stories/ukra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32" y="3770308"/>
            <a:ext cx="2828925" cy="1990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CAC78-D960-B4B2-5A34-5D5E2E1A1715}"/>
              </a:ext>
            </a:extLst>
          </p:cNvPr>
          <p:cNvSpPr txBox="1"/>
          <p:nvPr/>
        </p:nvSpPr>
        <p:spPr>
          <a:xfrm>
            <a:off x="990600" y="63706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НОРМАТИВНО-ПРАВОВА</a:t>
            </a:r>
            <a:r>
              <a:rPr lang="uk-UA" sz="3200" b="1" spc="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БАЗА</a:t>
            </a:r>
            <a:r>
              <a:rPr lang="uk-UA" sz="3200" b="1" spc="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</a:t>
            </a:r>
            <a:r>
              <a:rPr lang="uk-UA" sz="3200" b="1" spc="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ВІЙСЬКОВИХ</a:t>
            </a:r>
            <a:r>
              <a:rPr lang="uk-UA" sz="3200" b="1" spc="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ПИТАНЬ.</a:t>
            </a:r>
            <a:r>
              <a:rPr lang="uk-UA" sz="3200" b="1" spc="-29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ВІЙСЬКОВА</a:t>
            </a:r>
            <a:r>
              <a:rPr lang="uk-UA" sz="3200" b="1" spc="1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ПРИСЯГА</a:t>
            </a:r>
            <a:r>
              <a:rPr lang="uk-UA" sz="3200" b="1" spc="1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ТА</a:t>
            </a:r>
            <a:r>
              <a:rPr lang="uk-UA" sz="3200" b="1" spc="18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ВІЙСЬКОВА</a:t>
            </a:r>
            <a:r>
              <a:rPr lang="uk-UA" sz="3200" b="1" spc="18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СИМВОЛІКА</a:t>
            </a:r>
            <a:r>
              <a:rPr lang="uk-UA" sz="3200" b="1" spc="185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УКРАЇНИ</a:t>
            </a:r>
            <a:endParaRPr lang="ru-UA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79FA4-B5EA-E430-14CA-864024D0236B}"/>
              </a:ext>
            </a:extLst>
          </p:cNvPr>
          <p:cNvSpPr txBox="1"/>
          <p:nvPr/>
        </p:nvSpPr>
        <p:spPr>
          <a:xfrm>
            <a:off x="465132" y="5506474"/>
            <a:ext cx="4524192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Презентації розроблено до підручника 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Захист Вітчизни : (рівень стандарту) : </a:t>
            </a:r>
            <a:r>
              <a:rPr lang="uk-UA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підруч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для</a:t>
            </a:r>
            <a:r>
              <a:rPr lang="uk-UA" sz="1600" b="1" spc="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 </a:t>
            </a:r>
            <a:r>
              <a:rPr lang="uk-UA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uk-UA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закл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uk-UA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загальн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серед. освіти / М. Р. Гнатюк.</a:t>
            </a:r>
            <a:endParaRPr lang="ru-UA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0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152213"/>
            <a:ext cx="8983269" cy="3276787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8315" indent="363538" algn="ctr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ВИДИ ЗСУ: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ru-RU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б) </a:t>
            </a:r>
            <a:r>
              <a:rPr lang="uk-UA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Повітряні Сили (ПС</a:t>
            </a:r>
            <a:r>
              <a:rPr lang="uk-UA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)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Цей вид збройних сил призначений, спільно з військами ППО, для охорони повітряного простору держави, ураження з повітря об’єктів противника, авіаційної підтримки своїх військ </a:t>
            </a:r>
            <a:r>
              <a:rPr lang="ru-RU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(сил), </a:t>
            </a:r>
            <a:r>
              <a:rPr lang="uk-UA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висадки повітряних десантів, повітряного перевезення військ і матеріальних засобів та ведення повітряної розвідки.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До складу ПС належать роди авіації: бомбардувальна, винищувальна, штурмова, розвідувальна, транспортна авіація – та роди військ: зенітні ракетні та радіотехнічні війська. Також до складу Повітряних Сил входять окремі військові частини й підрозділи спеціальних військ, а саме – розвідувальні, інженерні, радіаційного, хімічного й бактеріологічного захисту, зв’язку, автоматизованих систем управління та радіотехнічного забезпечення, радіоелектронної боротьби, метеорологічного забезпечення, частини </a:t>
            </a:r>
            <a:r>
              <a:rPr lang="uk-UA" sz="14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матеріальнотехнічного</a:t>
            </a:r>
            <a:r>
              <a:rPr lang="uk-UA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і медичного забезпечення та інші.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 озброєнні Повітряних Сил перебувають літаки МіГ-29, Су-27, Су-25, Су-24, Су-24МР, Іл-76, Ан-24, Ан-26, Ан-72, Л-39, зенітні ракетні комплекси С-300 та «Бук» різних модифікацій</a:t>
            </a:r>
            <a:r>
              <a:rPr lang="ru-RU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6B3A7A-26DC-F1E4-E24F-FAA22EE23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145" y="3487920"/>
            <a:ext cx="5864255" cy="32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80365" y="152213"/>
            <a:ext cx="8983269" cy="1981387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8315" indent="363538" algn="ctr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ВИДИ ЗСУ: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Десантно-штурмові війська (ДШВ) </a:t>
            </a:r>
            <a:r>
              <a:rPr lang="uk-UA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призначені для вертикального охоплення противника та дій у його тилу.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ДШВ спроможні швидко реагувати на різноманітні загрози та виклики, виконувати завдання за призначенням в умовах, що характеризуються високими маневреністю та автономністю дій.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72243D-B81A-1D96-FAAF-6451D3CA4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5" y="2590801"/>
            <a:ext cx="4106637" cy="285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B8DF06-DD78-550D-523A-C2ED0B78F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985" y="2590801"/>
            <a:ext cx="4770649" cy="285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6AAC9F-671B-E7D7-DCCD-827E82894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455677"/>
            <a:ext cx="1409700" cy="16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159976" y="152400"/>
            <a:ext cx="8983269" cy="6400800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8315" indent="363538" algn="ctr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ВИДИ ЗСУ: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Сили спеціальних операцій (ССО) </a:t>
            </a:r>
            <a:r>
              <a:rPr lang="uk-UA" b="1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– </a:t>
            </a:r>
            <a:r>
              <a:rPr lang="uk-UA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підрозділи спеціально навчених фахівців, які мають спеціальні можливості у сферах розвідки, прямих акцій та військової підтримки для виконання складних, небезпечних, інколи політично чутливих операцій, що проводить командування ССО</a:t>
            </a:r>
            <a:r>
              <a:rPr lang="uk-UA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</a:pPr>
            <a:r>
              <a:rPr lang="uk-UA" sz="24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До</a:t>
            </a:r>
            <a:r>
              <a:rPr lang="uk-UA" sz="2400" b="1" spc="15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типових</a:t>
            </a:r>
            <a:r>
              <a:rPr lang="uk-UA" sz="2400" b="1" spc="15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завдань</a:t>
            </a:r>
            <a:r>
              <a:rPr lang="uk-UA" sz="2400" b="1" spc="15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ССО</a:t>
            </a:r>
            <a:r>
              <a:rPr lang="uk-UA" sz="2400" b="1" spc="15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належать:</a:t>
            </a:r>
            <a:endParaRPr lang="uk-UA" sz="2400" b="1" dirty="0">
              <a:solidFill>
                <a:srgbClr val="FFFF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рейди</a:t>
            </a:r>
            <a:r>
              <a:rPr lang="ru-RU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та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сучасні бойові дії; психологічні </a:t>
            </a:r>
            <a:r>
              <a:rPr lang="uk-UA" sz="1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операці</a:t>
            </a:r>
            <a:r>
              <a:rPr lang="ru-RU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ї (</a:t>
            </a:r>
            <a:r>
              <a:rPr lang="en-US" sz="1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Psy</a:t>
            </a:r>
            <a:r>
              <a:rPr lang="en-US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–Ops);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здобуття розвідувальної інформації за лінією фронту;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робота «цивільної адміністрації» (залучення на свій бік населення); створення агентурних мереж;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пошук, евакуація й доставка полонених, заручників; медична допомога;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навчання іноземних армій, поліційних і безпекових сил (так зване «примноження сили»);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упровадження в структуру спецслужб і військових організацій з метою шпигунства або знищення людей, що загрожують національній безпеці держави (у тому числі й на території інших держав);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підготовка до переворотів, повалення режимів;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виявлення, ідентифікація та визначення цілей для власних засобів ураження; </a:t>
            </a:r>
          </a:p>
          <a:p>
            <a:pPr marL="285750" marR="488315" indent="-285750" algn="just">
              <a:lnSpc>
                <a:spcPct val="96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антитерористичні операції.</a:t>
            </a:r>
          </a:p>
          <a:p>
            <a:pPr marR="488315" indent="363538" algn="just">
              <a:lnSpc>
                <a:spcPct val="96000"/>
              </a:lnSpc>
              <a:spcBef>
                <a:spcPts val="5"/>
              </a:spcBef>
            </a:pPr>
            <a:endParaRPr lang="ru-UA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7772400" cy="1470025"/>
          </a:xfrm>
        </p:spPr>
        <p:txBody>
          <a:bodyPr>
            <a:noAutofit/>
          </a:bodyPr>
          <a:lstStyle/>
          <a:p>
            <a:r>
              <a:rPr lang="uk-UA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 за увагу!</a:t>
            </a:r>
            <a:br>
              <a:rPr lang="uk-UA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https://www.agapefororphans.org/images/stories/ukra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828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74879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AEF8A96-93AE-ACF2-676C-5D5247766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335278"/>
              </p:ext>
            </p:extLst>
          </p:nvPr>
        </p:nvGraphicFramePr>
        <p:xfrm>
          <a:off x="293370" y="1367790"/>
          <a:ext cx="8849875" cy="442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DFB447-C144-A340-BB19-02EA975074C2}"/>
              </a:ext>
            </a:extLst>
          </p:cNvPr>
          <p:cNvSpPr txBox="1"/>
          <p:nvPr/>
        </p:nvSpPr>
        <p:spPr>
          <a:xfrm>
            <a:off x="3821430" y="1434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ЗМІСТ</a:t>
            </a:r>
            <a:endParaRPr lang="ru-U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152400" y="958039"/>
            <a:ext cx="7213351" cy="2909887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54025" indent="363538" algn="just">
              <a:lnSpc>
                <a:spcPct val="96000"/>
              </a:lnSpc>
              <a:spcBef>
                <a:spcPts val="290"/>
              </a:spcBef>
              <a:spcAft>
                <a:spcPts val="0"/>
              </a:spcAft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До військових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належать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питання,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які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пов’язані з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військовим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будівництвом,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підготовкою</a:t>
            </a:r>
            <a:r>
              <a:rPr lang="uk-UA" sz="1800" spc="-2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і діями Збройних Сил України в мирний і воєнний час та підготовкою населення країни на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випадок війни.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endParaRPr lang="en-US" sz="1800" spc="5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R="454025" indent="363538" algn="just">
              <a:lnSpc>
                <a:spcPct val="96000"/>
              </a:lnSpc>
              <a:spcBef>
                <a:spcPts val="290"/>
              </a:spcBef>
              <a:spcAft>
                <a:spcPts val="0"/>
              </a:spcAft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Центральне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місце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серед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нормативно-правових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актів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військових</a:t>
            </a:r>
            <a:r>
              <a:rPr lang="uk-UA" sz="1800" spc="-2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питань посідає Конституція України.</a:t>
            </a:r>
            <a:r>
              <a:rPr lang="en-US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 marR="454025" indent="363538" algn="just">
              <a:lnSpc>
                <a:spcPct val="96000"/>
              </a:lnSpc>
              <a:spcBef>
                <a:spcPts val="290"/>
              </a:spcBef>
              <a:spcAft>
                <a:spcPts val="0"/>
              </a:spcAft>
            </a:pP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Основне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навантаження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щодо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регулювання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суспільних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відносин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військовій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сфері</a:t>
            </a:r>
            <a:r>
              <a:rPr lang="uk-UA" sz="1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припадає</a:t>
            </a:r>
            <a:r>
              <a:rPr lang="uk-UA" sz="1800" spc="-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</a:t>
            </a:r>
            <a:r>
              <a:rPr lang="uk-UA" sz="1800" spc="-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Закони</a:t>
            </a:r>
            <a:r>
              <a:rPr lang="uk-UA" sz="1800" spc="-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України.</a:t>
            </a:r>
            <a:r>
              <a:rPr lang="uk-UA" sz="1800" spc="-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endParaRPr lang="ru-UA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489585" y="150911"/>
            <a:ext cx="8164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НОРМАТИВНО-ПРАВОВА БАЗА З ВІЙСЬКОВИХ ПИТАНЬ</a:t>
            </a:r>
            <a:endParaRPr lang="ru-UA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28B672AB-688C-71E8-A454-E5449C550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077335"/>
              </p:ext>
            </p:extLst>
          </p:nvPr>
        </p:nvGraphicFramePr>
        <p:xfrm>
          <a:off x="82314" y="3859687"/>
          <a:ext cx="8748823" cy="299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6586BD-2386-DBFE-565B-D5916131E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005" y="1187591"/>
            <a:ext cx="2450782" cy="24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3810"/>
            <a:ext cx="9143245" cy="16725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489585" y="150911"/>
            <a:ext cx="8164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НОРМАТИВНО-ПРАВОВА БАЗА З ВІЙСЬКОВИХ ПИТАНЬ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14E5D9F-5A6B-B7A7-CDE4-51FCC7BB4AF5}"/>
              </a:ext>
            </a:extLst>
          </p:cNvPr>
          <p:cNvSpPr/>
          <p:nvPr/>
        </p:nvSpPr>
        <p:spPr>
          <a:xfrm>
            <a:off x="1" y="828021"/>
            <a:ext cx="9023230" cy="3591580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53390" indent="363538" algn="just">
              <a:spcAft>
                <a:spcPts val="0"/>
              </a:spcAft>
            </a:pPr>
            <a:r>
              <a:rPr lang="uk-UA" sz="20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Військові питання регулюються також такими Законами України:</a:t>
            </a: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«Про альтернативну (невійськову) службу»; «Про мобілізаційну підготовку та мобілізацію»; «Про Військову службу правопорядку у Збройних Силах України»; «Про державне оборонне замовлення»; «Про засади внутрішньої і зовнішньої політики»; «Про правовий режим воєнного стану»; «Про правовий режим майна у Збройних Силах України»; «Про участь України в міжнародних операціях з підтримання миру і безпеки», «Про особливості державної політики із забезпечення державного суверенітету України на тимчасово окупованих територіях у Донецькій та Луганській областях» та ін</a:t>
            </a:r>
            <a:r>
              <a:rPr lang="uk-UA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2D438F-028C-1B53-266D-18AD34FFA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419600"/>
            <a:ext cx="45720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2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152400" y="1215819"/>
            <a:ext cx="6934200" cy="5618116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54660" indent="4524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16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Згідно зі ст. 65 Конституції України, громадяни відбувають військову службу відповідно до закону.</a:t>
            </a:r>
          </a:p>
          <a:p>
            <a:pPr marR="454660" indent="4524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 виконання конституційних норм Верховною Радою України 25.03.1992 р. ухвалено </a:t>
            </a:r>
            <a:r>
              <a:rPr lang="uk-UA" sz="16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Закон України «Про військовий обов’язок і військову службу» </a:t>
            </a: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(далі в цьому пункті – Закон). Відповідно до ст. 2 Закону, військова служба є державною службою особливого характеру, яка полягає у професійній діяльності придатних до неї за станом здоров’я і віком громадян України, іноземців та осіб без громадянства, пов’язаній з обороною України, її незалежності та територіальної цілісності.</a:t>
            </a:r>
          </a:p>
          <a:p>
            <a:pPr marR="454660" indent="4524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Особи, які проходять військову службу, називаються </a:t>
            </a:r>
            <a:r>
              <a:rPr lang="uk-UA" sz="1600" b="1" u="sng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військовослужбовцями</a:t>
            </a: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 військовослужбовцями можуть бути не тільки громадяни України, але й іноземці та особи без громадянства. Останні проходять військову службу на добровільних засадах (за контрактом), на них, на відміну від громадян України, не поширюється військовий обов’язок.</a:t>
            </a:r>
          </a:p>
          <a:p>
            <a:pPr marR="454660" indent="4524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 військовослужбовців Збройних Сил України та інших військових формувань не поширюється дія Закону України «Про державну службу». Це, своєю чергою, означає, що військовослужбовці не є державними службовцями.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914400" y="110900"/>
            <a:ext cx="10668000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</a:rPr>
              <a:t>ЗАКОНОДАВСТВО УКРАЇНИ ПРО ВІЙСЬКОВУ СЛУЖБУ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E46BF2-8A18-1585-7FB7-336751A74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133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293370" y="728169"/>
            <a:ext cx="8206648" cy="488131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89585" indent="363538" algn="just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Військовій службі притаманні такі особливості</a:t>
            </a:r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:</a:t>
            </a:r>
            <a:endParaRPr lang="uk-UA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1905000" y="125279"/>
            <a:ext cx="12954000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</a:rPr>
              <a:t>ЗАКОНОДАВСТВО УКРАЇНИ ПРО ВІЙСЬКОВУ СЛУЖБУ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3A9DE2F-A489-8EC6-787A-52F02EFA4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68466"/>
              </p:ext>
            </p:extLst>
          </p:nvPr>
        </p:nvGraphicFramePr>
        <p:xfrm>
          <a:off x="293370" y="1317514"/>
          <a:ext cx="896864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920FB3B-8F6F-B41A-A960-946E9909E068}"/>
              </a:ext>
            </a:extLst>
          </p:cNvPr>
          <p:cNvGrpSpPr/>
          <p:nvPr/>
        </p:nvGrpSpPr>
        <p:grpSpPr>
          <a:xfrm>
            <a:off x="282799" y="5991114"/>
            <a:ext cx="8578402" cy="424736"/>
            <a:chOff x="327853" y="4036401"/>
            <a:chExt cx="8578402" cy="424736"/>
          </a:xfrm>
          <a:solidFill>
            <a:srgbClr val="66FFFF"/>
          </a:solidFill>
          <a:scene3d>
            <a:camera prst="orthographicFront"/>
            <a:lightRig rig="flat" dir="t"/>
          </a:scene3d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5B77811-91A9-E03E-4415-41342610AA1C}"/>
                </a:ext>
              </a:extLst>
            </p:cNvPr>
            <p:cNvSpPr/>
            <p:nvPr/>
          </p:nvSpPr>
          <p:spPr>
            <a:xfrm>
              <a:off x="327853" y="4036401"/>
              <a:ext cx="8578402" cy="424736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D9B7DE-1ED1-2AA0-EC8C-AE1AE7F1683D}"/>
                </a:ext>
              </a:extLst>
            </p:cNvPr>
            <p:cNvSpPr txBox="1"/>
            <p:nvPr/>
          </p:nvSpPr>
          <p:spPr>
            <a:xfrm>
              <a:off x="327853" y="4036401"/>
              <a:ext cx="8578402" cy="42473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7135" tIns="30480" rIns="30480" bIns="30480" numCol="1" spcCol="1270" anchor="ctr" anchorCtr="0">
              <a:noAutofit/>
            </a:bodyPr>
            <a:lstStyle/>
            <a:p>
              <a:pPr lvl="0"/>
              <a:r>
                <a:rPr lang="uk-UA" b="1" dirty="0">
                  <a:solidFill>
                    <a:schemeClr val="tx1"/>
                  </a:solidFill>
                </a:rPr>
                <a:t>наявність військової форми одягу і знаків розрізнення</a:t>
              </a:r>
              <a:r>
                <a:rPr lang="uk-UA" sz="1200" dirty="0"/>
                <a:t>.</a:t>
              </a:r>
              <a:endParaRPr lang="ru-UA" sz="1200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7F8948-1804-100A-70D1-1CC8E1FFDD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8600" y="5747279"/>
            <a:ext cx="705785" cy="7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0" y="1108754"/>
            <a:ext cx="9143245" cy="1253445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54660" indent="3635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Громадяни України проходять військову службу за призовом або в добровільному порядку (за контрактом).</a:t>
            </a:r>
          </a:p>
          <a:p>
            <a:pPr marR="454660" indent="3635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 зв’язку із цим Закон визначає такі види військової служби: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914400" y="110900"/>
            <a:ext cx="10668000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</a:rPr>
              <a:t>ЗАКОНОДАВСТВО УКРАЇНИ ПРО ВІЙСЬКОВУ СЛУЖБУ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BE932CB-5E4D-ACFC-E271-06AF269A5856}"/>
              </a:ext>
            </a:extLst>
          </p:cNvPr>
          <p:cNvSpPr/>
          <p:nvPr/>
        </p:nvSpPr>
        <p:spPr>
          <a:xfrm>
            <a:off x="293370" y="2447263"/>
            <a:ext cx="4126230" cy="33019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а) за призовом: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строкова військова служба.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військова служба за призовом під час мобілізації, на особливий період.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військова служба за призовом осіб офіцерського складу. </a:t>
            </a:r>
          </a:p>
          <a:p>
            <a:endParaRPr lang="uk-UA" sz="20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880CF53-999E-2270-C0C8-097FFF7640BB}"/>
              </a:ext>
            </a:extLst>
          </p:cNvPr>
          <p:cNvSpPr/>
          <p:nvPr/>
        </p:nvSpPr>
        <p:spPr>
          <a:xfrm>
            <a:off x="4572000" y="2447264"/>
            <a:ext cx="4354830" cy="33019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б) за контрактом: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військова служба за контрактом осіб рядового складу;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військова служба за контрактом осіб сержантського і старшинського складу;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військова служба за контрактом осіб офіцерського складу.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14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370" y="304800"/>
            <a:ext cx="2422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можно купить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4065"/>
            <a:ext cx="9143245" cy="1672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61FE660-BD37-53C6-549E-C41D2DEDF30F}"/>
              </a:ext>
            </a:extLst>
          </p:cNvPr>
          <p:cNvSpPr/>
          <p:nvPr/>
        </p:nvSpPr>
        <p:spPr>
          <a:xfrm>
            <a:off x="190877" y="1295400"/>
            <a:ext cx="8762245" cy="1981200"/>
          </a:xfrm>
          <a:prstGeom prst="roundRect">
            <a:avLst/>
          </a:prstGeom>
          <a:solidFill>
            <a:srgbClr val="005288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454660" indent="3635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Окремим видом військової служби, який не можна повною мірою зарахувати ані до служби за призовом, ані до служби за контрактом, є військова служба </a:t>
            </a:r>
            <a:r>
              <a:rPr lang="uk-UA" sz="16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(навчання) курсантів вищих військових навчальних закладів</a:t>
            </a: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 а також </a:t>
            </a:r>
            <a:r>
              <a:rPr lang="uk-UA" sz="1600" b="1" dirty="0">
                <a:solidFill>
                  <a:srgbClr val="FFFF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вищих навчальних закладів</a:t>
            </a: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 які мають у своєму складі військові інститути, факультети військової підготовки, кафедри військової підготовки, відділення військової підготовки.</a:t>
            </a:r>
          </a:p>
          <a:p>
            <a:pPr marR="454660" indent="363538" algn="just">
              <a:lnSpc>
                <a:spcPct val="96000"/>
              </a:lnSpc>
              <a:spcBef>
                <a:spcPts val="90"/>
              </a:spcBef>
              <a:spcAft>
                <a:spcPts val="0"/>
              </a:spcAft>
            </a:pPr>
            <a:r>
              <a:rPr lang="uk-UA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Іноземці та особи без громадянства проходять військову службу за контрактом.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4C26-EB8E-0CF0-48E5-E2615C91E02A}"/>
              </a:ext>
            </a:extLst>
          </p:cNvPr>
          <p:cNvSpPr txBox="1"/>
          <p:nvPr/>
        </p:nvSpPr>
        <p:spPr>
          <a:xfrm>
            <a:off x="-914400" y="110900"/>
            <a:ext cx="10668000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1640" marR="1641475" algn="ctr">
              <a:lnSpc>
                <a:spcPct val="95000"/>
              </a:lnSpc>
              <a:spcBef>
                <a:spcPts val="78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</a:rPr>
              <a:t>ЗАКОНОДАВСТВО УКРАЇНИ ПРО ВІЙСЬКОВУ СЛУЖБУ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DDFB-7BE8-02F6-5A68-0E81ED561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733800"/>
            <a:ext cx="2627825" cy="2627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9D597-A0EA-6114-0831-1340C27E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24" y="3630059"/>
            <a:ext cx="4362352" cy="2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1822</Words>
  <Application>Microsoft Office PowerPoint</Application>
  <PresentationFormat>Экран (4:3)</PresentationFormat>
  <Paragraphs>154</Paragraphs>
  <Slides>23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Microsoft Sans Serif</vt:lpstr>
      <vt:lpstr>Wingdings</vt:lpstr>
      <vt:lpstr>Office Theme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UKRAINE’S  POWERPOINT</dc:title>
  <dc:creator>pmarkasian</dc:creator>
  <cp:lastModifiedBy>Анастасия Рудченко</cp:lastModifiedBy>
  <cp:revision>36</cp:revision>
  <dcterms:created xsi:type="dcterms:W3CDTF">2014-05-20T14:53:19Z</dcterms:created>
  <dcterms:modified xsi:type="dcterms:W3CDTF">2022-10-04T06:12:10Z</dcterms:modified>
</cp:coreProperties>
</file>