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96" autoAdjust="0"/>
  </p:normalViewPr>
  <p:slideViewPr>
    <p:cSldViewPr>
      <p:cViewPr>
        <p:scale>
          <a:sx n="89" d="100"/>
          <a:sy n="89" d="100"/>
        </p:scale>
        <p:origin x="70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FCF4F83-5EB1-4347-8B39-C6C8D8B459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420678A-1E16-4B6A-80CF-AC10A2F078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69B46D-DAA9-4CF1-9948-33F35DB4532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1D31C0E8-6978-43C9-99EE-02487044DF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/>
              <a:t>Click to edit Master text styles</a:t>
            </a:r>
          </a:p>
          <a:p>
            <a:pPr lvl="1"/>
            <a:r>
              <a:rPr lang="en-US" altLang="uk-UA"/>
              <a:t>Second level</a:t>
            </a:r>
          </a:p>
          <a:p>
            <a:pPr lvl="2"/>
            <a:r>
              <a:rPr lang="en-US" altLang="uk-UA"/>
              <a:t>Third level</a:t>
            </a:r>
          </a:p>
          <a:p>
            <a:pPr lvl="3"/>
            <a:r>
              <a:rPr lang="en-US" altLang="uk-UA"/>
              <a:t>Fourth level</a:t>
            </a:r>
          </a:p>
          <a:p>
            <a:pPr lvl="4"/>
            <a:r>
              <a:rPr lang="en-US" altLang="uk-UA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B5EF5D24-F874-4C8B-B269-93A9C400C0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EEB9E21E-4618-4ED6-9312-9AC2E2650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49912D-403C-49BB-AC3C-C393409AEA78}" type="slidenum">
              <a:rPr lang="en-US" altLang="uk-UA"/>
              <a:pPr/>
              <a:t>‹№›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AF4381-A4D2-44F8-912E-540B07944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D6E3A-F960-4027-A32C-8478A03EA9B6}" type="slidenum">
              <a:rPr lang="en-US" altLang="uk-UA"/>
              <a:pPr/>
              <a:t>1</a:t>
            </a:fld>
            <a:endParaRPr lang="en-US" altLang="uk-UA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D2854040-A52A-420D-BE7F-CDCAFD3ECC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C4974BC-F446-4373-B142-A2DBCA0B1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DD49A0-2F3E-4B7E-8026-6AB9B02ED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B2935-8A57-4803-A063-89DFC4E87642}" type="slidenum">
              <a:rPr lang="en-US" altLang="uk-UA"/>
              <a:pPr/>
              <a:t>2</a:t>
            </a:fld>
            <a:endParaRPr lang="en-US" altLang="uk-UA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722ABAE-9B68-40E8-AB8E-0AA99E7A22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480F047-DDDB-4B94-8691-2FAFD742C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162952-E6FB-4BDD-A1D9-D403BAB83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9F94B-0D9E-40F8-9165-77C548A39A8B}" type="slidenum">
              <a:rPr lang="en-US" altLang="uk-UA"/>
              <a:pPr/>
              <a:t>3</a:t>
            </a:fld>
            <a:endParaRPr lang="en-US" altLang="uk-UA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FB14796-7793-4824-B3E2-4E3D15841B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064962E-B6A7-483B-9D78-9E063C15A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A24E78-5F89-4D86-8E54-1614B4DDAF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uk-UA" altLang="uk-UA" noProof="0"/>
              <a:t>Клацніть, щоб редагувати стиль зразка заголовка</a:t>
            </a:r>
            <a:endParaRPr lang="en-US" altLang="uk-UA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29385AD-6688-4046-9658-5F8AD346BD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uk-UA" altLang="uk-UA" noProof="0"/>
              <a:t>Клацніть, щоб редагувати стиль зразка підзаголовка</a:t>
            </a:r>
            <a:endParaRPr lang="en-US" altLang="uk-UA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A36A-747A-4723-9B36-342E8494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6A3AB4-1E41-4661-BD69-70D1D0F0E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261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51842FB-572F-46B3-A287-991C8D747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17343C-F287-4822-BEEE-3EFB8587B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99562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1581A-35BB-4D23-B69B-5AE0B96D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C427C0-C0D1-4120-B460-8B94F437C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61816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9DB2C-8944-4ED4-B48B-603BA45F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208C69-B975-46D3-AE20-277269140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70230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2C4DA-6BCE-46C6-94DE-6EEC652E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A1972F-4C80-4DF7-BEF7-108F483AB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5F9FE7-80CB-44A1-A6E5-5A9B92804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38318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E92ED-DBB2-40D3-B53A-334DAFEB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58855C-9246-458F-97DB-1B574A15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3AA3DF-390E-4CEB-A8E4-6ED0F1144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8B2E50B-99FD-4B0B-8CC7-9F5CA1FCC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9E06732-350B-4B42-8762-297889D1E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47985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D831D-B6CF-4963-9BFA-4BDC2CA6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046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3D8DB-4999-461D-8662-06449CC8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716655-5A33-42F6-B90B-8A1A56EA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4CB1B6-F3CB-4610-B1F0-31706E8DC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87537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CAB0C-F0ED-4CD8-AB79-FF267F36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98E4491-DC19-4AC9-950F-DE3A7AF26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DB8EA7F-6A96-4E08-84C8-F6018EED0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09292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D014F8-A3B5-4CB6-9DC9-F7284E363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  <a:endParaRPr lang="en-US" altLang="uk-U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B77BE5-236C-44D4-A05B-8B1C10BCB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Відредагуйте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C6BC3ED7-3371-4EEA-97A0-918D790888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611411"/>
            <a:ext cx="7620000" cy="1434207"/>
          </a:xfrm>
        </p:spPr>
        <p:txBody>
          <a:bodyPr/>
          <a:lstStyle/>
          <a:p>
            <a:pPr algn="ctr"/>
            <a:r>
              <a:rPr lang="uk-UA" b="1" i="1" dirty="0"/>
              <a:t>Повторення. </a:t>
            </a:r>
            <a:br>
              <a:rPr lang="uk-UA" b="1" i="1" dirty="0"/>
            </a:br>
            <a:r>
              <a:rPr lang="uk-UA" b="1" i="1" dirty="0"/>
              <a:t>Розвивальні завдання</a:t>
            </a:r>
            <a:br>
              <a:rPr lang="uk-UA" b="1" i="1" dirty="0"/>
            </a:br>
            <a:br>
              <a:rPr lang="uk-UA" b="1" i="1" dirty="0"/>
            </a:br>
            <a:r>
              <a:rPr lang="uk-UA" sz="2800" b="1" dirty="0"/>
              <a:t>Математика</a:t>
            </a:r>
            <a:br>
              <a:rPr lang="uk-UA" sz="2800" b="1" dirty="0"/>
            </a:br>
            <a:r>
              <a:rPr lang="uk-UA" sz="2800" b="1" dirty="0"/>
              <a:t>2 клас</a:t>
            </a:r>
            <a:endParaRPr lang="ru-RU" altLang="uk-UA" sz="28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DD64FDE-9D67-460C-87DC-D99CBF926F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560" y="5805264"/>
            <a:ext cx="5040560" cy="441325"/>
          </a:xfrm>
        </p:spPr>
        <p:txBody>
          <a:bodyPr/>
          <a:lstStyle/>
          <a:p>
            <a:r>
              <a:rPr lang="ru-RU" altLang="uk-UA" dirty="0" err="1"/>
              <a:t>Вчитель</a:t>
            </a:r>
            <a:r>
              <a:rPr lang="ru-RU" altLang="uk-UA" dirty="0"/>
              <a:t> Колесникова О.М.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951BF24-CC14-4E5D-A5B4-6C7EA24F3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uk-UA" sz="1800" dirty="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807F4C8E-706E-48DA-8015-081B3220D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uk-UA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2EBF4A-9D53-4A6A-BD77-08B4E99C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14"/>
            <a:ext cx="9144000" cy="6679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53A2DF-ACB0-4CB6-A68F-7AC9F861DD4A}"/>
              </a:ext>
            </a:extLst>
          </p:cNvPr>
          <p:cNvSpPr txBox="1"/>
          <p:nvPr/>
        </p:nvSpPr>
        <p:spPr>
          <a:xfrm>
            <a:off x="1523729" y="943323"/>
            <a:ext cx="6096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>
                <a:solidFill>
                  <a:schemeClr val="bg1"/>
                </a:solidFill>
              </a:rPr>
              <a:t>грудня</a:t>
            </a:r>
          </a:p>
          <a:p>
            <a:r>
              <a:rPr lang="uk-UA" sz="6000" b="1" i="1" dirty="0">
                <a:solidFill>
                  <a:schemeClr val="bg1"/>
                </a:solidFill>
              </a:rPr>
              <a:t>Класна робота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9D85E6-243F-4BE5-A02D-6C0D040CD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55250" r="15350" b="27950"/>
          <a:stretch/>
        </p:blipFill>
        <p:spPr>
          <a:xfrm>
            <a:off x="276064" y="4562872"/>
            <a:ext cx="8591872" cy="115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8ACC47-C1B2-4AE9-8333-9ABC2C1D994F}"/>
              </a:ext>
            </a:extLst>
          </p:cNvPr>
          <p:cNvSpPr txBox="1"/>
          <p:nvPr/>
        </p:nvSpPr>
        <p:spPr>
          <a:xfrm>
            <a:off x="2775370" y="3386792"/>
            <a:ext cx="306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Хвилинка каліграфії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B1565D0-804B-4A16-B048-16B913E62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62707"/>
            <a:ext cx="6934200" cy="715962"/>
          </a:xfrm>
        </p:spPr>
        <p:txBody>
          <a:bodyPr/>
          <a:lstStyle/>
          <a:p>
            <a:pPr algn="ctr"/>
            <a:r>
              <a:rPr lang="uk-UA" altLang="uk-UA" sz="4000" b="1" dirty="0">
                <a:solidFill>
                  <a:schemeClr val="tx1"/>
                </a:solidFill>
              </a:rPr>
              <a:t>Працюємо усно</a:t>
            </a:r>
            <a:endParaRPr lang="en-US" altLang="uk-UA" sz="4000" b="1" dirty="0">
              <a:solidFill>
                <a:schemeClr val="tx1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64BA455-A0D2-4420-B52B-8FE49A712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uk-UA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8B4116-CC5A-4BFD-BA8E-DDC80A972C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16401" r="15108" b="9050"/>
          <a:stretch/>
        </p:blipFill>
        <p:spPr>
          <a:xfrm>
            <a:off x="1981200" y="1124744"/>
            <a:ext cx="6934200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A1E67-64FD-425D-B48F-CA837EBB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Виконай приклади за зразком: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C654E632-D06C-428F-90EC-B76F0F76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42348"/>
            <a:ext cx="5760640" cy="34227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4755F5-67B0-4BE1-B493-4AA02FA23D3D}"/>
              </a:ext>
            </a:extLst>
          </p:cNvPr>
          <p:cNvSpPr txBox="1"/>
          <p:nvPr/>
        </p:nvSpPr>
        <p:spPr>
          <a:xfrm>
            <a:off x="1227865" y="4581128"/>
            <a:ext cx="32415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</a:rPr>
              <a:t>86 - 34 =</a:t>
            </a:r>
          </a:p>
          <a:p>
            <a:r>
              <a:rPr lang="uk-UA" sz="6000" b="1" dirty="0">
                <a:solidFill>
                  <a:schemeClr val="bg1"/>
                </a:solidFill>
              </a:rPr>
              <a:t>76 - 23 =</a:t>
            </a:r>
          </a:p>
        </p:txBody>
      </p:sp>
    </p:spTree>
    <p:extLst>
      <p:ext uri="{BB962C8B-B14F-4D97-AF65-F5344CB8AC3E}">
        <p14:creationId xmlns:p14="http://schemas.microsoft.com/office/powerpoint/2010/main" val="289329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3033D-8D5F-472F-8D77-8D6215A9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Виконай приклади за зразком: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0158F01-F434-4F05-87CF-97C6AAC54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472608" cy="3600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68A11F-C421-49F3-B33E-6A098E6E7F19}"/>
              </a:ext>
            </a:extLst>
          </p:cNvPr>
          <p:cNvSpPr txBox="1"/>
          <p:nvPr/>
        </p:nvSpPr>
        <p:spPr>
          <a:xfrm>
            <a:off x="1355304" y="4884599"/>
            <a:ext cx="29161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56 +23 =</a:t>
            </a:r>
          </a:p>
          <a:p>
            <a:r>
              <a:rPr lang="uk-UA" sz="5400" b="1" dirty="0">
                <a:solidFill>
                  <a:schemeClr val="bg1"/>
                </a:solidFill>
              </a:rPr>
              <a:t>34 +22 =</a:t>
            </a:r>
          </a:p>
        </p:txBody>
      </p:sp>
    </p:spTree>
    <p:extLst>
      <p:ext uri="{BB962C8B-B14F-4D97-AF65-F5344CB8AC3E}">
        <p14:creationId xmlns:p14="http://schemas.microsoft.com/office/powerpoint/2010/main" val="239342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0CF5A-7313-4FB4-B084-A6FF312D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Задача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85AB18CE-8944-4572-B85D-CB8E8F843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9860" r="5001" b="70422"/>
          <a:stretch/>
        </p:blipFill>
        <p:spPr>
          <a:xfrm>
            <a:off x="1043608" y="935038"/>
            <a:ext cx="7272808" cy="307002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04B98-6652-40A3-973E-DE0C6B3E4913}"/>
              </a:ext>
            </a:extLst>
          </p:cNvPr>
          <p:cNvSpPr txBox="1"/>
          <p:nvPr/>
        </p:nvSpPr>
        <p:spPr>
          <a:xfrm>
            <a:off x="1187624" y="4293096"/>
            <a:ext cx="1957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uk-UA" b="1" dirty="0">
                <a:solidFill>
                  <a:schemeClr val="bg1"/>
                </a:solidFill>
              </a:rPr>
              <a:t>Чорні – 4 м.</a:t>
            </a:r>
          </a:p>
          <a:p>
            <a:pPr algn="l"/>
            <a:r>
              <a:rPr lang="uk-UA" b="1" dirty="0">
                <a:solidFill>
                  <a:schemeClr val="bg1"/>
                </a:solidFill>
              </a:rPr>
              <a:t>Білі – 3 м.</a:t>
            </a:r>
          </a:p>
          <a:p>
            <a:pPr algn="l"/>
            <a:r>
              <a:rPr lang="uk-UA" b="1" dirty="0">
                <a:solidFill>
                  <a:schemeClr val="bg1"/>
                </a:solidFill>
              </a:rPr>
              <a:t>Решта -?</a:t>
            </a:r>
          </a:p>
        </p:txBody>
      </p:sp>
      <p:sp>
        <p:nvSpPr>
          <p:cNvPr id="12" name="Права фігурна дужка 11">
            <a:extLst>
              <a:ext uri="{FF2B5EF4-FFF2-40B4-BE49-F238E27FC236}">
                <a16:creationId xmlns:a16="http://schemas.microsoft.com/office/drawing/2014/main" id="{160419A4-A141-48CF-9B6D-A1E0D9526F05}"/>
              </a:ext>
            </a:extLst>
          </p:cNvPr>
          <p:cNvSpPr/>
          <p:nvPr/>
        </p:nvSpPr>
        <p:spPr bwMode="auto">
          <a:xfrm>
            <a:off x="3059832" y="4293096"/>
            <a:ext cx="288032" cy="1200329"/>
          </a:xfrm>
          <a:prstGeom prst="rightBrace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06EA6-06F1-43CF-93CD-589BC932FADA}"/>
              </a:ext>
            </a:extLst>
          </p:cNvPr>
          <p:cNvSpPr txBox="1"/>
          <p:nvPr/>
        </p:nvSpPr>
        <p:spPr>
          <a:xfrm>
            <a:off x="3672950" y="4662427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19 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1DE8D-E0FE-48E1-B5E6-3B9C59BA3D23}"/>
              </a:ext>
            </a:extLst>
          </p:cNvPr>
          <p:cNvSpPr txBox="1"/>
          <p:nvPr/>
        </p:nvSpPr>
        <p:spPr>
          <a:xfrm>
            <a:off x="3373380" y="5662124"/>
            <a:ext cx="245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>
                <a:solidFill>
                  <a:schemeClr val="bg1"/>
                </a:solidFill>
              </a:rPr>
              <a:t>Розв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</a:t>
            </a:r>
            <a:r>
              <a:rPr lang="uk-UA" sz="2800" b="1" dirty="0" err="1">
                <a:solidFill>
                  <a:schemeClr val="bg1"/>
                </a:solidFill>
              </a:rPr>
              <a:t>язання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2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C61C-3078-40D9-9613-0AB9E5BA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Задача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3E2F55B-E8D1-4DA2-9248-8A16432D5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/>
          <a:stretch/>
        </p:blipFill>
        <p:spPr>
          <a:xfrm>
            <a:off x="539552" y="1484784"/>
            <a:ext cx="7058183" cy="4320480"/>
          </a:xfrm>
        </p:spPr>
      </p:pic>
    </p:spTree>
    <p:extLst>
      <p:ext uri="{BB962C8B-B14F-4D97-AF65-F5344CB8AC3E}">
        <p14:creationId xmlns:p14="http://schemas.microsoft.com/office/powerpoint/2010/main" val="286205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281D1-CD3A-47C6-BC98-239FCA58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44" y="548680"/>
            <a:ext cx="8724900" cy="715963"/>
          </a:xfrm>
        </p:spPr>
        <p:txBody>
          <a:bodyPr/>
          <a:lstStyle/>
          <a:p>
            <a:pPr algn="ctr"/>
            <a:r>
              <a:rPr lang="uk-UA" b="1" dirty="0"/>
              <a:t>Творче завдання</a:t>
            </a:r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102EDAB1-4BCA-4852-8E24-092082D1F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9" b="16447"/>
          <a:stretch/>
        </p:blipFill>
        <p:spPr>
          <a:xfrm>
            <a:off x="436716" y="1264643"/>
            <a:ext cx="8280920" cy="4252589"/>
          </a:xfrm>
        </p:spPr>
      </p:pic>
    </p:spTree>
    <p:extLst>
      <p:ext uri="{BB962C8B-B14F-4D97-AF65-F5344CB8AC3E}">
        <p14:creationId xmlns:p14="http://schemas.microsoft.com/office/powerpoint/2010/main" val="32996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0006C-080F-4DCD-AAC8-36F99F5E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0C7A8B5-F08C-4D21-A5AA-A2EA7E17C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/>
          <a:stretch/>
        </p:blipFill>
        <p:spPr>
          <a:xfrm>
            <a:off x="1628770" y="1700808"/>
            <a:ext cx="5943609" cy="4176464"/>
          </a:xfrm>
        </p:spPr>
      </p:pic>
    </p:spTree>
    <p:extLst>
      <p:ext uri="{BB962C8B-B14F-4D97-AF65-F5344CB8AC3E}">
        <p14:creationId xmlns:p14="http://schemas.microsoft.com/office/powerpoint/2010/main" val="67566217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31</TotalTime>
  <Words>65</Words>
  <Application>Microsoft Office PowerPoint</Application>
  <PresentationFormat>Екран (4:3)</PresentationFormat>
  <Paragraphs>23</Paragraphs>
  <Slides>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Microsoft Sans Serif</vt:lpstr>
      <vt:lpstr>Verdana</vt:lpstr>
      <vt:lpstr>굴림</vt:lpstr>
      <vt:lpstr>Times New Roman</vt:lpstr>
      <vt:lpstr>powerpoint-template-24</vt:lpstr>
      <vt:lpstr>Повторення.  Розвивальні завдання  Математика 2 клас</vt:lpstr>
      <vt:lpstr>Презентація PowerPoint</vt:lpstr>
      <vt:lpstr>Працюємо усно</vt:lpstr>
      <vt:lpstr>Виконай приклади за зразком:</vt:lpstr>
      <vt:lpstr>Виконай приклади за зразком:</vt:lpstr>
      <vt:lpstr>Задача</vt:lpstr>
      <vt:lpstr>Задача</vt:lpstr>
      <vt:lpstr>Творче завдання</vt:lpstr>
      <vt:lpstr>Презентація PowerPoint</vt:lpstr>
    </vt:vector>
  </TitlesOfParts>
  <Company>SmileTemplates.com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Повторення.  Розвивальні завдання</dc:title>
  <dc:creator>Оксана Колесникова</dc:creator>
  <cp:lastModifiedBy>Оксана Колесникова</cp:lastModifiedBy>
  <cp:revision>4</cp:revision>
  <dcterms:created xsi:type="dcterms:W3CDTF">2022-12-11T10:29:14Z</dcterms:created>
  <dcterms:modified xsi:type="dcterms:W3CDTF">2022-12-11T11:00:24Z</dcterms:modified>
</cp:coreProperties>
</file>