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66" r:id="rId2"/>
    <p:sldId id="271" r:id="rId3"/>
    <p:sldId id="276" r:id="rId4"/>
    <p:sldId id="273" r:id="rId5"/>
    <p:sldId id="274" r:id="rId6"/>
    <p:sldId id="275" r:id="rId7"/>
    <p:sldId id="257" r:id="rId8"/>
    <p:sldId id="265" r:id="rId9"/>
    <p:sldId id="270" r:id="rId10"/>
    <p:sldId id="259" r:id="rId11"/>
    <p:sldId id="272" r:id="rId12"/>
    <p:sldId id="258" r:id="rId13"/>
    <p:sldId id="264" r:id="rId14"/>
    <p:sldId id="260" r:id="rId15"/>
    <p:sldId id="261" r:id="rId16"/>
    <p:sldId id="262" r:id="rId17"/>
    <p:sldId id="263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_74d99_69ec8fea_X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59582"/>
            <a:ext cx="9144000" cy="1371600"/>
          </a:xfrm>
          <a:prstGeom prst="rect">
            <a:avLst/>
          </a:prstGeom>
        </p:spPr>
      </p:pic>
      <p:pic>
        <p:nvPicPr>
          <p:cNvPr id="10" name="Рисунок 9" descr="0_74d99_69ec8fea_X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90568"/>
            <a:ext cx="9144000" cy="1371600"/>
          </a:xfrm>
          <a:prstGeom prst="rect">
            <a:avLst/>
          </a:prstGeom>
        </p:spPr>
      </p:pic>
      <p:pic>
        <p:nvPicPr>
          <p:cNvPr id="8" name="Рисунок 7" descr="0_74d99_69ec8fea_X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09732"/>
            <a:ext cx="9144000" cy="1371600"/>
          </a:xfrm>
          <a:prstGeom prst="rect">
            <a:avLst/>
          </a:prstGeom>
        </p:spPr>
      </p:pic>
      <p:pic>
        <p:nvPicPr>
          <p:cNvPr id="7" name="Рисунок 6" descr="0_74d99_69ec8fea_X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71900"/>
            <a:ext cx="9144000" cy="1371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EC567-63E8-49F6-8280-7D5E6CE61AAB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5556E-2216-4705-8DA9-077B8A93FD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70954"/>
            <a:ext cx="8496944" cy="2216820"/>
          </a:xfrm>
        </p:spPr>
        <p:txBody>
          <a:bodyPr>
            <a:normAutofit/>
          </a:bodyPr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 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9856" y="2914650"/>
            <a:ext cx="6400800" cy="1314450"/>
          </a:xfrm>
        </p:spPr>
        <p:txBody>
          <a:bodyPr/>
          <a:lstStyle/>
          <a:p>
            <a:endParaRPr lang="uk-UA" dirty="0" smtClean="0"/>
          </a:p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Майстер-клас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51470"/>
            <a:ext cx="648072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ВИГОТОВЛЕННЯ ФЛОРИСТИЧНОЇ </a:t>
            </a:r>
          </a:p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КОМПОЗИЦІЇ </a:t>
            </a:r>
            <a:b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ІЗ СУХОЦВІТІВ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187624" y="-161652"/>
            <a:ext cx="813690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Акриловою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фарбою тонуємо </a:t>
            </a:r>
            <a:r>
              <a:rPr kumimoji="0" lang="uk-UA" sz="32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сухоцвіти.</a:t>
            </a:r>
            <a:r>
              <a:rPr kumimoji="0" lang="uk-UA" sz="3200" b="0" i="0" u="none" strike="noStrike" cap="none" normalizeH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noProof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Надаємо їм</a:t>
            </a:r>
            <a:r>
              <a:rPr kumimoji="0" lang="uk-UA" sz="3200" b="0" i="0" u="none" strike="noStrike" cap="none" normalizeH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золотистого  відтінку</a:t>
            </a:r>
            <a:endParaRPr kumimoji="0" lang="uk-UA" sz="3200" b="0" i="0" u="none" strike="noStrike" cap="none" normalizeH="0" baseline="0" noProof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\ViberDownloads\0-02-05-434f4a3818a828d9f79631f0f667300aa4aee446900932b07ea23f0069d19bf9_d279fefb.jpg"/>
          <p:cNvPicPr>
            <a:picLocks noChangeAspect="1" noChangeArrowheads="1"/>
          </p:cNvPicPr>
          <p:nvPr/>
        </p:nvPicPr>
        <p:blipFill>
          <a:blip r:embed="rId2" cstate="print"/>
          <a:srcRect l="7323" t="9560" r="4016" b="10516"/>
          <a:stretch>
            <a:fillRect/>
          </a:stretch>
        </p:blipFill>
        <p:spPr bwMode="auto">
          <a:xfrm>
            <a:off x="2051720" y="911527"/>
            <a:ext cx="6333337" cy="4231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56" y="63659"/>
            <a:ext cx="42484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noProof="1" smtClean="0">
                <a:latin typeface="Times New Roman" pitchFamily="18" charset="0"/>
                <a:cs typeface="Times New Roman" pitchFamily="18" charset="0"/>
              </a:rPr>
              <a:t>2.На аркуші картону робимо ескіз майбутньої  картини. </a:t>
            </a:r>
          </a:p>
          <a:p>
            <a:pPr algn="ctr"/>
            <a:r>
              <a:rPr lang="ru-RU" sz="3200" noProof="1" smtClean="0">
                <a:latin typeface="Times New Roman" pitchFamily="18" charset="0"/>
                <a:cs typeface="Times New Roman" pitchFamily="18" charset="0"/>
              </a:rPr>
              <a:t>Якщо ви оберете кольоровий темний картон, то малюнок можна робити </a:t>
            </a:r>
          </a:p>
          <a:p>
            <a:pPr algn="ctr"/>
            <a:r>
              <a:rPr lang="ru-RU" sz="3200" noProof="1" smtClean="0">
                <a:latin typeface="Times New Roman" pitchFamily="18" charset="0"/>
                <a:cs typeface="Times New Roman" pitchFamily="18" charset="0"/>
              </a:rPr>
              <a:t>білим олівцем, щоб </a:t>
            </a:r>
          </a:p>
          <a:p>
            <a:pPr algn="ctr"/>
            <a:r>
              <a:rPr lang="ru-RU" sz="3200" noProof="1" smtClean="0">
                <a:latin typeface="Times New Roman" pitchFamily="18" charset="0"/>
                <a:cs typeface="Times New Roman" pitchFamily="18" charset="0"/>
              </a:rPr>
              <a:t>лінії були більш</a:t>
            </a:r>
          </a:p>
          <a:p>
            <a:pPr algn="ctr"/>
            <a:r>
              <a:rPr lang="ru-RU" sz="3200" noProof="1" smtClean="0">
                <a:latin typeface="Times New Roman" pitchFamily="18" charset="0"/>
                <a:cs typeface="Times New Roman" pitchFamily="18" charset="0"/>
              </a:rPr>
              <a:t> помітними.</a:t>
            </a:r>
            <a:endParaRPr lang="ru-RU" sz="3200" noProof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7268" t="10104" r="3634"/>
          <a:stretch>
            <a:fillRect/>
          </a:stretch>
        </p:blipFill>
        <p:spPr bwMode="auto">
          <a:xfrm>
            <a:off x="1619672" y="-51960"/>
            <a:ext cx="3780131" cy="5143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C:\Users\ADminchik\Desktop\КАРАНТИН\Аплікація МК\IMG_20200429_122600.jpg"/>
          <p:cNvPicPr>
            <a:picLocks noChangeAspect="1" noChangeArrowheads="1"/>
          </p:cNvPicPr>
          <p:nvPr/>
        </p:nvPicPr>
        <p:blipFill>
          <a:blip r:embed="rId2" cstate="print"/>
          <a:srcRect t="3543" b="14173"/>
          <a:stretch>
            <a:fillRect/>
          </a:stretch>
        </p:blipFill>
        <p:spPr bwMode="auto">
          <a:xfrm>
            <a:off x="5266554" y="-1387"/>
            <a:ext cx="3481910" cy="5093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475656" y="678344"/>
            <a:ext cx="388843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 листя формуємо композицію.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леєм ПВА </a:t>
            </a:r>
            <a:r>
              <a:rPr lang="uk-UA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клеюємо листочки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картонну основу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ADminchik\Desktop\КАРАНТИН\Аплікація МК\IMG_20200429_125228.jpg"/>
          <p:cNvPicPr>
            <a:picLocks noChangeAspect="1" noChangeArrowheads="1"/>
          </p:cNvPicPr>
          <p:nvPr/>
        </p:nvPicPr>
        <p:blipFill>
          <a:blip r:embed="rId2" cstate="print"/>
          <a:srcRect l="12756" r="11339" b="1512"/>
          <a:stretch>
            <a:fillRect/>
          </a:stretch>
        </p:blipFill>
        <p:spPr bwMode="auto">
          <a:xfrm rot="16200000">
            <a:off x="4536625" y="736175"/>
            <a:ext cx="4952825" cy="3614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619672" y="75272"/>
            <a:ext cx="367240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</a:t>
            </a:r>
            <a:r>
              <a:rPr kumimoji="0" lang="en-US" sz="32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листя розкладаємо</a:t>
            </a:r>
            <a:endParaRPr kumimoji="0" lang="uk-UA" sz="3200" b="0" i="0" u="none" strike="noStrike" cap="none" normalizeH="0" baseline="0" noProof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великі троянди</a:t>
            </a:r>
            <a:r>
              <a:rPr kumimoji="0" lang="uk-UA" sz="32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uk-UA" sz="3200" noProof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en-US" sz="32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риклеюємо сухоцвіти на селіконовий клей </a:t>
            </a:r>
            <a:endParaRPr kumimoji="0" lang="uk-UA" sz="3200" b="0" i="0" u="none" strike="noStrike" cap="none" normalizeH="0" baseline="0" noProof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допомогою клейового пістолету.</a:t>
            </a:r>
            <a:endParaRPr kumimoji="0" lang="en-US" sz="3200" b="0" i="0" u="none" strike="noStrike" cap="none" normalizeH="0" baseline="0" noProof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5508104" y="309305"/>
            <a:ext cx="331236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Доповнюємо композицію  дрібнішими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трояндами.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l="3360" t="7559" r="8399" b="23622"/>
          <a:stretch>
            <a:fillRect/>
          </a:stretch>
        </p:blipFill>
        <p:spPr bwMode="auto">
          <a:xfrm>
            <a:off x="1691680" y="281"/>
            <a:ext cx="3672408" cy="509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1619672" y="688504"/>
            <a:ext cx="324036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noProof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К</a:t>
            </a:r>
            <a:r>
              <a:rPr kumimoji="0" lang="uk-UA" sz="32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олосками дикорислих злаків та білими квітами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noProof="1" smtClean="0">
                <a:latin typeface="Times New Roman" pitchFamily="18" charset="0"/>
                <a:cs typeface="Times New Roman" pitchFamily="18" charset="0"/>
              </a:rPr>
              <a:t>аммобіуму</a:t>
            </a:r>
            <a:r>
              <a:rPr lang="ru-RU" sz="3200" b="1" dirty="0" smtClean="0"/>
              <a:t> </a:t>
            </a:r>
            <a:r>
              <a:rPr lang="uk-UA" sz="3200" noProof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доповнюємо композицію. 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 l="3024" t="7559" r="4871" b="21732"/>
          <a:stretch>
            <a:fillRect/>
          </a:stretch>
        </p:blipFill>
        <p:spPr bwMode="auto">
          <a:xfrm>
            <a:off x="5177857" y="94749"/>
            <a:ext cx="3714623" cy="5069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5508104" y="948085"/>
            <a:ext cx="324036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Готову композицію   оформляємо </a:t>
            </a:r>
            <a:r>
              <a:rPr kumimoji="0" lang="uk-UA" sz="3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рамку.</a:t>
            </a:r>
            <a:endParaRPr kumimoji="0" lang="uk-UA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t="4724" b="17008"/>
          <a:stretch>
            <a:fillRect/>
          </a:stretch>
        </p:blipFill>
        <p:spPr bwMode="auto">
          <a:xfrm>
            <a:off x="1763688" y="-92546"/>
            <a:ext cx="3708079" cy="515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691680" y="1110104"/>
            <a:ext cx="648072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Творчих успіхів</a:t>
            </a:r>
            <a:endParaRPr kumimoji="0" lang="uk-UA" sz="4400" b="1" i="0" u="none" strike="noStrike" cap="none" normalizeH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  натхнення!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67494"/>
            <a:ext cx="7200800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noProof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Таємничий та чудовий світ квітів, рідні простори ланів, степу, блакитні річки - все це можна відтворити на папері за допомогою природного матеріалу, зібраного під час прогулянки в природу.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5039" t="7911" r="5039" b="7911"/>
          <a:stretch>
            <a:fillRect/>
          </a:stretch>
        </p:blipFill>
        <p:spPr bwMode="auto">
          <a:xfrm>
            <a:off x="2699792" y="1707654"/>
            <a:ext cx="5151609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59632" y="-380578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noProof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Картини з такого матеріалу ніби </a:t>
            </a:r>
            <a:r>
              <a:rPr lang="ru-RU" sz="3200" b="1" noProof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зупиняють </a:t>
            </a:r>
            <a:r>
              <a:rPr lang="ru-RU" sz="3200" b="1" noProof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мить, якою ви можете милуватися роками. </a:t>
            </a:r>
            <a:endParaRPr lang="ru-RU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-125656"/>
            <a:ext cx="8424936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noProof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Флористичні роботи, виконані  з сухих рослин і квітів, більш живі та близькі</a:t>
            </a:r>
          </a:p>
          <a:p>
            <a:pPr algn="ctr">
              <a:lnSpc>
                <a:spcPct val="150000"/>
              </a:lnSpc>
            </a:pPr>
            <a:r>
              <a:rPr lang="ru-RU" sz="3200" b="1" noProof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природи, ніж синтетичні картини </a:t>
            </a:r>
          </a:p>
          <a:p>
            <a:pPr algn="ctr">
              <a:lnSpc>
                <a:spcPct val="150000"/>
              </a:lnSpc>
            </a:pPr>
            <a:r>
              <a:rPr lang="ru-RU" sz="3200" b="1" noProof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скла або пластика. </a:t>
            </a:r>
          </a:p>
          <a:p>
            <a:pPr algn="ctr">
              <a:lnSpc>
                <a:spcPct val="150000"/>
              </a:lnSpc>
            </a:pPr>
            <a:r>
              <a:rPr lang="ru-RU" sz="3200" b="1" noProof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У рослинних картинах немає тих шкідливих речовин, які негативно впливають  на наше самопочуття.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/>
          </a:p>
          <a:p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-82463"/>
            <a:ext cx="4896544" cy="5174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noProof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створенні колажів та панно застосовують різні природні матеріали. Як правило, це сухоцвіти, висушені гербарним та природнім способами трави і квіти.</a:t>
            </a:r>
            <a:endParaRPr lang="ru-RU" sz="3200" b="1" noProof="1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60040"/>
            <a:ext cx="2808312" cy="429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763688" y="618242"/>
            <a:ext cx="673224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Сьогодні ми  виготовимо флористичну</a:t>
            </a:r>
            <a:r>
              <a:rPr kumimoji="0" lang="uk-UA" sz="32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картину</a:t>
            </a: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«Троянди»</a:t>
            </a: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1691680" y="-380578"/>
            <a:ext cx="7488832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noProof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3200" b="1" noProof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kumimoji="0" lang="uk-UA" sz="3200" b="1" i="0" strike="noStrike" cap="none" normalizeH="0" baseline="0" noProof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3200" b="1" i="0" u="sng" strike="noStrike" cap="none" normalizeH="0" baseline="0" noProof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Необхідні матеріали:</a:t>
            </a:r>
            <a:endParaRPr lang="uk-UA" sz="3200" b="1" noProof="1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uk-UA" sz="3200" b="0" i="0" u="none" strike="noStrike" cap="none" normalizeH="0" baseline="0" noProof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картон чорний;</a:t>
            </a:r>
            <a:endParaRPr lang="uk-UA" sz="3200" noProof="1"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noProof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-рамка;</a:t>
            </a:r>
            <a:endParaRPr lang="uk-UA" sz="3200" noProof="1"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noProof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-сухоцвіти (троянди, листя,злаки та ін.);</a:t>
            </a:r>
            <a:endParaRPr kumimoji="0" lang="uk-UA" sz="3200" b="0" i="0" u="none" strike="noStrike" cap="none" normalizeH="0" baseline="0" noProof="1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noProof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-клей ПВА;</a:t>
            </a:r>
            <a:endParaRPr kumimoji="0" lang="uk-UA" sz="3200" b="0" i="0" u="none" strike="noStrike" cap="none" normalizeH="0" baseline="0" noProof="1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noProof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-клейовий пістолет;</a:t>
            </a:r>
            <a:endParaRPr kumimoji="0" lang="uk-UA" sz="3200" b="0" i="0" u="none" strike="noStrike" cap="none" normalizeH="0" baseline="0" noProof="1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3200" b="0" i="0" u="none" strike="noStrike" cap="none" normalizeH="0" baseline="0" noProof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-ножиці та пінцет ;</a:t>
            </a:r>
            <a:endParaRPr kumimoji="0" lang="uk-UA" sz="3200" b="0" i="0" u="none" strike="noStrike" cap="none" normalizeH="0" baseline="0" noProof="1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noProof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-пензлики;</a:t>
            </a:r>
            <a:endParaRPr kumimoji="0" lang="uk-UA" sz="3200" b="0" i="0" u="none" strike="noStrike" cap="none" normalizeH="0" baseline="0" noProof="1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noProof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-фарба акрилова;</a:t>
            </a:r>
            <a:endParaRPr kumimoji="0" lang="uk-UA" sz="3200" b="0" i="0" u="none" strike="noStrike" cap="none" normalizeH="0" baseline="0" noProof="1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ADminchik\Desktop\КАРАНТИН\Аплікація МК\IMG_20200429_125945.jpg"/>
          <p:cNvPicPr>
            <a:picLocks noChangeAspect="1" noChangeArrowheads="1"/>
          </p:cNvPicPr>
          <p:nvPr/>
        </p:nvPicPr>
        <p:blipFill>
          <a:blip r:embed="rId2" cstate="print"/>
          <a:srcRect l="21260" t="6299" r="31890"/>
          <a:stretch>
            <a:fillRect/>
          </a:stretch>
        </p:blipFill>
        <p:spPr bwMode="auto">
          <a:xfrm>
            <a:off x="2915816" y="-51470"/>
            <a:ext cx="4155006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23728" y="451214"/>
            <a:ext cx="5640250" cy="500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Дотримуємося правил техніки безпеки</a:t>
            </a:r>
          </a:p>
          <a:p>
            <a:pPr algn="ctr" hangingPunct="0">
              <a:lnSpc>
                <a:spcPct val="150000"/>
              </a:lnSpc>
            </a:pP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під час роботи</a:t>
            </a:r>
          </a:p>
          <a:p>
            <a:pPr algn="ctr" hangingPunct="0">
              <a:lnSpc>
                <a:spcPct val="150000"/>
              </a:lnSpc>
            </a:pP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 клейовим </a:t>
            </a:r>
            <a:r>
              <a:rPr lang="uk-UA" sz="3200" b="1" noProof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термопістолетом!</a:t>
            </a:r>
          </a:p>
          <a:p>
            <a:pPr algn="ctr" hangingPunct="0">
              <a:lnSpc>
                <a:spcPct val="150000"/>
              </a:lnSpc>
            </a:pPr>
            <a:endParaRPr lang="uk-UA" sz="2800" b="1" noProof="1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30238" algn="l"/>
              </a:tabLst>
            </a:pP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1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Тема22</Template>
  <TotalTime>349</TotalTime>
  <Words>291</Words>
  <Application>Microsoft Office PowerPoint</Application>
  <PresentationFormat>Экран (16:9)</PresentationFormat>
  <Paragraphs>54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Тема17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ВИГОТОВЛЕННЯ ФЛОРИСТИЧНОЇ КОМПОЗИЦІЇ ІЗ СУХОЦВІТІВ “ЗОЛОТІ  ТРОЯНДИ  трояндова садова казка ”</dc:title>
  <dc:creator>ADminchik</dc:creator>
  <cp:lastModifiedBy>User</cp:lastModifiedBy>
  <cp:revision>35</cp:revision>
  <dcterms:created xsi:type="dcterms:W3CDTF">2020-05-05T15:27:01Z</dcterms:created>
  <dcterms:modified xsi:type="dcterms:W3CDTF">2022-12-12T15:52:30Z</dcterms:modified>
</cp:coreProperties>
</file>