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1" r:id="rId3"/>
    <p:sldId id="265" r:id="rId4"/>
    <p:sldId id="258" r:id="rId5"/>
    <p:sldId id="277" r:id="rId6"/>
    <p:sldId id="273" r:id="rId7"/>
    <p:sldId id="274" r:id="rId8"/>
    <p:sldId id="282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7197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11406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8993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893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62165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149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27152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97177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57209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03800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3936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09C4-0FFA-42AF-8654-5E334101CEE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4D80-41A0-4E5B-8420-9F487350B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069360" cy="6264696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Сьогодні на </a:t>
            </a:r>
            <a:r>
              <a:rPr lang="uk-UA" dirty="0" err="1" smtClean="0">
                <a:solidFill>
                  <a:srgbClr val="002060"/>
                </a:solidFill>
              </a:rPr>
              <a:t>уроці</a:t>
            </a:r>
            <a:r>
              <a:rPr lang="uk-UA" dirty="0" smtClean="0">
                <a:solidFill>
                  <a:srgbClr val="002060"/>
                </a:solidFill>
              </a:rPr>
              <a:t> будемо досліджувати, як пишуть записки та повідомлення. Повторимо правило написання ненаголошених голосних в коренях слів.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Для чого нам ці знання і вміння?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305050" cy="2247900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716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08304" y="6624736"/>
            <a:ext cx="183569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404664"/>
            <a:ext cx="8247063" cy="3886200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9268" y="4767232"/>
            <a:ext cx="3445535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Хв_лююся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uk-UA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п_сати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2205870" y="5226177"/>
            <a:ext cx="162266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2187699" y="4548897"/>
            <a:ext cx="162266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692913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32097" y="5304110"/>
            <a:ext cx="45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0715" y="4767232"/>
            <a:ext cx="2286789" cy="5023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ля,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1603" y="5514209"/>
            <a:ext cx="2286789" cy="4051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шемо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4408939" y="5339244"/>
            <a:ext cx="162266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Диагональная полоса 1"/>
          <p:cNvSpPr/>
          <p:nvPr/>
        </p:nvSpPr>
        <p:spPr>
          <a:xfrm>
            <a:off x="4854110" y="4550732"/>
            <a:ext cx="162266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6" y="6106380"/>
            <a:ext cx="7855271" cy="5183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вмієш ти писати записки?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6521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" grpId="0"/>
      <p:bldP spid="11" grpId="0"/>
      <p:bldP spid="12" grpId="0" animBg="1"/>
      <p:bldP spid="13" grpId="0" animBg="1"/>
      <p:bldP spid="7" grpId="0" animBg="1"/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60551" y="387921"/>
            <a:ext cx="4836055" cy="20398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короткий лист.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04831" y="6624736"/>
            <a:ext cx="183569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377" y="2984486"/>
            <a:ext cx="59853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 складається зі: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3861048"/>
            <a:ext cx="612569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звертання,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797152"/>
            <a:ext cx="612569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овідомлення або прохання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5747809"/>
            <a:ext cx="6125690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ідпис автора.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.freepik.com/free-photo/composition-of-back-to-school-note-on-board-and-chalks_23-2148169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42840"/>
            <a:ext cx="3280049" cy="218495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9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6669360"/>
            <a:ext cx="183569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" y="1355371"/>
            <a:ext cx="2927021" cy="282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08" y="238210"/>
            <a:ext cx="5617628" cy="994122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Прочитай записки друзів. 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Поясни, що вони пропустили.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672" y="4190708"/>
            <a:ext cx="2823010" cy="60903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ідпис автора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34" y="1218979"/>
            <a:ext cx="3061661" cy="29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81411" y="1218979"/>
            <a:ext cx="2070709" cy="6090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звертання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1" y="5002485"/>
            <a:ext cx="67706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23933" y="4581128"/>
            <a:ext cx="2315388" cy="6090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звертання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96799" y="6060323"/>
            <a:ext cx="2823010" cy="60903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ідпис автора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300192" y="356030"/>
            <a:ext cx="2736304" cy="4139196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2060"/>
                </a:solidFill>
              </a:rPr>
              <a:t>Як думаєш, кому вони можуть адресуватися? </a:t>
            </a:r>
            <a:r>
              <a:rPr lang="uk-UA" sz="2800" b="1" dirty="0" err="1" smtClean="0">
                <a:solidFill>
                  <a:srgbClr val="002060"/>
                </a:solidFill>
              </a:rPr>
              <a:t>Запиши</a:t>
            </a:r>
            <a:r>
              <a:rPr lang="uk-UA" sz="2800" b="1" dirty="0" smtClean="0">
                <a:solidFill>
                  <a:srgbClr val="002060"/>
                </a:solidFill>
              </a:rPr>
              <a:t> одну з них, вставивши пропущені слова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640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20333"/>
            <a:ext cx="3299063" cy="31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01445" y="2536520"/>
            <a:ext cx="1537650" cy="4624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86" y="391724"/>
            <a:ext cx="3217838" cy="310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96799" y="655049"/>
            <a:ext cx="1337664" cy="43674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" y="3933056"/>
            <a:ext cx="81897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4813" y="3708788"/>
            <a:ext cx="2315388" cy="44853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Тетяно.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6309" y="5795616"/>
            <a:ext cx="1938154" cy="60903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Марічка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67557" y="188640"/>
            <a:ext cx="2100187" cy="184883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 smtClean="0">
                <a:solidFill>
                  <a:srgbClr val="002060"/>
                </a:solidFill>
              </a:rPr>
              <a:t>Перевір</a:t>
            </a:r>
            <a:r>
              <a:rPr lang="uk-UA" sz="3600" b="1" dirty="0" smtClean="0">
                <a:solidFill>
                  <a:srgbClr val="002060"/>
                </a:solidFill>
              </a:rPr>
              <a:t> свою роботу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1" y="30016"/>
            <a:ext cx="1968658" cy="1311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49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25" y="4541899"/>
            <a:ext cx="2057375" cy="19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184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8304" y="6669360"/>
            <a:ext cx="183569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6116" y="139221"/>
            <a:ext cx="7220612" cy="93610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2060"/>
                </a:solidFill>
              </a:rPr>
              <a:t>Чи можна надіслати записку без використання паперу? Як саме?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76816" y="1196752"/>
            <a:ext cx="7220612" cy="1008112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2060"/>
                </a:solidFill>
              </a:rPr>
              <a:t>Як називається записка, передана за допомогою мобільного телефону?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/>
          <a:stretch/>
        </p:blipFill>
        <p:spPr>
          <a:xfrm>
            <a:off x="6177564" y="2420888"/>
            <a:ext cx="2631652" cy="2239411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6"/>
          <a:stretch/>
        </p:blipFill>
        <p:spPr>
          <a:xfrm>
            <a:off x="211203" y="4438450"/>
            <a:ext cx="3067103" cy="2109077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6116" y="2839162"/>
            <a:ext cx="5268012" cy="1055608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Служба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малих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сповіщень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SM</a:t>
            </a:r>
            <a:r>
              <a:rPr lang="en-US" sz="2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S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002060"/>
                </a:solidFill>
                <a:cs typeface="Times New Roman" panose="02020603050405020304" pitchFamily="18" charset="0"/>
              </a:rPr>
              <a:t>Short Message </a:t>
            </a:r>
            <a:r>
              <a:rPr lang="en-US" sz="2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Service</a:t>
            </a:r>
            <a:r>
              <a:rPr lang="uk-UA" sz="2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4837077"/>
            <a:ext cx="5422432" cy="153233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Електронна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пошта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е-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пошта</a:t>
            </a:r>
            <a:endParaRPr lang="ru-RU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2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e-mail</a:t>
            </a:r>
            <a:r>
              <a:rPr lang="uk-UA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або </a:t>
            </a:r>
            <a:r>
              <a:rPr lang="en-US" sz="2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email</a:t>
            </a:r>
            <a:r>
              <a:rPr lang="uk-UA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uk-UA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2060"/>
                </a:solidFill>
                <a:cs typeface="Times New Roman" panose="02020603050405020304" pitchFamily="18" charset="0"/>
              </a:rPr>
              <a:t>electronic mail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358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8304" y="6669360"/>
            <a:ext cx="183569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media.istockphoto.com/photos/smile-message-on-adhesive-note-picture-id511724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40" y="4848464"/>
            <a:ext cx="1997968" cy="184382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" y="260647"/>
            <a:ext cx="7647404" cy="2736825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538145" y="3137928"/>
            <a:ext cx="1728192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Ч_тає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33738" y="3140968"/>
            <a:ext cx="1872208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читанка,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491254" y="3198361"/>
            <a:ext cx="1872208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т_мніє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516216" y="3209936"/>
            <a:ext cx="1872208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темний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61530" y="4020540"/>
            <a:ext cx="1872208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с_ніє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454715" y="3984368"/>
            <a:ext cx="1613229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синій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4336271" y="3984368"/>
            <a:ext cx="2574674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в_дніється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325155" y="3984368"/>
            <a:ext cx="1142206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вид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61530" y="4906282"/>
            <a:ext cx="2574674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д_вуватися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3249875" y="4938287"/>
            <a:ext cx="1474284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диво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538145" y="5770378"/>
            <a:ext cx="2574674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solidFill>
                  <a:srgbClr val="002060"/>
                </a:solidFill>
              </a:rPr>
              <a:t>зам_рзати</a:t>
            </a:r>
            <a:r>
              <a:rPr lang="uk-UA" sz="3200" b="1" dirty="0" smtClean="0">
                <a:solidFill>
                  <a:srgbClr val="002060"/>
                </a:solidFill>
              </a:rPr>
              <a:t>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249875" y="5770378"/>
            <a:ext cx="1573421" cy="576064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замерз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0998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706090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Підсумок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51" y="1052736"/>
            <a:ext cx="7345485" cy="2281476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srgbClr val="002060"/>
                </a:solidFill>
              </a:rPr>
              <a:t>- Що </a:t>
            </a:r>
            <a:r>
              <a:rPr lang="uk-UA" sz="3200" dirty="0">
                <a:solidFill>
                  <a:srgbClr val="002060"/>
                </a:solidFill>
              </a:rPr>
              <a:t>ми вивчали на </a:t>
            </a:r>
            <a:r>
              <a:rPr lang="uk-UA" sz="3200" dirty="0" err="1">
                <a:solidFill>
                  <a:srgbClr val="002060"/>
                </a:solidFill>
              </a:rPr>
              <a:t>уроці</a:t>
            </a:r>
            <a:r>
              <a:rPr lang="uk-UA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  <a:p>
            <a:pPr lvl="0"/>
            <a:r>
              <a:rPr lang="uk-UA" sz="3200" dirty="0" smtClean="0">
                <a:solidFill>
                  <a:srgbClr val="002060"/>
                </a:solidFill>
              </a:rPr>
              <a:t>- З яких частин складається записка?</a:t>
            </a:r>
            <a:endParaRPr lang="ru-RU" sz="3200" dirty="0">
              <a:solidFill>
                <a:srgbClr val="002060"/>
              </a:solidFill>
            </a:endParaRPr>
          </a:p>
          <a:p>
            <a:pPr lvl="0"/>
            <a:r>
              <a:rPr lang="uk-UA" sz="3200" dirty="0" smtClean="0">
                <a:solidFill>
                  <a:srgbClr val="002060"/>
                </a:solidFill>
              </a:rPr>
              <a:t>- Як називається не паперова записка?</a:t>
            </a:r>
            <a:endParaRPr lang="ru-RU" sz="3200" dirty="0">
              <a:solidFill>
                <a:srgbClr val="002060"/>
              </a:solidFill>
            </a:endParaRPr>
          </a:p>
          <a:p>
            <a:pPr lvl="0"/>
            <a:r>
              <a:rPr lang="uk-UA" sz="3200" dirty="0" smtClean="0">
                <a:solidFill>
                  <a:srgbClr val="002060"/>
                </a:solidFill>
              </a:rPr>
              <a:t>- Яку записку </a:t>
            </a:r>
            <a:r>
              <a:rPr lang="uk-UA" sz="3200" dirty="0">
                <a:solidFill>
                  <a:srgbClr val="002060"/>
                </a:solidFill>
              </a:rPr>
              <a:t>тобі писати </a:t>
            </a:r>
            <a:r>
              <a:rPr lang="uk-UA" sz="3200" dirty="0" smtClean="0">
                <a:solidFill>
                  <a:srgbClr val="002060"/>
                </a:solidFill>
              </a:rPr>
              <a:t>легше? Чому?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4200" y="3500989"/>
            <a:ext cx="6624736" cy="68407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Домашнє завдання</a:t>
            </a:r>
            <a:endParaRPr lang="ru-RU" sz="3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200" y="4365104"/>
            <a:ext cx="8066231" cy="1191816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Після</a:t>
            </a:r>
            <a:r>
              <a:rPr lang="ru-RU" sz="3200" dirty="0" smtClean="0">
                <a:solidFill>
                  <a:srgbClr val="002060"/>
                </a:solidFill>
              </a:rPr>
              <a:t> перегляду </a:t>
            </a:r>
            <a:r>
              <a:rPr lang="ru-RU" sz="3200" dirty="0" err="1" smtClean="0">
                <a:solidFill>
                  <a:srgbClr val="002060"/>
                </a:solidFill>
              </a:rPr>
              <a:t>відеоуроку</a:t>
            </a:r>
            <a:r>
              <a:rPr lang="ru-RU" sz="3200" dirty="0" smtClean="0">
                <a:solidFill>
                  <a:srgbClr val="002060"/>
                </a:solidFill>
              </a:rPr>
              <a:t> напиши записку </a:t>
            </a:r>
            <a:r>
              <a:rPr lang="ru-RU" sz="3200" dirty="0" err="1" smtClean="0">
                <a:solidFill>
                  <a:srgbClr val="002060"/>
                </a:solidFill>
              </a:rPr>
              <a:t>вчительці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або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комусь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із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рідних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чи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друзів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ww.equilibrium-oakville.com/s/img/emotion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2" y="4299156"/>
            <a:ext cx="8317925" cy="25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7477" y="3499580"/>
            <a:ext cx="8569621" cy="6840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Рефлексія. </a:t>
            </a:r>
            <a:r>
              <a:rPr lang="uk-UA" sz="32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Обери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смайлика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свого настрою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0802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4c3ca54922fd6ccb8bc78b7979cde01b81e28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196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Сьогодні на уроці будемо досліджувати, як пишуть записки та повідомлення. Повторимо правило написання ненаголошених голосних в коренях слів.  Для чого нам ці знання і вміння?</vt:lpstr>
      <vt:lpstr>Презентация PowerPoint</vt:lpstr>
      <vt:lpstr>Презентация PowerPoint</vt:lpstr>
      <vt:lpstr>Прочитай записки друзів.  Поясни, що вони пропустили.</vt:lpstr>
      <vt:lpstr>Презентация PowerPoint</vt:lpstr>
      <vt:lpstr>Презентация PowerPoint</vt:lpstr>
      <vt:lpstr>Презентация PowerPoint</vt:lpstr>
      <vt:lpstr>Підсумок</vt:lpstr>
    </vt:vector>
  </TitlesOfParts>
  <Company>presentation-creation.ru/powerpoint-templates.html</Company>
  <LinksUpToDate>false</LinksUpToDate>
  <SharedDoc>false</SharedDoc>
  <HyperlinkBase>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квадратики - шаблон презентации с сайта http://presentation-creation.ru</dc:title>
  <dc:creator>obstinate</dc:creator>
  <cp:keywords>шаблон для презентации, тема оформления для презентациии</cp:keywords>
  <dc:description>Шаблон презентации с сайта http://presentation-creation.ru/</dc:description>
  <cp:lastModifiedBy>Света</cp:lastModifiedBy>
  <cp:revision>43</cp:revision>
  <dcterms:created xsi:type="dcterms:W3CDTF">2017-08-27T12:45:21Z</dcterms:created>
  <dcterms:modified xsi:type="dcterms:W3CDTF">2022-12-12T17:06:35Z</dcterms:modified>
  <cp:category/>
</cp:coreProperties>
</file>