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8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D56297-CF79-48F6-A81F-DE3B7204B00C}" type="doc">
      <dgm:prSet loTypeId="urn:microsoft.com/office/officeart/2005/8/layout/chevron2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B3F94807-6C16-4A7A-8703-8DCF926A52DC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1335E8AB-EFD9-4C0F-A23B-571512E27658}" type="parTrans" cxnId="{426D541C-0BBA-43B6-8C63-AE6197ACD8C6}">
      <dgm:prSet/>
      <dgm:spPr/>
      <dgm:t>
        <a:bodyPr/>
        <a:lstStyle/>
        <a:p>
          <a:endParaRPr lang="ru-RU"/>
        </a:p>
      </dgm:t>
    </dgm:pt>
    <dgm:pt modelId="{92603F78-4023-4744-9DE7-82AD2BA67CB5}" type="sibTrans" cxnId="{426D541C-0BBA-43B6-8C63-AE6197ACD8C6}">
      <dgm:prSet/>
      <dgm:spPr/>
      <dgm:t>
        <a:bodyPr/>
        <a:lstStyle/>
        <a:p>
          <a:endParaRPr lang="ru-RU"/>
        </a:p>
      </dgm:t>
    </dgm:pt>
    <dgm:pt modelId="{E8837F87-AFAB-4531-9882-7E4342500B70}">
      <dgm:prSet phldrT="[Текст]"/>
      <dgm:spPr/>
      <dgm:t>
        <a:bodyPr/>
        <a:lstStyle/>
        <a:p>
          <a:pPr algn="ctr"/>
          <a:r>
            <a:rPr lang="uk-UA" i="1" smtClean="0">
              <a:latin typeface="Times New Roman" pitchFamily="18" charset="0"/>
              <a:cs typeface="Times New Roman" pitchFamily="18" charset="0"/>
            </a:rPr>
            <a:t>Досліджується проблема (товару чи послуги), над якою працюватиме творчий колектив;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E9852BA5-DC96-494C-903F-43C2B826C46F}" type="parTrans" cxnId="{F49E8D64-540E-414F-B4EF-F2C79443F5D2}">
      <dgm:prSet/>
      <dgm:spPr/>
      <dgm:t>
        <a:bodyPr/>
        <a:lstStyle/>
        <a:p>
          <a:endParaRPr lang="ru-RU"/>
        </a:p>
      </dgm:t>
    </dgm:pt>
    <dgm:pt modelId="{B0D5CB3E-BEB1-4355-8F45-3BCEE4CC9015}" type="sibTrans" cxnId="{F49E8D64-540E-414F-B4EF-F2C79443F5D2}">
      <dgm:prSet/>
      <dgm:spPr/>
      <dgm:t>
        <a:bodyPr/>
        <a:lstStyle/>
        <a:p>
          <a:endParaRPr lang="ru-RU"/>
        </a:p>
      </dgm:t>
    </dgm:pt>
    <dgm:pt modelId="{E3460E4D-8712-434F-884D-77573F4E2B01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FA375D49-AF96-40AC-A0BD-B85FFBC2F3A4}" type="parTrans" cxnId="{28F622F2-A8E6-444D-AAA1-345A62EDEAF5}">
      <dgm:prSet/>
      <dgm:spPr/>
      <dgm:t>
        <a:bodyPr/>
        <a:lstStyle/>
        <a:p>
          <a:endParaRPr lang="ru-RU"/>
        </a:p>
      </dgm:t>
    </dgm:pt>
    <dgm:pt modelId="{A1F04246-D622-472E-9A8C-67A5E715E44C}" type="sibTrans" cxnId="{28F622F2-A8E6-444D-AAA1-345A62EDEAF5}">
      <dgm:prSet/>
      <dgm:spPr/>
      <dgm:t>
        <a:bodyPr/>
        <a:lstStyle/>
        <a:p>
          <a:endParaRPr lang="ru-RU"/>
        </a:p>
      </dgm:t>
    </dgm:pt>
    <dgm:pt modelId="{2EE6F436-520A-4AF3-9AAA-26315CF28E9E}">
      <dgm:prSet phldrT="[Текст]"/>
      <dgm:spPr/>
      <dgm:t>
        <a:bodyPr/>
        <a:lstStyle/>
        <a:p>
          <a:pPr algn="ctr"/>
          <a:r>
            <a:rPr lang="uk-UA" i="1" smtClean="0">
              <a:latin typeface="Times New Roman" pitchFamily="18" charset="0"/>
              <a:cs typeface="Times New Roman" pitchFamily="18" charset="0"/>
            </a:rPr>
            <a:t>З’ясовуються або визначаються самостійно всі вимоги до об’єкта програмування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3528F13E-1C8B-4CBA-B3EB-2DB64CBF4FCB}" type="parTrans" cxnId="{F79569AC-ED27-4DD5-8DEF-5C3E71EB3F3A}">
      <dgm:prSet/>
      <dgm:spPr/>
      <dgm:t>
        <a:bodyPr/>
        <a:lstStyle/>
        <a:p>
          <a:endParaRPr lang="ru-RU"/>
        </a:p>
      </dgm:t>
    </dgm:pt>
    <dgm:pt modelId="{9F1346D5-27E7-4B64-B0EE-4F371480AA4E}" type="sibTrans" cxnId="{F79569AC-ED27-4DD5-8DEF-5C3E71EB3F3A}">
      <dgm:prSet/>
      <dgm:spPr/>
      <dgm:t>
        <a:bodyPr/>
        <a:lstStyle/>
        <a:p>
          <a:endParaRPr lang="ru-RU"/>
        </a:p>
      </dgm:t>
    </dgm:pt>
    <dgm:pt modelId="{D350476C-E05C-4E67-BF82-5FF2D20D48D3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134994B0-D32A-4BD3-9B7D-9340836E5FD2}" type="parTrans" cxnId="{5B7343CF-3624-4952-8C5B-6BF4C0DF96C8}">
      <dgm:prSet/>
      <dgm:spPr/>
      <dgm:t>
        <a:bodyPr/>
        <a:lstStyle/>
        <a:p>
          <a:endParaRPr lang="ru-RU"/>
        </a:p>
      </dgm:t>
    </dgm:pt>
    <dgm:pt modelId="{F56DCF6C-448E-4008-A7C8-C3334515B1C8}" type="sibTrans" cxnId="{5B7343CF-3624-4952-8C5B-6BF4C0DF96C8}">
      <dgm:prSet/>
      <dgm:spPr/>
      <dgm:t>
        <a:bodyPr/>
        <a:lstStyle/>
        <a:p>
          <a:endParaRPr lang="ru-RU"/>
        </a:p>
      </dgm:t>
    </dgm:pt>
    <dgm:pt modelId="{96F6789F-0AC4-45E5-8EF7-9CDC503B94CB}">
      <dgm:prSet phldrT="[Текст]"/>
      <dgm:spPr/>
      <dgm:t>
        <a:bodyPr/>
        <a:lstStyle/>
        <a:p>
          <a:pPr algn="ctr"/>
          <a:r>
            <a:rPr lang="uk-UA" i="1" smtClean="0">
              <a:latin typeface="Times New Roman" pitchFamily="18" charset="0"/>
              <a:cs typeface="Times New Roman" pitchFamily="18" charset="0"/>
            </a:rPr>
            <a:t>Уся зібрана інформація про майбутній проект виробу аналізується з позицій зручності, технологічності, економічності та естетичності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363E037D-9464-41BA-AB81-9178418C3AED}" type="parTrans" cxnId="{BB484C5E-C044-4F88-83F4-85AC0E692195}">
      <dgm:prSet/>
      <dgm:spPr/>
      <dgm:t>
        <a:bodyPr/>
        <a:lstStyle/>
        <a:p>
          <a:endParaRPr lang="ru-RU"/>
        </a:p>
      </dgm:t>
    </dgm:pt>
    <dgm:pt modelId="{A6D0778E-710C-4003-873D-E3FE2FF2BE02}" type="sibTrans" cxnId="{BB484C5E-C044-4F88-83F4-85AC0E692195}">
      <dgm:prSet/>
      <dgm:spPr/>
      <dgm:t>
        <a:bodyPr/>
        <a:lstStyle/>
        <a:p>
          <a:endParaRPr lang="ru-RU"/>
        </a:p>
      </dgm:t>
    </dgm:pt>
    <dgm:pt modelId="{17391E29-F09D-44E1-805B-59C7BA7A91D8}">
      <dgm:prSet phldrT="[Текст]"/>
      <dgm:spPr/>
      <dgm:t>
        <a:bodyPr/>
        <a:lstStyle/>
        <a:p>
          <a:pPr algn="l"/>
          <a:endParaRPr lang="ru-RU" i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624F0BA-6B61-4FE4-B634-5F25EC6F7A65}" type="parTrans" cxnId="{5DB3441C-C726-4A56-9513-5B5CF5DA563F}">
      <dgm:prSet/>
      <dgm:spPr/>
      <dgm:t>
        <a:bodyPr/>
        <a:lstStyle/>
        <a:p>
          <a:endParaRPr lang="ru-RU"/>
        </a:p>
      </dgm:t>
    </dgm:pt>
    <dgm:pt modelId="{1FD5BB0D-8FA6-4313-A55A-65EDF83F4499}" type="sibTrans" cxnId="{5DB3441C-C726-4A56-9513-5B5CF5DA563F}">
      <dgm:prSet/>
      <dgm:spPr/>
      <dgm:t>
        <a:bodyPr/>
        <a:lstStyle/>
        <a:p>
          <a:endParaRPr lang="ru-RU"/>
        </a:p>
      </dgm:t>
    </dgm:pt>
    <dgm:pt modelId="{084F4668-05B8-4709-AF7C-3134D7173F5E}">
      <dgm:prSet phldrT="[Текст]"/>
      <dgm:spPr/>
      <dgm:t>
        <a:bodyPr/>
        <a:lstStyle/>
        <a:p>
          <a:r>
            <a:rPr lang="uk-UA" dirty="0" smtClean="0"/>
            <a:t>4</a:t>
          </a:r>
          <a:endParaRPr lang="ru-RU" dirty="0"/>
        </a:p>
      </dgm:t>
    </dgm:pt>
    <dgm:pt modelId="{5D10F58E-8A71-48D6-9C30-D53F75C2D64D}" type="parTrans" cxnId="{6DDF1007-B6E2-4542-9911-4FE02FECA9D8}">
      <dgm:prSet/>
      <dgm:spPr/>
      <dgm:t>
        <a:bodyPr/>
        <a:lstStyle/>
        <a:p>
          <a:endParaRPr lang="ru-RU"/>
        </a:p>
      </dgm:t>
    </dgm:pt>
    <dgm:pt modelId="{CD79061C-15F5-42F6-BAA6-11CB5526AD85}" type="sibTrans" cxnId="{6DDF1007-B6E2-4542-9911-4FE02FECA9D8}">
      <dgm:prSet/>
      <dgm:spPr/>
      <dgm:t>
        <a:bodyPr/>
        <a:lstStyle/>
        <a:p>
          <a:endParaRPr lang="ru-RU"/>
        </a:p>
      </dgm:t>
    </dgm:pt>
    <dgm:pt modelId="{C156A86A-8C21-4921-8881-C33F4EAE6370}">
      <dgm:prSet/>
      <dgm:spPr/>
      <dgm:t>
        <a:bodyPr/>
        <a:lstStyle/>
        <a:p>
          <a:pPr algn="ctr"/>
          <a:r>
            <a:rPr lang="uk-UA" i="1" smtClean="0">
              <a:latin typeface="Times New Roman" pitchFamily="18" charset="0"/>
              <a:cs typeface="Times New Roman" pitchFamily="18" charset="0"/>
            </a:rPr>
            <a:t>Етап завершується складанням науково обґрунтованих вимог до виробу, відповідних  проектних характеристик. На основі виконаної роботи складають технічне завдання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1F5383EF-B6E0-481E-A013-26B76A1EE098}" type="parTrans" cxnId="{15D49105-D5C5-4A5A-A159-D5F815E8CC62}">
      <dgm:prSet/>
      <dgm:spPr/>
      <dgm:t>
        <a:bodyPr/>
        <a:lstStyle/>
        <a:p>
          <a:endParaRPr lang="ru-RU"/>
        </a:p>
      </dgm:t>
    </dgm:pt>
    <dgm:pt modelId="{AB14462A-D10A-4735-AA47-0F4B1A629A07}" type="sibTrans" cxnId="{15D49105-D5C5-4A5A-A159-D5F815E8CC62}">
      <dgm:prSet/>
      <dgm:spPr/>
      <dgm:t>
        <a:bodyPr/>
        <a:lstStyle/>
        <a:p>
          <a:endParaRPr lang="ru-RU"/>
        </a:p>
      </dgm:t>
    </dgm:pt>
    <dgm:pt modelId="{35CBBCD9-0767-4CFC-BDC5-05176D0FE5E5}" type="pres">
      <dgm:prSet presAssocID="{D2D56297-CF79-48F6-A81F-DE3B7204B00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8607C8-CE32-4D21-A418-A4B9E1248CF8}" type="pres">
      <dgm:prSet presAssocID="{B3F94807-6C16-4A7A-8703-8DCF926A52DC}" presName="composite" presStyleCnt="0"/>
      <dgm:spPr/>
      <dgm:t>
        <a:bodyPr/>
        <a:lstStyle/>
        <a:p>
          <a:endParaRPr lang="ru-RU"/>
        </a:p>
      </dgm:t>
    </dgm:pt>
    <dgm:pt modelId="{C34E73D0-1036-45DF-9D53-82270B98FDA4}" type="pres">
      <dgm:prSet presAssocID="{B3F94807-6C16-4A7A-8703-8DCF926A52DC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74291D-37E8-4696-A294-D6E9CD883C79}" type="pres">
      <dgm:prSet presAssocID="{B3F94807-6C16-4A7A-8703-8DCF926A52DC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AF96B-94C0-40D6-8036-0FBBB68153AF}" type="pres">
      <dgm:prSet presAssocID="{92603F78-4023-4744-9DE7-82AD2BA67CB5}" presName="sp" presStyleCnt="0"/>
      <dgm:spPr/>
      <dgm:t>
        <a:bodyPr/>
        <a:lstStyle/>
        <a:p>
          <a:endParaRPr lang="ru-RU"/>
        </a:p>
      </dgm:t>
    </dgm:pt>
    <dgm:pt modelId="{6A22FF22-60C5-4E65-B833-0AB138CBEF98}" type="pres">
      <dgm:prSet presAssocID="{E3460E4D-8712-434F-884D-77573F4E2B01}" presName="composite" presStyleCnt="0"/>
      <dgm:spPr/>
      <dgm:t>
        <a:bodyPr/>
        <a:lstStyle/>
        <a:p>
          <a:endParaRPr lang="ru-RU"/>
        </a:p>
      </dgm:t>
    </dgm:pt>
    <dgm:pt modelId="{18651B77-CAE0-470D-AC64-8D6F5AD98F55}" type="pres">
      <dgm:prSet presAssocID="{E3460E4D-8712-434F-884D-77573F4E2B0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07C0A1-2CA4-43AD-A502-BEA8D05429AD}" type="pres">
      <dgm:prSet presAssocID="{E3460E4D-8712-434F-884D-77573F4E2B0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3FA372-B0BF-43C0-9419-E5B4A24CD221}" type="pres">
      <dgm:prSet presAssocID="{A1F04246-D622-472E-9A8C-67A5E715E44C}" presName="sp" presStyleCnt="0"/>
      <dgm:spPr/>
      <dgm:t>
        <a:bodyPr/>
        <a:lstStyle/>
        <a:p>
          <a:endParaRPr lang="ru-RU"/>
        </a:p>
      </dgm:t>
    </dgm:pt>
    <dgm:pt modelId="{EBCB339D-91A2-48E9-8681-11B79E299ECB}" type="pres">
      <dgm:prSet presAssocID="{D350476C-E05C-4E67-BF82-5FF2D20D48D3}" presName="composite" presStyleCnt="0"/>
      <dgm:spPr/>
      <dgm:t>
        <a:bodyPr/>
        <a:lstStyle/>
        <a:p>
          <a:endParaRPr lang="ru-RU"/>
        </a:p>
      </dgm:t>
    </dgm:pt>
    <dgm:pt modelId="{4D8F9960-B9FB-453C-8C6F-73198B54D292}" type="pres">
      <dgm:prSet presAssocID="{D350476C-E05C-4E67-BF82-5FF2D20D48D3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A6AC1E-B3FF-4AE7-B461-A82E19E4A914}" type="pres">
      <dgm:prSet presAssocID="{D350476C-E05C-4E67-BF82-5FF2D20D48D3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D68B14-C444-4030-965F-C60EC302224B}" type="pres">
      <dgm:prSet presAssocID="{F56DCF6C-448E-4008-A7C8-C3334515B1C8}" presName="sp" presStyleCnt="0"/>
      <dgm:spPr/>
      <dgm:t>
        <a:bodyPr/>
        <a:lstStyle/>
        <a:p>
          <a:endParaRPr lang="ru-RU"/>
        </a:p>
      </dgm:t>
    </dgm:pt>
    <dgm:pt modelId="{B2831C90-CACA-4705-88E9-43A0C0A4DFCF}" type="pres">
      <dgm:prSet presAssocID="{084F4668-05B8-4709-AF7C-3134D7173F5E}" presName="composite" presStyleCnt="0"/>
      <dgm:spPr/>
      <dgm:t>
        <a:bodyPr/>
        <a:lstStyle/>
        <a:p>
          <a:endParaRPr lang="ru-RU"/>
        </a:p>
      </dgm:t>
    </dgm:pt>
    <dgm:pt modelId="{B2C5BA49-D5C8-4ED6-9E1F-8AC629292D36}" type="pres">
      <dgm:prSet presAssocID="{084F4668-05B8-4709-AF7C-3134D7173F5E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96F17C-1A3C-4842-B223-0F3D1A00C34A}" type="pres">
      <dgm:prSet presAssocID="{084F4668-05B8-4709-AF7C-3134D7173F5E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48F4AE-A73A-4BD1-8449-597384398F88}" type="presOf" srcId="{2EE6F436-520A-4AF3-9AAA-26315CF28E9E}" destId="{2A07C0A1-2CA4-43AD-A502-BEA8D05429AD}" srcOrd="0" destOrd="0" presId="urn:microsoft.com/office/officeart/2005/8/layout/chevron2"/>
    <dgm:cxn modelId="{F79569AC-ED27-4DD5-8DEF-5C3E71EB3F3A}" srcId="{E3460E4D-8712-434F-884D-77573F4E2B01}" destId="{2EE6F436-520A-4AF3-9AAA-26315CF28E9E}" srcOrd="0" destOrd="0" parTransId="{3528F13E-1C8B-4CBA-B3EB-2DB64CBF4FCB}" sibTransId="{9F1346D5-27E7-4B64-B0EE-4F371480AA4E}"/>
    <dgm:cxn modelId="{F49E8D64-540E-414F-B4EF-F2C79443F5D2}" srcId="{B3F94807-6C16-4A7A-8703-8DCF926A52DC}" destId="{E8837F87-AFAB-4531-9882-7E4342500B70}" srcOrd="0" destOrd="0" parTransId="{E9852BA5-DC96-494C-903F-43C2B826C46F}" sibTransId="{B0D5CB3E-BEB1-4355-8F45-3BCEE4CC9015}"/>
    <dgm:cxn modelId="{3FCE174D-A75C-4FF9-8532-A76E7C381CB5}" type="presOf" srcId="{E3460E4D-8712-434F-884D-77573F4E2B01}" destId="{18651B77-CAE0-470D-AC64-8D6F5AD98F55}" srcOrd="0" destOrd="0" presId="urn:microsoft.com/office/officeart/2005/8/layout/chevron2"/>
    <dgm:cxn modelId="{610F0808-D7BC-4846-94E2-C491698C9942}" type="presOf" srcId="{96F6789F-0AC4-45E5-8EF7-9CDC503B94CB}" destId="{03A6AC1E-B3FF-4AE7-B461-A82E19E4A914}" srcOrd="0" destOrd="0" presId="urn:microsoft.com/office/officeart/2005/8/layout/chevron2"/>
    <dgm:cxn modelId="{15D49105-D5C5-4A5A-A159-D5F815E8CC62}" srcId="{084F4668-05B8-4709-AF7C-3134D7173F5E}" destId="{C156A86A-8C21-4921-8881-C33F4EAE6370}" srcOrd="0" destOrd="0" parTransId="{1F5383EF-B6E0-481E-A013-26B76A1EE098}" sibTransId="{AB14462A-D10A-4735-AA47-0F4B1A629A07}"/>
    <dgm:cxn modelId="{5B7343CF-3624-4952-8C5B-6BF4C0DF96C8}" srcId="{D2D56297-CF79-48F6-A81F-DE3B7204B00C}" destId="{D350476C-E05C-4E67-BF82-5FF2D20D48D3}" srcOrd="2" destOrd="0" parTransId="{134994B0-D32A-4BD3-9B7D-9340836E5FD2}" sibTransId="{F56DCF6C-448E-4008-A7C8-C3334515B1C8}"/>
    <dgm:cxn modelId="{28F622F2-A8E6-444D-AAA1-345A62EDEAF5}" srcId="{D2D56297-CF79-48F6-A81F-DE3B7204B00C}" destId="{E3460E4D-8712-434F-884D-77573F4E2B01}" srcOrd="1" destOrd="0" parTransId="{FA375D49-AF96-40AC-A0BD-B85FFBC2F3A4}" sibTransId="{A1F04246-D622-472E-9A8C-67A5E715E44C}"/>
    <dgm:cxn modelId="{AD365C53-474A-4796-BD79-1D1E03E68411}" type="presOf" srcId="{17391E29-F09D-44E1-805B-59C7BA7A91D8}" destId="{03A6AC1E-B3FF-4AE7-B461-A82E19E4A914}" srcOrd="0" destOrd="1" presId="urn:microsoft.com/office/officeart/2005/8/layout/chevron2"/>
    <dgm:cxn modelId="{F0F72E0E-967D-4AC7-8ABF-3C303F6AAD66}" type="presOf" srcId="{084F4668-05B8-4709-AF7C-3134D7173F5E}" destId="{B2C5BA49-D5C8-4ED6-9E1F-8AC629292D36}" srcOrd="0" destOrd="0" presId="urn:microsoft.com/office/officeart/2005/8/layout/chevron2"/>
    <dgm:cxn modelId="{BB484C5E-C044-4F88-83F4-85AC0E692195}" srcId="{D350476C-E05C-4E67-BF82-5FF2D20D48D3}" destId="{96F6789F-0AC4-45E5-8EF7-9CDC503B94CB}" srcOrd="0" destOrd="0" parTransId="{363E037D-9464-41BA-AB81-9178418C3AED}" sibTransId="{A6D0778E-710C-4003-873D-E3FE2FF2BE02}"/>
    <dgm:cxn modelId="{52EB9D62-FEE8-4DDA-AA84-A6F3BE577D08}" type="presOf" srcId="{B3F94807-6C16-4A7A-8703-8DCF926A52DC}" destId="{C34E73D0-1036-45DF-9D53-82270B98FDA4}" srcOrd="0" destOrd="0" presId="urn:microsoft.com/office/officeart/2005/8/layout/chevron2"/>
    <dgm:cxn modelId="{426D541C-0BBA-43B6-8C63-AE6197ACD8C6}" srcId="{D2D56297-CF79-48F6-A81F-DE3B7204B00C}" destId="{B3F94807-6C16-4A7A-8703-8DCF926A52DC}" srcOrd="0" destOrd="0" parTransId="{1335E8AB-EFD9-4C0F-A23B-571512E27658}" sibTransId="{92603F78-4023-4744-9DE7-82AD2BA67CB5}"/>
    <dgm:cxn modelId="{86A5983C-1E86-498D-8D56-F53B4148E39B}" type="presOf" srcId="{E8837F87-AFAB-4531-9882-7E4342500B70}" destId="{E874291D-37E8-4696-A294-D6E9CD883C79}" srcOrd="0" destOrd="0" presId="urn:microsoft.com/office/officeart/2005/8/layout/chevron2"/>
    <dgm:cxn modelId="{5DB3441C-C726-4A56-9513-5B5CF5DA563F}" srcId="{D350476C-E05C-4E67-BF82-5FF2D20D48D3}" destId="{17391E29-F09D-44E1-805B-59C7BA7A91D8}" srcOrd="1" destOrd="0" parTransId="{B624F0BA-6B61-4FE4-B634-5F25EC6F7A65}" sibTransId="{1FD5BB0D-8FA6-4313-A55A-65EDF83F4499}"/>
    <dgm:cxn modelId="{6DDF1007-B6E2-4542-9911-4FE02FECA9D8}" srcId="{D2D56297-CF79-48F6-A81F-DE3B7204B00C}" destId="{084F4668-05B8-4709-AF7C-3134D7173F5E}" srcOrd="3" destOrd="0" parTransId="{5D10F58E-8A71-48D6-9C30-D53F75C2D64D}" sibTransId="{CD79061C-15F5-42F6-BAA6-11CB5526AD85}"/>
    <dgm:cxn modelId="{260D00A2-3E9A-483F-BC90-0EC3E6347FAA}" type="presOf" srcId="{D350476C-E05C-4E67-BF82-5FF2D20D48D3}" destId="{4D8F9960-B9FB-453C-8C6F-73198B54D292}" srcOrd="0" destOrd="0" presId="urn:microsoft.com/office/officeart/2005/8/layout/chevron2"/>
    <dgm:cxn modelId="{6B3E0361-3F2E-4A41-9404-A8F825F6C57E}" type="presOf" srcId="{C156A86A-8C21-4921-8881-C33F4EAE6370}" destId="{DD96F17C-1A3C-4842-B223-0F3D1A00C34A}" srcOrd="0" destOrd="0" presId="urn:microsoft.com/office/officeart/2005/8/layout/chevron2"/>
    <dgm:cxn modelId="{2CCF3591-44E1-4B10-86CF-5BA47A8422A2}" type="presOf" srcId="{D2D56297-CF79-48F6-A81F-DE3B7204B00C}" destId="{35CBBCD9-0767-4CFC-BDC5-05176D0FE5E5}" srcOrd="0" destOrd="0" presId="urn:microsoft.com/office/officeart/2005/8/layout/chevron2"/>
    <dgm:cxn modelId="{5DDDA630-F0C3-4672-BFC6-2DF6EABE960F}" type="presParOf" srcId="{35CBBCD9-0767-4CFC-BDC5-05176D0FE5E5}" destId="{D58607C8-CE32-4D21-A418-A4B9E1248CF8}" srcOrd="0" destOrd="0" presId="urn:microsoft.com/office/officeart/2005/8/layout/chevron2"/>
    <dgm:cxn modelId="{01B8B46C-1660-4144-B660-BC608A8A35FB}" type="presParOf" srcId="{D58607C8-CE32-4D21-A418-A4B9E1248CF8}" destId="{C34E73D0-1036-45DF-9D53-82270B98FDA4}" srcOrd="0" destOrd="0" presId="urn:microsoft.com/office/officeart/2005/8/layout/chevron2"/>
    <dgm:cxn modelId="{D552D5DD-C09B-4A1B-A991-146ADFF14A0B}" type="presParOf" srcId="{D58607C8-CE32-4D21-A418-A4B9E1248CF8}" destId="{E874291D-37E8-4696-A294-D6E9CD883C79}" srcOrd="1" destOrd="0" presId="urn:microsoft.com/office/officeart/2005/8/layout/chevron2"/>
    <dgm:cxn modelId="{9F959D57-CCB2-4C06-858E-9FA67C5A11B1}" type="presParOf" srcId="{35CBBCD9-0767-4CFC-BDC5-05176D0FE5E5}" destId="{D8BAF96B-94C0-40D6-8036-0FBBB68153AF}" srcOrd="1" destOrd="0" presId="urn:microsoft.com/office/officeart/2005/8/layout/chevron2"/>
    <dgm:cxn modelId="{E9D5435D-1722-42BA-BB6B-31CFCE8E8AE4}" type="presParOf" srcId="{35CBBCD9-0767-4CFC-BDC5-05176D0FE5E5}" destId="{6A22FF22-60C5-4E65-B833-0AB138CBEF98}" srcOrd="2" destOrd="0" presId="urn:microsoft.com/office/officeart/2005/8/layout/chevron2"/>
    <dgm:cxn modelId="{ED141053-8E48-4530-908B-26DD85EBC40E}" type="presParOf" srcId="{6A22FF22-60C5-4E65-B833-0AB138CBEF98}" destId="{18651B77-CAE0-470D-AC64-8D6F5AD98F55}" srcOrd="0" destOrd="0" presId="urn:microsoft.com/office/officeart/2005/8/layout/chevron2"/>
    <dgm:cxn modelId="{8070BD7B-1944-4931-AEC5-F48309D161A2}" type="presParOf" srcId="{6A22FF22-60C5-4E65-B833-0AB138CBEF98}" destId="{2A07C0A1-2CA4-43AD-A502-BEA8D05429AD}" srcOrd="1" destOrd="0" presId="urn:microsoft.com/office/officeart/2005/8/layout/chevron2"/>
    <dgm:cxn modelId="{EA465E4C-15FD-40B8-A998-BD6B9F44FAF7}" type="presParOf" srcId="{35CBBCD9-0767-4CFC-BDC5-05176D0FE5E5}" destId="{C53FA372-B0BF-43C0-9419-E5B4A24CD221}" srcOrd="3" destOrd="0" presId="urn:microsoft.com/office/officeart/2005/8/layout/chevron2"/>
    <dgm:cxn modelId="{DF4EADE6-CBCF-48F3-8F0D-11EBF378154B}" type="presParOf" srcId="{35CBBCD9-0767-4CFC-BDC5-05176D0FE5E5}" destId="{EBCB339D-91A2-48E9-8681-11B79E299ECB}" srcOrd="4" destOrd="0" presId="urn:microsoft.com/office/officeart/2005/8/layout/chevron2"/>
    <dgm:cxn modelId="{4F1701F8-FB85-4DB5-9069-DB2DB6B055E2}" type="presParOf" srcId="{EBCB339D-91A2-48E9-8681-11B79E299ECB}" destId="{4D8F9960-B9FB-453C-8C6F-73198B54D292}" srcOrd="0" destOrd="0" presId="urn:microsoft.com/office/officeart/2005/8/layout/chevron2"/>
    <dgm:cxn modelId="{A302F3D2-0A47-4523-9153-70A93D254473}" type="presParOf" srcId="{EBCB339D-91A2-48E9-8681-11B79E299ECB}" destId="{03A6AC1E-B3FF-4AE7-B461-A82E19E4A914}" srcOrd="1" destOrd="0" presId="urn:microsoft.com/office/officeart/2005/8/layout/chevron2"/>
    <dgm:cxn modelId="{57CD6CE3-8EED-4F46-A7AC-2704D3693C03}" type="presParOf" srcId="{35CBBCD9-0767-4CFC-BDC5-05176D0FE5E5}" destId="{D8D68B14-C444-4030-965F-C60EC302224B}" srcOrd="5" destOrd="0" presId="urn:microsoft.com/office/officeart/2005/8/layout/chevron2"/>
    <dgm:cxn modelId="{219A54A1-F876-489A-96A7-D1CB903EA10C}" type="presParOf" srcId="{35CBBCD9-0767-4CFC-BDC5-05176D0FE5E5}" destId="{B2831C90-CACA-4705-88E9-43A0C0A4DFCF}" srcOrd="6" destOrd="0" presId="urn:microsoft.com/office/officeart/2005/8/layout/chevron2"/>
    <dgm:cxn modelId="{73140D62-09BA-4D39-B1D8-757A9D92F5D6}" type="presParOf" srcId="{B2831C90-CACA-4705-88E9-43A0C0A4DFCF}" destId="{B2C5BA49-D5C8-4ED6-9E1F-8AC629292D36}" srcOrd="0" destOrd="0" presId="urn:microsoft.com/office/officeart/2005/8/layout/chevron2"/>
    <dgm:cxn modelId="{E24D5D4A-F01D-4CB4-AF69-73B237930159}" type="presParOf" srcId="{B2831C90-CACA-4705-88E9-43A0C0A4DFCF}" destId="{DD96F17C-1A3C-4842-B223-0F3D1A00C34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075414-C7C5-4450-A023-DC1F48836266}" type="doc">
      <dgm:prSet loTypeId="urn:microsoft.com/office/officeart/2005/8/layout/chevron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EF4C487F-488B-4C33-9F50-36F92A12ECF5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24E39CE6-2369-4E25-A667-6C6B6C5D2E9F}" type="parTrans" cxnId="{B76F9BAA-D372-417A-8783-3556E4019C4F}">
      <dgm:prSet/>
      <dgm:spPr/>
      <dgm:t>
        <a:bodyPr/>
        <a:lstStyle/>
        <a:p>
          <a:endParaRPr lang="ru-RU"/>
        </a:p>
      </dgm:t>
    </dgm:pt>
    <dgm:pt modelId="{0AB32BB0-44A6-41A7-85A6-6C103D32AF50}" type="sibTrans" cxnId="{B76F9BAA-D372-417A-8783-3556E4019C4F}">
      <dgm:prSet/>
      <dgm:spPr/>
      <dgm:t>
        <a:bodyPr/>
        <a:lstStyle/>
        <a:p>
          <a:endParaRPr lang="ru-RU"/>
        </a:p>
      </dgm:t>
    </dgm:pt>
    <dgm:pt modelId="{A62F4A8E-835B-42D5-9123-6B67AEB68D2E}">
      <dgm:prSet phldrT="[Текст]"/>
      <dgm:spPr/>
      <dgm:t>
        <a:bodyPr/>
        <a:lstStyle/>
        <a:p>
          <a:r>
            <a:rPr lang="uk-UA" dirty="0" smtClean="0"/>
            <a:t>Ортогональний вигляд виробу – це головний фасад всієї конструкції, бічні вигляди, які дають уявлення про розмірні, кольорові і фактурні особливості об’єкту проектування</a:t>
          </a:r>
          <a:endParaRPr lang="ru-RU" dirty="0"/>
        </a:p>
      </dgm:t>
    </dgm:pt>
    <dgm:pt modelId="{9F7EA45E-F177-4194-B142-8005CA91CDFD}" type="parTrans" cxnId="{002D70CB-B18E-4D07-8A7D-53C4C9A7B3C4}">
      <dgm:prSet/>
      <dgm:spPr/>
      <dgm:t>
        <a:bodyPr/>
        <a:lstStyle/>
        <a:p>
          <a:endParaRPr lang="ru-RU"/>
        </a:p>
      </dgm:t>
    </dgm:pt>
    <dgm:pt modelId="{A295E7BA-E41B-42BD-A64E-7AE52D6837FC}" type="sibTrans" cxnId="{002D70CB-B18E-4D07-8A7D-53C4C9A7B3C4}">
      <dgm:prSet/>
      <dgm:spPr/>
      <dgm:t>
        <a:bodyPr/>
        <a:lstStyle/>
        <a:p>
          <a:endParaRPr lang="ru-RU"/>
        </a:p>
      </dgm:t>
    </dgm:pt>
    <dgm:pt modelId="{6CA3014C-83C7-46AA-8182-101B8B28D901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2964A89B-9440-4165-AE3C-CD8777D7C815}" type="parTrans" cxnId="{B7B4135A-EB98-49C9-8194-705025404E6A}">
      <dgm:prSet/>
      <dgm:spPr/>
      <dgm:t>
        <a:bodyPr/>
        <a:lstStyle/>
        <a:p>
          <a:endParaRPr lang="ru-RU"/>
        </a:p>
      </dgm:t>
    </dgm:pt>
    <dgm:pt modelId="{2657421E-4107-479F-8784-D9067A7720D4}" type="sibTrans" cxnId="{B7B4135A-EB98-49C9-8194-705025404E6A}">
      <dgm:prSet/>
      <dgm:spPr/>
      <dgm:t>
        <a:bodyPr/>
        <a:lstStyle/>
        <a:p>
          <a:endParaRPr lang="ru-RU"/>
        </a:p>
      </dgm:t>
    </dgm:pt>
    <dgm:pt modelId="{1E5F6B53-5B73-4862-B665-E9E9372D0AE7}">
      <dgm:prSet phldrT="[Текст]"/>
      <dgm:spPr/>
      <dgm:t>
        <a:bodyPr/>
        <a:lstStyle/>
        <a:p>
          <a:r>
            <a:rPr lang="uk-UA" dirty="0" smtClean="0"/>
            <a:t>Перспективне зображення, зображення макету виробу чи інтер’єру</a:t>
          </a:r>
          <a:endParaRPr lang="ru-RU" dirty="0"/>
        </a:p>
      </dgm:t>
    </dgm:pt>
    <dgm:pt modelId="{35E5BF94-1D6D-44EB-AB9D-743B29F52F87}" type="parTrans" cxnId="{0EFED5EF-770C-4516-A74F-2F69178F0066}">
      <dgm:prSet/>
      <dgm:spPr/>
      <dgm:t>
        <a:bodyPr/>
        <a:lstStyle/>
        <a:p>
          <a:endParaRPr lang="ru-RU"/>
        </a:p>
      </dgm:t>
    </dgm:pt>
    <dgm:pt modelId="{7BAD3C03-4A94-4882-B1D0-A728CAE442D0}" type="sibTrans" cxnId="{0EFED5EF-770C-4516-A74F-2F69178F0066}">
      <dgm:prSet/>
      <dgm:spPr/>
      <dgm:t>
        <a:bodyPr/>
        <a:lstStyle/>
        <a:p>
          <a:endParaRPr lang="ru-RU"/>
        </a:p>
      </dgm:t>
    </dgm:pt>
    <dgm:pt modelId="{398271E5-32F4-4964-AB32-52C8D4B158D1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7B8BA382-B533-49B2-84D9-BF3A44D59C5E}" type="parTrans" cxnId="{45EC138B-8339-4F0E-9048-BEB8F4063118}">
      <dgm:prSet/>
      <dgm:spPr/>
      <dgm:t>
        <a:bodyPr/>
        <a:lstStyle/>
        <a:p>
          <a:endParaRPr lang="ru-RU"/>
        </a:p>
      </dgm:t>
    </dgm:pt>
    <dgm:pt modelId="{CAB8FBB3-58C8-4938-ADFA-5833B1CBE4AF}" type="sibTrans" cxnId="{45EC138B-8339-4F0E-9048-BEB8F4063118}">
      <dgm:prSet/>
      <dgm:spPr/>
      <dgm:t>
        <a:bodyPr/>
        <a:lstStyle/>
        <a:p>
          <a:endParaRPr lang="ru-RU"/>
        </a:p>
      </dgm:t>
    </dgm:pt>
    <dgm:pt modelId="{25FDC241-D5FC-468E-9454-FCDABBA2C156}">
      <dgm:prSet phldrT="[Текст]"/>
      <dgm:spPr/>
      <dgm:t>
        <a:bodyPr/>
        <a:lstStyle/>
        <a:p>
          <a:r>
            <a:rPr lang="uk-UA" dirty="0" smtClean="0"/>
            <a:t>Розрізи вузлів показують функціональний зміст виробу</a:t>
          </a:r>
          <a:endParaRPr lang="ru-RU" dirty="0"/>
        </a:p>
      </dgm:t>
    </dgm:pt>
    <dgm:pt modelId="{0461ECCE-CC5C-40EB-A7E1-F8611603CFAA}" type="parTrans" cxnId="{0F5BBF57-74FD-4B77-9A45-1BAAAFA9D8B9}">
      <dgm:prSet/>
      <dgm:spPr/>
      <dgm:t>
        <a:bodyPr/>
        <a:lstStyle/>
        <a:p>
          <a:endParaRPr lang="ru-RU"/>
        </a:p>
      </dgm:t>
    </dgm:pt>
    <dgm:pt modelId="{4E0D403E-68E0-4879-9707-8F8D41AC99FC}" type="sibTrans" cxnId="{0F5BBF57-74FD-4B77-9A45-1BAAAFA9D8B9}">
      <dgm:prSet/>
      <dgm:spPr/>
      <dgm:t>
        <a:bodyPr/>
        <a:lstStyle/>
        <a:p>
          <a:endParaRPr lang="ru-RU"/>
        </a:p>
      </dgm:t>
    </dgm:pt>
    <dgm:pt modelId="{C8FD7092-1BEC-49F0-A47B-FDFE8C14446F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431C0432-F3FB-4AF4-81F7-6F57FCE1E566}" type="parTrans" cxnId="{975E0C03-950B-419F-BF1B-2C95A12F00A5}">
      <dgm:prSet/>
      <dgm:spPr/>
      <dgm:t>
        <a:bodyPr/>
        <a:lstStyle/>
        <a:p>
          <a:endParaRPr lang="ru-RU"/>
        </a:p>
      </dgm:t>
    </dgm:pt>
    <dgm:pt modelId="{F7B61F2E-6B27-4F2B-BE34-FBEC414B5E71}" type="sibTrans" cxnId="{975E0C03-950B-419F-BF1B-2C95A12F00A5}">
      <dgm:prSet/>
      <dgm:spPr/>
      <dgm:t>
        <a:bodyPr/>
        <a:lstStyle/>
        <a:p>
          <a:endParaRPr lang="ru-RU"/>
        </a:p>
      </dgm:t>
    </dgm:pt>
    <dgm:pt modelId="{E6CD100F-A30C-415E-9467-A081143C2BF5}">
      <dgm:prSet/>
      <dgm:spPr/>
      <dgm:t>
        <a:bodyPr/>
        <a:lstStyle/>
        <a:p>
          <a:r>
            <a:rPr lang="uk-UA" dirty="0" smtClean="0"/>
            <a:t>Номенклатурне креслення-різні види виробів з фасаду, вироби у двох-трьох проекціях або  в аксонометрії (перспективі), виконані графічно або у вигляді фотографій з макетів</a:t>
          </a:r>
          <a:endParaRPr lang="ru-RU" dirty="0"/>
        </a:p>
      </dgm:t>
    </dgm:pt>
    <dgm:pt modelId="{ACC026C4-85FC-4DB4-984D-ABC55DAEE074}" type="parTrans" cxnId="{0C334104-C838-4CBE-8FE2-9D5E88C277B8}">
      <dgm:prSet/>
      <dgm:spPr/>
      <dgm:t>
        <a:bodyPr/>
        <a:lstStyle/>
        <a:p>
          <a:endParaRPr lang="ru-RU"/>
        </a:p>
      </dgm:t>
    </dgm:pt>
    <dgm:pt modelId="{33B505BD-BB88-4977-9FD3-9BB43D27012C}" type="sibTrans" cxnId="{0C334104-C838-4CBE-8FE2-9D5E88C277B8}">
      <dgm:prSet/>
      <dgm:spPr/>
      <dgm:t>
        <a:bodyPr/>
        <a:lstStyle/>
        <a:p>
          <a:endParaRPr lang="ru-RU"/>
        </a:p>
      </dgm:t>
    </dgm:pt>
    <dgm:pt modelId="{8610B51C-8A41-484F-8D06-10C1F95F656F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617AA370-711E-464F-98D2-CA516A5D5763}" type="parTrans" cxnId="{AFE84323-C0D5-47E3-9DB7-0C9A1C419219}">
      <dgm:prSet/>
      <dgm:spPr/>
      <dgm:t>
        <a:bodyPr/>
        <a:lstStyle/>
        <a:p>
          <a:endParaRPr lang="ru-RU"/>
        </a:p>
      </dgm:t>
    </dgm:pt>
    <dgm:pt modelId="{9F0B071B-2034-4313-BBB7-67F4F39BEDAC}" type="sibTrans" cxnId="{AFE84323-C0D5-47E3-9DB7-0C9A1C419219}">
      <dgm:prSet/>
      <dgm:spPr/>
      <dgm:t>
        <a:bodyPr/>
        <a:lstStyle/>
        <a:p>
          <a:endParaRPr lang="ru-RU"/>
        </a:p>
      </dgm:t>
    </dgm:pt>
    <dgm:pt modelId="{B0C019A3-7C9D-4BB2-9B57-10E8D212B6C7}">
      <dgm:prSet/>
      <dgm:spPr/>
      <dgm:t>
        <a:bodyPr/>
        <a:lstStyle/>
        <a:p>
          <a:r>
            <a:rPr lang="uk-UA" dirty="0" smtClean="0"/>
            <a:t>Перспективне зображення – фронтальне чи кутове</a:t>
          </a:r>
          <a:endParaRPr lang="ru-RU" dirty="0"/>
        </a:p>
      </dgm:t>
    </dgm:pt>
    <dgm:pt modelId="{5EE8FE0C-BBFA-406A-BE2B-3734B76B3ABB}" type="parTrans" cxnId="{870D895F-AB98-4832-8FF2-A4DCEBF7D20A}">
      <dgm:prSet/>
      <dgm:spPr/>
      <dgm:t>
        <a:bodyPr/>
        <a:lstStyle/>
        <a:p>
          <a:endParaRPr lang="ru-RU"/>
        </a:p>
      </dgm:t>
    </dgm:pt>
    <dgm:pt modelId="{9B3BED5D-B9F6-4A98-A8F7-194A8654E2C9}" type="sibTrans" cxnId="{870D895F-AB98-4832-8FF2-A4DCEBF7D20A}">
      <dgm:prSet/>
      <dgm:spPr/>
      <dgm:t>
        <a:bodyPr/>
        <a:lstStyle/>
        <a:p>
          <a:endParaRPr lang="ru-RU"/>
        </a:p>
      </dgm:t>
    </dgm:pt>
    <dgm:pt modelId="{40FC73C7-41E6-43B6-8200-C9CE7CFE5C7D}" type="pres">
      <dgm:prSet presAssocID="{16075414-C7C5-4450-A023-DC1F4883626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987917-1473-4987-8132-56B0689ED736}" type="pres">
      <dgm:prSet presAssocID="{EF4C487F-488B-4C33-9F50-36F92A12ECF5}" presName="composite" presStyleCnt="0"/>
      <dgm:spPr/>
      <dgm:t>
        <a:bodyPr/>
        <a:lstStyle/>
        <a:p>
          <a:endParaRPr lang="ru-RU"/>
        </a:p>
      </dgm:t>
    </dgm:pt>
    <dgm:pt modelId="{6F29F684-FE6A-49F5-81D5-D35B0E4AA78B}" type="pres">
      <dgm:prSet presAssocID="{EF4C487F-488B-4C33-9F50-36F92A12ECF5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B38901-17CC-401B-882E-EA4232E85900}" type="pres">
      <dgm:prSet presAssocID="{EF4C487F-488B-4C33-9F50-36F92A12ECF5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54C812-28DA-4036-8C85-1A58CA7E6E77}" type="pres">
      <dgm:prSet presAssocID="{0AB32BB0-44A6-41A7-85A6-6C103D32AF50}" presName="sp" presStyleCnt="0"/>
      <dgm:spPr/>
      <dgm:t>
        <a:bodyPr/>
        <a:lstStyle/>
        <a:p>
          <a:endParaRPr lang="ru-RU"/>
        </a:p>
      </dgm:t>
    </dgm:pt>
    <dgm:pt modelId="{E623821F-B669-43F2-82C8-1C4CF8848D6E}" type="pres">
      <dgm:prSet presAssocID="{6CA3014C-83C7-46AA-8182-101B8B28D901}" presName="composite" presStyleCnt="0"/>
      <dgm:spPr/>
      <dgm:t>
        <a:bodyPr/>
        <a:lstStyle/>
        <a:p>
          <a:endParaRPr lang="ru-RU"/>
        </a:p>
      </dgm:t>
    </dgm:pt>
    <dgm:pt modelId="{684687AF-7FF6-4318-88B5-98BF12F857EC}" type="pres">
      <dgm:prSet presAssocID="{6CA3014C-83C7-46AA-8182-101B8B28D901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8DB155-04A1-4FE1-A373-7B089620CBE2}" type="pres">
      <dgm:prSet presAssocID="{6CA3014C-83C7-46AA-8182-101B8B28D901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A5EC07-C418-4EF1-A67F-A710F1FCD5DF}" type="pres">
      <dgm:prSet presAssocID="{2657421E-4107-479F-8784-D9067A7720D4}" presName="sp" presStyleCnt="0"/>
      <dgm:spPr/>
      <dgm:t>
        <a:bodyPr/>
        <a:lstStyle/>
        <a:p>
          <a:endParaRPr lang="ru-RU"/>
        </a:p>
      </dgm:t>
    </dgm:pt>
    <dgm:pt modelId="{785F6218-793A-414E-9EF5-A5602A4B3558}" type="pres">
      <dgm:prSet presAssocID="{398271E5-32F4-4964-AB32-52C8D4B158D1}" presName="composite" presStyleCnt="0"/>
      <dgm:spPr/>
      <dgm:t>
        <a:bodyPr/>
        <a:lstStyle/>
        <a:p>
          <a:endParaRPr lang="ru-RU"/>
        </a:p>
      </dgm:t>
    </dgm:pt>
    <dgm:pt modelId="{7766CE7C-2F7D-4195-88D8-E65087E35D5D}" type="pres">
      <dgm:prSet presAssocID="{398271E5-32F4-4964-AB32-52C8D4B158D1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E5E444-3818-4E33-BDBA-46550497B5E4}" type="pres">
      <dgm:prSet presAssocID="{398271E5-32F4-4964-AB32-52C8D4B158D1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15C295-E43F-45B6-BED3-B5FF5EBB1F4F}" type="pres">
      <dgm:prSet presAssocID="{CAB8FBB3-58C8-4938-ADFA-5833B1CBE4AF}" presName="sp" presStyleCnt="0"/>
      <dgm:spPr/>
      <dgm:t>
        <a:bodyPr/>
        <a:lstStyle/>
        <a:p>
          <a:endParaRPr lang="ru-RU"/>
        </a:p>
      </dgm:t>
    </dgm:pt>
    <dgm:pt modelId="{96F05C21-1B6C-4A1E-A51B-D65CDC58EEF6}" type="pres">
      <dgm:prSet presAssocID="{C8FD7092-1BEC-49F0-A47B-FDFE8C14446F}" presName="composite" presStyleCnt="0"/>
      <dgm:spPr/>
      <dgm:t>
        <a:bodyPr/>
        <a:lstStyle/>
        <a:p>
          <a:endParaRPr lang="ru-RU"/>
        </a:p>
      </dgm:t>
    </dgm:pt>
    <dgm:pt modelId="{1B6A48FA-31B4-489A-8FA4-B6B9AA867582}" type="pres">
      <dgm:prSet presAssocID="{C8FD7092-1BEC-49F0-A47B-FDFE8C14446F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5A8C4C-2805-4542-8EBD-3B50A1CEA979}" type="pres">
      <dgm:prSet presAssocID="{C8FD7092-1BEC-49F0-A47B-FDFE8C14446F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489051-49FE-4F1C-89FD-78E8337568E2}" type="pres">
      <dgm:prSet presAssocID="{F7B61F2E-6B27-4F2B-BE34-FBEC414B5E71}" presName="sp" presStyleCnt="0"/>
      <dgm:spPr/>
      <dgm:t>
        <a:bodyPr/>
        <a:lstStyle/>
        <a:p>
          <a:endParaRPr lang="ru-RU"/>
        </a:p>
      </dgm:t>
    </dgm:pt>
    <dgm:pt modelId="{ACE08E68-B504-464D-A53D-83E766EEB2B8}" type="pres">
      <dgm:prSet presAssocID="{8610B51C-8A41-484F-8D06-10C1F95F656F}" presName="composite" presStyleCnt="0"/>
      <dgm:spPr/>
      <dgm:t>
        <a:bodyPr/>
        <a:lstStyle/>
        <a:p>
          <a:endParaRPr lang="ru-RU"/>
        </a:p>
      </dgm:t>
    </dgm:pt>
    <dgm:pt modelId="{3ED80164-5B60-440C-A29F-6B61ABEA3CAC}" type="pres">
      <dgm:prSet presAssocID="{8610B51C-8A41-484F-8D06-10C1F95F656F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D309FC-DB0B-48A8-8F07-B7B6231B97C1}" type="pres">
      <dgm:prSet presAssocID="{8610B51C-8A41-484F-8D06-10C1F95F656F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6F9BAA-D372-417A-8783-3556E4019C4F}" srcId="{16075414-C7C5-4450-A023-DC1F48836266}" destId="{EF4C487F-488B-4C33-9F50-36F92A12ECF5}" srcOrd="0" destOrd="0" parTransId="{24E39CE6-2369-4E25-A667-6C6B6C5D2E9F}" sibTransId="{0AB32BB0-44A6-41A7-85A6-6C103D32AF50}"/>
    <dgm:cxn modelId="{178717D0-E6DC-4576-858B-28D516BF57F1}" type="presOf" srcId="{A62F4A8E-835B-42D5-9123-6B67AEB68D2E}" destId="{84B38901-17CC-401B-882E-EA4232E85900}" srcOrd="0" destOrd="0" presId="urn:microsoft.com/office/officeart/2005/8/layout/chevron2"/>
    <dgm:cxn modelId="{A9570822-D7AD-47BE-B406-EDD369CDA36D}" type="presOf" srcId="{1E5F6B53-5B73-4862-B665-E9E9372D0AE7}" destId="{678DB155-04A1-4FE1-A373-7B089620CBE2}" srcOrd="0" destOrd="0" presId="urn:microsoft.com/office/officeart/2005/8/layout/chevron2"/>
    <dgm:cxn modelId="{AB5AAB15-E6D6-4B9A-8D58-B07706ADB83E}" type="presOf" srcId="{16075414-C7C5-4450-A023-DC1F48836266}" destId="{40FC73C7-41E6-43B6-8200-C9CE7CFE5C7D}" srcOrd="0" destOrd="0" presId="urn:microsoft.com/office/officeart/2005/8/layout/chevron2"/>
    <dgm:cxn modelId="{975E0C03-950B-419F-BF1B-2C95A12F00A5}" srcId="{16075414-C7C5-4450-A023-DC1F48836266}" destId="{C8FD7092-1BEC-49F0-A47B-FDFE8C14446F}" srcOrd="3" destOrd="0" parTransId="{431C0432-F3FB-4AF4-81F7-6F57FCE1E566}" sibTransId="{F7B61F2E-6B27-4F2B-BE34-FBEC414B5E71}"/>
    <dgm:cxn modelId="{4B8D4ED3-8583-4254-9F5A-061863529D5C}" type="presOf" srcId="{8610B51C-8A41-484F-8D06-10C1F95F656F}" destId="{3ED80164-5B60-440C-A29F-6B61ABEA3CAC}" srcOrd="0" destOrd="0" presId="urn:microsoft.com/office/officeart/2005/8/layout/chevron2"/>
    <dgm:cxn modelId="{45EC138B-8339-4F0E-9048-BEB8F4063118}" srcId="{16075414-C7C5-4450-A023-DC1F48836266}" destId="{398271E5-32F4-4964-AB32-52C8D4B158D1}" srcOrd="2" destOrd="0" parTransId="{7B8BA382-B533-49B2-84D9-BF3A44D59C5E}" sibTransId="{CAB8FBB3-58C8-4938-ADFA-5833B1CBE4AF}"/>
    <dgm:cxn modelId="{B0FAF693-24EC-459D-B377-EC0572136BE0}" type="presOf" srcId="{C8FD7092-1BEC-49F0-A47B-FDFE8C14446F}" destId="{1B6A48FA-31B4-489A-8FA4-B6B9AA867582}" srcOrd="0" destOrd="0" presId="urn:microsoft.com/office/officeart/2005/8/layout/chevron2"/>
    <dgm:cxn modelId="{039737C5-E98E-4700-A614-230E046C14B6}" type="presOf" srcId="{E6CD100F-A30C-415E-9467-A081143C2BF5}" destId="{9D5A8C4C-2805-4542-8EBD-3B50A1CEA979}" srcOrd="0" destOrd="0" presId="urn:microsoft.com/office/officeart/2005/8/layout/chevron2"/>
    <dgm:cxn modelId="{0C334104-C838-4CBE-8FE2-9D5E88C277B8}" srcId="{C8FD7092-1BEC-49F0-A47B-FDFE8C14446F}" destId="{E6CD100F-A30C-415E-9467-A081143C2BF5}" srcOrd="0" destOrd="0" parTransId="{ACC026C4-85FC-4DB4-984D-ABC55DAEE074}" sibTransId="{33B505BD-BB88-4977-9FD3-9BB43D27012C}"/>
    <dgm:cxn modelId="{0EFED5EF-770C-4516-A74F-2F69178F0066}" srcId="{6CA3014C-83C7-46AA-8182-101B8B28D901}" destId="{1E5F6B53-5B73-4862-B665-E9E9372D0AE7}" srcOrd="0" destOrd="0" parTransId="{35E5BF94-1D6D-44EB-AB9D-743B29F52F87}" sibTransId="{7BAD3C03-4A94-4882-B1D0-A728CAE442D0}"/>
    <dgm:cxn modelId="{002D70CB-B18E-4D07-8A7D-53C4C9A7B3C4}" srcId="{EF4C487F-488B-4C33-9F50-36F92A12ECF5}" destId="{A62F4A8E-835B-42D5-9123-6B67AEB68D2E}" srcOrd="0" destOrd="0" parTransId="{9F7EA45E-F177-4194-B142-8005CA91CDFD}" sibTransId="{A295E7BA-E41B-42BD-A64E-7AE52D6837FC}"/>
    <dgm:cxn modelId="{D426F602-BBBF-424A-94F1-7856BC6B80C0}" type="presOf" srcId="{EF4C487F-488B-4C33-9F50-36F92A12ECF5}" destId="{6F29F684-FE6A-49F5-81D5-D35B0E4AA78B}" srcOrd="0" destOrd="0" presId="urn:microsoft.com/office/officeart/2005/8/layout/chevron2"/>
    <dgm:cxn modelId="{0B1A4645-251E-46F5-A216-954250A264A7}" type="presOf" srcId="{6CA3014C-83C7-46AA-8182-101B8B28D901}" destId="{684687AF-7FF6-4318-88B5-98BF12F857EC}" srcOrd="0" destOrd="0" presId="urn:microsoft.com/office/officeart/2005/8/layout/chevron2"/>
    <dgm:cxn modelId="{AFE84323-C0D5-47E3-9DB7-0C9A1C419219}" srcId="{16075414-C7C5-4450-A023-DC1F48836266}" destId="{8610B51C-8A41-484F-8D06-10C1F95F656F}" srcOrd="4" destOrd="0" parTransId="{617AA370-711E-464F-98D2-CA516A5D5763}" sibTransId="{9F0B071B-2034-4313-BBB7-67F4F39BEDAC}"/>
    <dgm:cxn modelId="{74C56722-EB24-4A8B-AF38-1B86F6CACA22}" type="presOf" srcId="{B0C019A3-7C9D-4BB2-9B57-10E8D212B6C7}" destId="{BDD309FC-DB0B-48A8-8F07-B7B6231B97C1}" srcOrd="0" destOrd="0" presId="urn:microsoft.com/office/officeart/2005/8/layout/chevron2"/>
    <dgm:cxn modelId="{03DC4125-C301-47D9-A0C2-9809E3170EFD}" type="presOf" srcId="{25FDC241-D5FC-468E-9454-FCDABBA2C156}" destId="{5FE5E444-3818-4E33-BDBA-46550497B5E4}" srcOrd="0" destOrd="0" presId="urn:microsoft.com/office/officeart/2005/8/layout/chevron2"/>
    <dgm:cxn modelId="{0F5BBF57-74FD-4B77-9A45-1BAAAFA9D8B9}" srcId="{398271E5-32F4-4964-AB32-52C8D4B158D1}" destId="{25FDC241-D5FC-468E-9454-FCDABBA2C156}" srcOrd="0" destOrd="0" parTransId="{0461ECCE-CC5C-40EB-A7E1-F8611603CFAA}" sibTransId="{4E0D403E-68E0-4879-9707-8F8D41AC99FC}"/>
    <dgm:cxn modelId="{B7B4135A-EB98-49C9-8194-705025404E6A}" srcId="{16075414-C7C5-4450-A023-DC1F48836266}" destId="{6CA3014C-83C7-46AA-8182-101B8B28D901}" srcOrd="1" destOrd="0" parTransId="{2964A89B-9440-4165-AE3C-CD8777D7C815}" sibTransId="{2657421E-4107-479F-8784-D9067A7720D4}"/>
    <dgm:cxn modelId="{7CD4FB29-3288-4A7C-A6D8-DF7D007C0611}" type="presOf" srcId="{398271E5-32F4-4964-AB32-52C8D4B158D1}" destId="{7766CE7C-2F7D-4195-88D8-E65087E35D5D}" srcOrd="0" destOrd="0" presId="urn:microsoft.com/office/officeart/2005/8/layout/chevron2"/>
    <dgm:cxn modelId="{870D895F-AB98-4832-8FF2-A4DCEBF7D20A}" srcId="{8610B51C-8A41-484F-8D06-10C1F95F656F}" destId="{B0C019A3-7C9D-4BB2-9B57-10E8D212B6C7}" srcOrd="0" destOrd="0" parTransId="{5EE8FE0C-BBFA-406A-BE2B-3734B76B3ABB}" sibTransId="{9B3BED5D-B9F6-4A98-A8F7-194A8654E2C9}"/>
    <dgm:cxn modelId="{2156B223-6BA8-4EAE-91B5-FA0063995A12}" type="presParOf" srcId="{40FC73C7-41E6-43B6-8200-C9CE7CFE5C7D}" destId="{0D987917-1473-4987-8132-56B0689ED736}" srcOrd="0" destOrd="0" presId="urn:microsoft.com/office/officeart/2005/8/layout/chevron2"/>
    <dgm:cxn modelId="{6953B041-92DD-4EBB-BF9C-AA1D506D05DC}" type="presParOf" srcId="{0D987917-1473-4987-8132-56B0689ED736}" destId="{6F29F684-FE6A-49F5-81D5-D35B0E4AA78B}" srcOrd="0" destOrd="0" presId="urn:microsoft.com/office/officeart/2005/8/layout/chevron2"/>
    <dgm:cxn modelId="{D80655A0-B1C1-400F-802F-F15999B7B144}" type="presParOf" srcId="{0D987917-1473-4987-8132-56B0689ED736}" destId="{84B38901-17CC-401B-882E-EA4232E85900}" srcOrd="1" destOrd="0" presId="urn:microsoft.com/office/officeart/2005/8/layout/chevron2"/>
    <dgm:cxn modelId="{76A812B8-B1FE-43A1-9B81-186F6AFAF830}" type="presParOf" srcId="{40FC73C7-41E6-43B6-8200-C9CE7CFE5C7D}" destId="{7454C812-28DA-4036-8C85-1A58CA7E6E77}" srcOrd="1" destOrd="0" presId="urn:microsoft.com/office/officeart/2005/8/layout/chevron2"/>
    <dgm:cxn modelId="{ACCE1AAF-D60D-4A8A-9BBA-0C9277AF771A}" type="presParOf" srcId="{40FC73C7-41E6-43B6-8200-C9CE7CFE5C7D}" destId="{E623821F-B669-43F2-82C8-1C4CF8848D6E}" srcOrd="2" destOrd="0" presId="urn:microsoft.com/office/officeart/2005/8/layout/chevron2"/>
    <dgm:cxn modelId="{5DB0B799-E84E-4AED-ABC9-B6C563B38DEE}" type="presParOf" srcId="{E623821F-B669-43F2-82C8-1C4CF8848D6E}" destId="{684687AF-7FF6-4318-88B5-98BF12F857EC}" srcOrd="0" destOrd="0" presId="urn:microsoft.com/office/officeart/2005/8/layout/chevron2"/>
    <dgm:cxn modelId="{A7B59087-0BC9-4A8D-9917-8C829FCF210A}" type="presParOf" srcId="{E623821F-B669-43F2-82C8-1C4CF8848D6E}" destId="{678DB155-04A1-4FE1-A373-7B089620CBE2}" srcOrd="1" destOrd="0" presId="urn:microsoft.com/office/officeart/2005/8/layout/chevron2"/>
    <dgm:cxn modelId="{F4AABD7B-15FC-40B4-8C32-3FB32EE0C4F2}" type="presParOf" srcId="{40FC73C7-41E6-43B6-8200-C9CE7CFE5C7D}" destId="{4AA5EC07-C418-4EF1-A67F-A710F1FCD5DF}" srcOrd="3" destOrd="0" presId="urn:microsoft.com/office/officeart/2005/8/layout/chevron2"/>
    <dgm:cxn modelId="{F87D4E58-2F9B-4D87-8AEE-8C52077FFC41}" type="presParOf" srcId="{40FC73C7-41E6-43B6-8200-C9CE7CFE5C7D}" destId="{785F6218-793A-414E-9EF5-A5602A4B3558}" srcOrd="4" destOrd="0" presId="urn:microsoft.com/office/officeart/2005/8/layout/chevron2"/>
    <dgm:cxn modelId="{F788AE5D-E82D-4A62-A874-D5E55CCBA1C2}" type="presParOf" srcId="{785F6218-793A-414E-9EF5-A5602A4B3558}" destId="{7766CE7C-2F7D-4195-88D8-E65087E35D5D}" srcOrd="0" destOrd="0" presId="urn:microsoft.com/office/officeart/2005/8/layout/chevron2"/>
    <dgm:cxn modelId="{71FD66B7-A59B-43CC-BD8C-3A0089F332F4}" type="presParOf" srcId="{785F6218-793A-414E-9EF5-A5602A4B3558}" destId="{5FE5E444-3818-4E33-BDBA-46550497B5E4}" srcOrd="1" destOrd="0" presId="urn:microsoft.com/office/officeart/2005/8/layout/chevron2"/>
    <dgm:cxn modelId="{2EFC1193-C95B-4CEB-A1AC-44BC8C20B722}" type="presParOf" srcId="{40FC73C7-41E6-43B6-8200-C9CE7CFE5C7D}" destId="{2415C295-E43F-45B6-BED3-B5FF5EBB1F4F}" srcOrd="5" destOrd="0" presId="urn:microsoft.com/office/officeart/2005/8/layout/chevron2"/>
    <dgm:cxn modelId="{162EC069-A0E5-4F82-B28D-E77676582328}" type="presParOf" srcId="{40FC73C7-41E6-43B6-8200-C9CE7CFE5C7D}" destId="{96F05C21-1B6C-4A1E-A51B-D65CDC58EEF6}" srcOrd="6" destOrd="0" presId="urn:microsoft.com/office/officeart/2005/8/layout/chevron2"/>
    <dgm:cxn modelId="{D3563452-34C2-480A-82A6-F7B1F2C2BC1C}" type="presParOf" srcId="{96F05C21-1B6C-4A1E-A51B-D65CDC58EEF6}" destId="{1B6A48FA-31B4-489A-8FA4-B6B9AA867582}" srcOrd="0" destOrd="0" presId="urn:microsoft.com/office/officeart/2005/8/layout/chevron2"/>
    <dgm:cxn modelId="{8D544291-340D-43C4-9883-E64DC913423C}" type="presParOf" srcId="{96F05C21-1B6C-4A1E-A51B-D65CDC58EEF6}" destId="{9D5A8C4C-2805-4542-8EBD-3B50A1CEA979}" srcOrd="1" destOrd="0" presId="urn:microsoft.com/office/officeart/2005/8/layout/chevron2"/>
    <dgm:cxn modelId="{19F3899F-BE12-497F-A1EC-EBAEDE1CFD58}" type="presParOf" srcId="{40FC73C7-41E6-43B6-8200-C9CE7CFE5C7D}" destId="{E9489051-49FE-4F1C-89FD-78E8337568E2}" srcOrd="7" destOrd="0" presId="urn:microsoft.com/office/officeart/2005/8/layout/chevron2"/>
    <dgm:cxn modelId="{2BD8D098-90FA-4267-93F9-2326E783177E}" type="presParOf" srcId="{40FC73C7-41E6-43B6-8200-C9CE7CFE5C7D}" destId="{ACE08E68-B504-464D-A53D-83E766EEB2B8}" srcOrd="8" destOrd="0" presId="urn:microsoft.com/office/officeart/2005/8/layout/chevron2"/>
    <dgm:cxn modelId="{A415A319-E388-4D5F-BD8E-EE260BCFB63C}" type="presParOf" srcId="{ACE08E68-B504-464D-A53D-83E766EEB2B8}" destId="{3ED80164-5B60-440C-A29F-6B61ABEA3CAC}" srcOrd="0" destOrd="0" presId="urn:microsoft.com/office/officeart/2005/8/layout/chevron2"/>
    <dgm:cxn modelId="{95472998-2ED7-47DD-92E0-239FD2D76239}" type="presParOf" srcId="{ACE08E68-B504-464D-A53D-83E766EEB2B8}" destId="{BDD309FC-DB0B-48A8-8F07-B7B6231B97C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E73D0-1036-45DF-9D53-82270B98FDA4}">
      <dsp:nvSpPr>
        <dsp:cNvPr id="0" name=""/>
        <dsp:cNvSpPr/>
      </dsp:nvSpPr>
      <dsp:spPr>
        <a:xfrm rot="5400000">
          <a:off x="-209636" y="210825"/>
          <a:ext cx="1397578" cy="97830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1</a:t>
          </a:r>
          <a:endParaRPr lang="ru-RU" sz="2900" kern="1200" dirty="0"/>
        </a:p>
      </dsp:txBody>
      <dsp:txXfrm rot="-5400000">
        <a:off x="1" y="490342"/>
        <a:ext cx="978305" cy="419273"/>
      </dsp:txXfrm>
    </dsp:sp>
    <dsp:sp modelId="{E874291D-37E8-4696-A294-D6E9CD883C79}">
      <dsp:nvSpPr>
        <dsp:cNvPr id="0" name=""/>
        <dsp:cNvSpPr/>
      </dsp:nvSpPr>
      <dsp:spPr>
        <a:xfrm rot="5400000">
          <a:off x="4553187" y="-3573693"/>
          <a:ext cx="908426" cy="80581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i="1" kern="1200" smtClean="0">
              <a:latin typeface="Times New Roman" pitchFamily="18" charset="0"/>
              <a:cs typeface="Times New Roman" pitchFamily="18" charset="0"/>
            </a:rPr>
            <a:t>Досліджується проблема (товару чи послуги), над якою працюватиме творчий колектив;</a:t>
          </a:r>
          <a:endParaRPr lang="ru-RU" sz="1900" i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978305" y="45535"/>
        <a:ext cx="8013844" cy="819734"/>
      </dsp:txXfrm>
    </dsp:sp>
    <dsp:sp modelId="{18651B77-CAE0-470D-AC64-8D6F5AD98F55}">
      <dsp:nvSpPr>
        <dsp:cNvPr id="0" name=""/>
        <dsp:cNvSpPr/>
      </dsp:nvSpPr>
      <dsp:spPr>
        <a:xfrm rot="5400000">
          <a:off x="-209636" y="1463237"/>
          <a:ext cx="1397578" cy="97830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2</a:t>
          </a:r>
          <a:endParaRPr lang="ru-RU" sz="2900" kern="1200" dirty="0"/>
        </a:p>
      </dsp:txBody>
      <dsp:txXfrm rot="-5400000">
        <a:off x="1" y="1742754"/>
        <a:ext cx="978305" cy="419273"/>
      </dsp:txXfrm>
    </dsp:sp>
    <dsp:sp modelId="{2A07C0A1-2CA4-43AD-A502-BEA8D05429AD}">
      <dsp:nvSpPr>
        <dsp:cNvPr id="0" name=""/>
        <dsp:cNvSpPr/>
      </dsp:nvSpPr>
      <dsp:spPr>
        <a:xfrm rot="5400000">
          <a:off x="4553187" y="-2321281"/>
          <a:ext cx="908426" cy="80581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i="1" kern="1200" smtClean="0">
              <a:latin typeface="Times New Roman" pitchFamily="18" charset="0"/>
              <a:cs typeface="Times New Roman" pitchFamily="18" charset="0"/>
            </a:rPr>
            <a:t>З’ясовуються або визначаються самостійно всі вимоги до об’єкта програмування</a:t>
          </a:r>
          <a:endParaRPr lang="ru-RU" sz="1900" i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978305" y="1297947"/>
        <a:ext cx="8013844" cy="819734"/>
      </dsp:txXfrm>
    </dsp:sp>
    <dsp:sp modelId="{4D8F9960-B9FB-453C-8C6F-73198B54D292}">
      <dsp:nvSpPr>
        <dsp:cNvPr id="0" name=""/>
        <dsp:cNvSpPr/>
      </dsp:nvSpPr>
      <dsp:spPr>
        <a:xfrm rot="5400000">
          <a:off x="-209636" y="2715649"/>
          <a:ext cx="1397578" cy="97830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3</a:t>
          </a:r>
          <a:endParaRPr lang="ru-RU" sz="2900" kern="1200" dirty="0"/>
        </a:p>
      </dsp:txBody>
      <dsp:txXfrm rot="-5400000">
        <a:off x="1" y="2995166"/>
        <a:ext cx="978305" cy="419273"/>
      </dsp:txXfrm>
    </dsp:sp>
    <dsp:sp modelId="{03A6AC1E-B3FF-4AE7-B461-A82E19E4A914}">
      <dsp:nvSpPr>
        <dsp:cNvPr id="0" name=""/>
        <dsp:cNvSpPr/>
      </dsp:nvSpPr>
      <dsp:spPr>
        <a:xfrm rot="5400000">
          <a:off x="4553187" y="-1068869"/>
          <a:ext cx="908426" cy="80581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i="1" kern="1200" smtClean="0">
              <a:latin typeface="Times New Roman" pitchFamily="18" charset="0"/>
              <a:cs typeface="Times New Roman" pitchFamily="18" charset="0"/>
            </a:rPr>
            <a:t>Уся зібрана інформація про майбутній проект виробу аналізується з позицій зручності, технологічності, економічності та естетичності</a:t>
          </a:r>
          <a:endParaRPr lang="ru-RU" sz="1900" i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i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978305" y="2550359"/>
        <a:ext cx="8013844" cy="819734"/>
      </dsp:txXfrm>
    </dsp:sp>
    <dsp:sp modelId="{B2C5BA49-D5C8-4ED6-9E1F-8AC629292D36}">
      <dsp:nvSpPr>
        <dsp:cNvPr id="0" name=""/>
        <dsp:cNvSpPr/>
      </dsp:nvSpPr>
      <dsp:spPr>
        <a:xfrm rot="5400000">
          <a:off x="-209636" y="3968060"/>
          <a:ext cx="1397578" cy="97830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4</a:t>
          </a:r>
          <a:endParaRPr lang="ru-RU" sz="2900" kern="1200" dirty="0"/>
        </a:p>
      </dsp:txBody>
      <dsp:txXfrm rot="-5400000">
        <a:off x="1" y="4247577"/>
        <a:ext cx="978305" cy="419273"/>
      </dsp:txXfrm>
    </dsp:sp>
    <dsp:sp modelId="{DD96F17C-1A3C-4842-B223-0F3D1A00C34A}">
      <dsp:nvSpPr>
        <dsp:cNvPr id="0" name=""/>
        <dsp:cNvSpPr/>
      </dsp:nvSpPr>
      <dsp:spPr>
        <a:xfrm rot="5400000">
          <a:off x="4553187" y="183541"/>
          <a:ext cx="908426" cy="80581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900" i="1" kern="1200" smtClean="0">
              <a:latin typeface="Times New Roman" pitchFamily="18" charset="0"/>
              <a:cs typeface="Times New Roman" pitchFamily="18" charset="0"/>
            </a:rPr>
            <a:t>Етап завершується складанням науково обґрунтованих вимог до виробу, відповідних  проектних характеристик. На основі виконаної роботи складають технічне завдання</a:t>
          </a:r>
          <a:endParaRPr lang="ru-RU" sz="1900" i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978305" y="3802769"/>
        <a:ext cx="8013844" cy="8197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2942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51114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31751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4532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00929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17237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59167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88406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02355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32903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63769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heel spokes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772400" cy="4059882"/>
          </a:xfrm>
          <a:solidFill>
            <a:schemeClr val="accent6">
              <a:lumMod val="20000"/>
              <a:lumOff val="80000"/>
            </a:schemeClr>
          </a:solidFill>
          <a:ln w="76200">
            <a:solidFill>
              <a:srgbClr val="FF0000"/>
            </a:solidFill>
          </a:ln>
        </p:spPr>
        <p:txBody>
          <a:bodyPr/>
          <a:lstStyle/>
          <a:p>
            <a:r>
              <a:rPr lang="uk-UA" b="1" dirty="0" smtClean="0"/>
              <a:t>Презентація з технологій на тему: </a:t>
            </a:r>
            <a:br>
              <a:rPr lang="uk-UA" b="1" dirty="0" smtClean="0"/>
            </a:br>
            <a:r>
              <a:rPr lang="uk-UA" b="1" i="1" dirty="0" smtClean="0">
                <a:solidFill>
                  <a:srgbClr val="00B050"/>
                </a:solidFill>
              </a:rPr>
              <a:t>Етапи та стадії виробничого й навчального проектування.</a:t>
            </a:r>
            <a:endParaRPr lang="ru-RU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40245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872208"/>
          </a:xfrm>
          <a:solidFill>
            <a:srgbClr val="FFFF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Складання конструкторської документації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89720" y="1988840"/>
            <a:ext cx="7772400" cy="4680520"/>
          </a:xfrm>
          <a:prstGeom prst="rect">
            <a:avLst/>
          </a:prstGeom>
          <a:solidFill>
            <a:srgbClr val="FFFF00"/>
          </a:solidFill>
          <a:ln w="762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571500" indent="-571500">
              <a:buFont typeface="Arial" pitchFamily="34" charset="0"/>
              <a:buChar char="•"/>
            </a:pPr>
            <a:r>
              <a:rPr lang="uk-UA" sz="2800" b="1" i="1" dirty="0" smtClean="0">
                <a:solidFill>
                  <a:schemeClr val="accent6">
                    <a:lumMod val="75000"/>
                  </a:schemeClr>
                </a:solidFill>
              </a:rPr>
              <a:t>Складання креслярської документації (робочі креслення необхідні для виготовлення запланованого виробу)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uk-UA" sz="2800" b="1" i="1" dirty="0" smtClean="0">
                <a:solidFill>
                  <a:schemeClr val="accent6">
                    <a:lumMod val="75000"/>
                  </a:schemeClr>
                </a:solidFill>
              </a:rPr>
              <a:t>Логічна послідовність дотримання етапів виконання проектів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uk-UA" sz="2800" b="1" i="1" dirty="0" smtClean="0">
                <a:solidFill>
                  <a:schemeClr val="accent6">
                    <a:lumMod val="75000"/>
                  </a:schemeClr>
                </a:solidFill>
              </a:rPr>
              <a:t>Зміст проектування складається з </a:t>
            </a:r>
            <a:r>
              <a:rPr lang="uk-UA" sz="2800" b="1" i="1" u="sng" dirty="0" smtClean="0">
                <a:solidFill>
                  <a:srgbClr val="00B050"/>
                </a:solidFill>
              </a:rPr>
              <a:t>наступних етапів</a:t>
            </a:r>
            <a:r>
              <a:rPr lang="uk-UA" sz="2800" b="1" i="1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uk-UA" sz="2800" b="1" i="1" dirty="0" smtClean="0">
                <a:solidFill>
                  <a:srgbClr val="FF0000"/>
                </a:solidFill>
              </a:rPr>
              <a:t>організаційно підготовчий, конструкторський, технологічний, завершальний.</a:t>
            </a:r>
          </a:p>
          <a:p>
            <a:pPr marL="571500" indent="-571500">
              <a:buFont typeface="Arial" pitchFamily="34" charset="0"/>
              <a:buChar char="•"/>
            </a:pPr>
            <a:endParaRPr lang="ru-RU" sz="32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37666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  <a:ln w="76200">
            <a:solidFill>
              <a:srgbClr val="FF0000"/>
            </a:solidFill>
          </a:ln>
        </p:spPr>
        <p:txBody>
          <a:bodyPr/>
          <a:lstStyle/>
          <a:p>
            <a:r>
              <a:rPr lang="uk-UA" dirty="0" smtClean="0"/>
              <a:t>Перший етап – </a:t>
            </a:r>
            <a:br>
              <a:rPr lang="uk-UA" dirty="0" smtClean="0"/>
            </a:br>
            <a:r>
              <a:rPr lang="uk-UA" dirty="0" smtClean="0">
                <a:solidFill>
                  <a:srgbClr val="FF0000"/>
                </a:solidFill>
              </a:rPr>
              <a:t>організаційно-підготовчий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55576" y="1883073"/>
            <a:ext cx="7772400" cy="4426247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endParaRPr lang="uk-UA" sz="32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Правильно вибрати об’єкт проектування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Пошук і визначення проблеми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Збір та аналіз інформації, що стосується об’єкта проектування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Вироблення ідей і варіантів ( у вигляді графічних замальовок чи рефератів)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Формування параметрів і графічних вимог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68797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  <a:ln w="76200">
            <a:solidFill>
              <a:srgbClr val="FF0000"/>
            </a:solidFill>
          </a:ln>
        </p:spPr>
        <p:txBody>
          <a:bodyPr/>
          <a:lstStyle/>
          <a:p>
            <a:r>
              <a:rPr lang="uk-UA" dirty="0" smtClean="0"/>
              <a:t>Другий етап – </a:t>
            </a:r>
            <a:br>
              <a:rPr lang="uk-UA" dirty="0" smtClean="0"/>
            </a:br>
            <a:r>
              <a:rPr lang="uk-UA" dirty="0" smtClean="0">
                <a:solidFill>
                  <a:srgbClr val="FF0000"/>
                </a:solidFill>
              </a:rPr>
              <a:t>конструкторський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55576" y="2060848"/>
            <a:ext cx="7772400" cy="4392488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Вибір оптимального варіанту розв’язку проблеми та його обґрунтування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Розробка клаузури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Макетування проекту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Складання ескізу на виготовлення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Добір матеріалів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Вибір інструментів і обладнання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Економічне та екологічне обґрунтування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2800" i="1" dirty="0" smtClean="0">
                <a:solidFill>
                  <a:srgbClr val="FF0000"/>
                </a:solidFill>
              </a:rPr>
              <a:t>Міні-маркетингові дослідження</a:t>
            </a:r>
          </a:p>
        </p:txBody>
      </p:sp>
    </p:spTree>
    <p:extLst>
      <p:ext uri="{BB962C8B-B14F-4D97-AF65-F5344CB8AC3E}">
        <p14:creationId xmlns:p14="http://schemas.microsoft.com/office/powerpoint/2010/main" val="316120501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  <a:ln w="76200">
            <a:solidFill>
              <a:srgbClr val="FF0000"/>
            </a:solidFill>
          </a:ln>
        </p:spPr>
        <p:txBody>
          <a:bodyPr/>
          <a:lstStyle/>
          <a:p>
            <a:r>
              <a:rPr lang="uk-UA" dirty="0" smtClean="0"/>
              <a:t>Третій етап – </a:t>
            </a:r>
            <a:br>
              <a:rPr lang="uk-UA" dirty="0" smtClean="0"/>
            </a:br>
            <a:r>
              <a:rPr lang="uk-UA" dirty="0" smtClean="0">
                <a:solidFill>
                  <a:srgbClr val="FF0000"/>
                </a:solidFill>
              </a:rPr>
              <a:t>технологічний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55576" y="2060848"/>
            <a:ext cx="7772400" cy="4392488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uk-UA" sz="3200" i="1" dirty="0" smtClean="0">
                <a:solidFill>
                  <a:srgbClr val="FF0000"/>
                </a:solidFill>
              </a:rPr>
              <a:t>Коригування виконаного виробу</a:t>
            </a:r>
            <a:r>
              <a:rPr lang="uk-UA" sz="3200" i="1" dirty="0">
                <a:solidFill>
                  <a:srgbClr val="FF0000"/>
                </a:solidFill>
              </a:rPr>
              <a:t> </a:t>
            </a:r>
            <a:r>
              <a:rPr lang="uk-UA" sz="3200" i="1" dirty="0" smtClean="0">
                <a:solidFill>
                  <a:srgbClr val="FF0000"/>
                </a:solidFill>
              </a:rPr>
              <a:t>порівняно з запланованим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3200" i="1" dirty="0" smtClean="0">
                <a:solidFill>
                  <a:srgbClr val="FF0000"/>
                </a:solidFill>
              </a:rPr>
              <a:t>Випробування проекту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3200" i="1" dirty="0" smtClean="0">
                <a:solidFill>
                  <a:srgbClr val="FF0000"/>
                </a:solidFill>
              </a:rPr>
              <a:t>Оформлення текстової частини проекту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3200" i="1" dirty="0" smtClean="0">
                <a:solidFill>
                  <a:srgbClr val="FF0000"/>
                </a:solidFill>
              </a:rPr>
              <a:t>Самооцінка проекту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3200" i="1" dirty="0" smtClean="0">
                <a:solidFill>
                  <a:srgbClr val="FF0000"/>
                </a:solidFill>
              </a:rPr>
              <a:t>Розробка презентації проекту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3200" i="1" dirty="0" smtClean="0">
                <a:solidFill>
                  <a:srgbClr val="FF0000"/>
                </a:solidFill>
              </a:rPr>
              <a:t>Захист проекту</a:t>
            </a:r>
          </a:p>
          <a:p>
            <a:pPr marL="457200" indent="-457200">
              <a:buFont typeface="Wingdings" pitchFamily="2" charset="2"/>
              <a:buChar char="Ø"/>
            </a:pPr>
            <a:endParaRPr lang="uk-UA" sz="4000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13307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  <a:ln w="76200">
            <a:solidFill>
              <a:srgbClr val="FF0000"/>
            </a:solidFill>
          </a:ln>
        </p:spPr>
        <p:txBody>
          <a:bodyPr/>
          <a:lstStyle/>
          <a:p>
            <a:r>
              <a:rPr lang="uk-UA" dirty="0" smtClean="0"/>
              <a:t>Четвертий етап – </a:t>
            </a:r>
            <a:br>
              <a:rPr lang="uk-UA" dirty="0" smtClean="0"/>
            </a:br>
            <a:r>
              <a:rPr lang="uk-UA" dirty="0" smtClean="0">
                <a:solidFill>
                  <a:srgbClr val="FF0000"/>
                </a:solidFill>
              </a:rPr>
              <a:t>завершальний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55576" y="2060848"/>
            <a:ext cx="7772400" cy="4392488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uk-UA" sz="4000" i="1" dirty="0" smtClean="0">
                <a:solidFill>
                  <a:srgbClr val="FF0000"/>
                </a:solidFill>
              </a:rPr>
              <a:t>Організація робочого міста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4000" i="1" dirty="0" smtClean="0">
                <a:solidFill>
                  <a:srgbClr val="FF0000"/>
                </a:solidFill>
              </a:rPr>
              <a:t>Виконання технологічних операцій, передбачених технологічним процесом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4000" i="1" dirty="0" smtClean="0">
                <a:solidFill>
                  <a:srgbClr val="FF0000"/>
                </a:solidFill>
              </a:rPr>
              <a:t>Самоконтроль власної діяльності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uk-UA" sz="4000" i="1" dirty="0" smtClean="0">
                <a:solidFill>
                  <a:srgbClr val="FF0000"/>
                </a:solidFill>
              </a:rPr>
              <a:t>Оцінка якості</a:t>
            </a:r>
          </a:p>
        </p:txBody>
      </p:sp>
    </p:spTree>
    <p:extLst>
      <p:ext uri="{BB962C8B-B14F-4D97-AF65-F5344CB8AC3E}">
        <p14:creationId xmlns:p14="http://schemas.microsoft.com/office/powerpoint/2010/main" val="232732791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772400" cy="1362075"/>
          </a:xfrm>
        </p:spPr>
        <p:txBody>
          <a:bodyPr/>
          <a:lstStyle/>
          <a:p>
            <a:pPr algn="ctr"/>
            <a:r>
              <a:rPr lang="uk-UA" sz="5400" dirty="0" smtClean="0">
                <a:solidFill>
                  <a:schemeClr val="accent6">
                    <a:lumMod val="75000"/>
                  </a:schemeClr>
                </a:solidFill>
              </a:rPr>
              <a:t>Основні поняття</a:t>
            </a:r>
            <a:endParaRPr lang="ru-RU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55576" y="1703115"/>
            <a:ext cx="7772400" cy="50382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685800" indent="-685800" algn="ctr">
              <a:buFont typeface="Wingdings" pitchFamily="2" charset="2"/>
              <a:buChar char="Ø"/>
            </a:pP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Технічне завдання</a:t>
            </a:r>
          </a:p>
          <a:p>
            <a:pPr marL="685800" indent="-685800" algn="ctr">
              <a:buFont typeface="Wingdings" pitchFamily="2" charset="2"/>
              <a:buChar char="Ø"/>
            </a:pP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Технічна пропозиція</a:t>
            </a:r>
          </a:p>
          <a:p>
            <a:pPr marL="685800" indent="-685800" algn="ctr">
              <a:buFont typeface="Wingdings" pitchFamily="2" charset="2"/>
              <a:buChar char="Ø"/>
            </a:pP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Ескізний проект</a:t>
            </a:r>
          </a:p>
          <a:p>
            <a:pPr marL="685800" indent="-685800" algn="ctr">
              <a:buFont typeface="Wingdings" pitchFamily="2" charset="2"/>
              <a:buChar char="Ø"/>
            </a:pP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Технічний проект</a:t>
            </a:r>
          </a:p>
          <a:p>
            <a:pPr marL="685800" indent="-685800" algn="ctr">
              <a:buFont typeface="Wingdings" pitchFamily="2" charset="2"/>
              <a:buChar char="Ø"/>
            </a:pP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Робоча документація</a:t>
            </a:r>
          </a:p>
          <a:p>
            <a:pPr marL="685800" indent="-685800" algn="ctr">
              <a:buFont typeface="Wingdings" pitchFamily="2" charset="2"/>
              <a:buChar char="Ø"/>
            </a:pP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Етапи проектно-технологічної діяльності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08956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6336704"/>
          </a:xfrm>
        </p:spPr>
        <p:txBody>
          <a:bodyPr/>
          <a:lstStyle/>
          <a:p>
            <a:r>
              <a:rPr lang="uk-UA" sz="5400" b="1" dirty="0" smtClean="0">
                <a:solidFill>
                  <a:srgbClr val="FF0000"/>
                </a:solidFill>
              </a:rPr>
              <a:t>План</a:t>
            </a:r>
            <a:r>
              <a:rPr lang="uk-UA" sz="5400" dirty="0" smtClean="0"/>
              <a:t/>
            </a:r>
            <a:br>
              <a:rPr lang="uk-UA" sz="5400" dirty="0" smtClean="0"/>
            </a:br>
            <a:r>
              <a:rPr lang="uk-UA" sz="5400" i="1" dirty="0" smtClean="0">
                <a:solidFill>
                  <a:srgbClr val="002060"/>
                </a:solidFill>
              </a:rPr>
              <a:t>1. Поняття про етапи виробничого проектування</a:t>
            </a:r>
            <a:br>
              <a:rPr lang="uk-UA" sz="5400" i="1" dirty="0" smtClean="0">
                <a:solidFill>
                  <a:srgbClr val="002060"/>
                </a:solidFill>
              </a:rPr>
            </a:br>
            <a:r>
              <a:rPr lang="uk-UA" sz="5400" i="1" dirty="0" smtClean="0">
                <a:solidFill>
                  <a:srgbClr val="002060"/>
                </a:solidFill>
              </a:rPr>
              <a:t>2. Поняття про етапи навчального проектування</a:t>
            </a:r>
            <a:endParaRPr lang="ru-RU" sz="54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682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  <a:solidFill>
            <a:srgbClr val="FFFF00"/>
          </a:solidFill>
          <a:ln w="76200">
            <a:solidFill>
              <a:srgbClr val="7030A0"/>
            </a:solidFill>
          </a:ln>
        </p:spPr>
        <p:txBody>
          <a:bodyPr/>
          <a:lstStyle/>
          <a:p>
            <a:r>
              <a:rPr lang="uk-UA" b="1" i="1" dirty="0" smtClean="0">
                <a:solidFill>
                  <a:srgbClr val="7030A0"/>
                </a:solidFill>
              </a:rPr>
              <a:t>Основні етапи процесу проектування:</a:t>
            </a:r>
            <a:endParaRPr lang="ru-RU" b="1" i="1" dirty="0">
              <a:solidFill>
                <a:srgbClr val="7030A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11560" y="1916832"/>
            <a:ext cx="7772400" cy="4536504"/>
          </a:xfrm>
          <a:prstGeom prst="rect">
            <a:avLst/>
          </a:prstGeom>
          <a:solidFill>
            <a:srgbClr val="FFFF00"/>
          </a:solidFill>
          <a:ln w="76200">
            <a:solidFill>
              <a:srgbClr val="7030A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>
              <a:buFont typeface="Wingdings" pitchFamily="2" charset="2"/>
              <a:buChar char="ü"/>
            </a:pPr>
            <a:r>
              <a:rPr lang="uk-UA" sz="4000" i="1" dirty="0" smtClean="0">
                <a:solidFill>
                  <a:schemeClr val="accent4">
                    <a:lumMod val="75000"/>
                  </a:schemeClr>
                </a:solidFill>
              </a:rPr>
              <a:t>Дослідження та складання завдань проекту;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uk-UA" sz="4000" i="1" dirty="0" smtClean="0">
                <a:solidFill>
                  <a:schemeClr val="accent4">
                    <a:lumMod val="75000"/>
                  </a:schemeClr>
                </a:solidFill>
              </a:rPr>
              <a:t>Художньо-конструкторський пошук;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uk-UA" sz="4000" i="1" dirty="0" smtClean="0">
                <a:solidFill>
                  <a:schemeClr val="accent4">
                    <a:lumMod val="75000"/>
                  </a:schemeClr>
                </a:solidFill>
              </a:rPr>
              <a:t>Ескізний проект;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uk-UA" sz="4000" i="1" dirty="0" smtClean="0">
                <a:solidFill>
                  <a:schemeClr val="accent4">
                    <a:lumMod val="75000"/>
                  </a:schemeClr>
                </a:solidFill>
              </a:rPr>
              <a:t>Складання конструкторської документації.</a:t>
            </a:r>
            <a:endParaRPr lang="ru-RU" sz="4000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92366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echnology-projecting.narod.ru/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158801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  <a:solidFill>
            <a:srgbClr val="FFFF00"/>
          </a:solidFill>
          <a:ln w="76200">
            <a:solidFill>
              <a:srgbClr val="0070C0"/>
            </a:solidFill>
          </a:ln>
        </p:spPr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Дослідження та складання завдань проекту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33182950"/>
              </p:ext>
            </p:extLst>
          </p:nvPr>
        </p:nvGraphicFramePr>
        <p:xfrm>
          <a:off x="107504" y="1700808"/>
          <a:ext cx="9036496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373077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772400" cy="1362075"/>
          </a:xfrm>
          <a:solidFill>
            <a:srgbClr val="FFFF00"/>
          </a:solidFill>
          <a:ln w="76200">
            <a:solidFill>
              <a:srgbClr val="00B050"/>
            </a:solidFill>
          </a:ln>
        </p:spPr>
        <p:txBody>
          <a:bodyPr/>
          <a:lstStyle/>
          <a:p>
            <a:pPr algn="ctr"/>
            <a:r>
              <a:rPr lang="uk-UA" dirty="0" smtClean="0">
                <a:solidFill>
                  <a:srgbClr val="00B050"/>
                </a:solidFill>
              </a:rPr>
              <a:t>Художньо-конструкторський пошук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576888" y="1916832"/>
            <a:ext cx="7772400" cy="4248472"/>
          </a:xfrm>
          <a:prstGeom prst="rect">
            <a:avLst/>
          </a:prstGeom>
          <a:solidFill>
            <a:srgbClr val="FFFF00"/>
          </a:solidFill>
          <a:ln w="762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uk-UA" sz="4800" b="0" i="1" dirty="0" smtClean="0">
                <a:solidFill>
                  <a:srgbClr val="00B050"/>
                </a:solidFill>
              </a:rPr>
              <a:t>Створення початкових Творчих ідей у вигляді ескізних та графічних форм, макетів</a:t>
            </a:r>
          </a:p>
          <a:p>
            <a:pPr marL="571500" indent="-571500" algn="ctr">
              <a:buFont typeface="Wingdings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34331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3"/>
            <a:ext cx="7772400" cy="864096"/>
          </a:xfrm>
          <a:solidFill>
            <a:schemeClr val="bg2"/>
          </a:solidFill>
          <a:ln w="76200">
            <a:solidFill>
              <a:srgbClr val="FF0000"/>
            </a:solidFill>
          </a:ln>
        </p:spPr>
        <p:txBody>
          <a:bodyPr/>
          <a:lstStyle/>
          <a:p>
            <a:r>
              <a:rPr lang="uk-UA" dirty="0" smtClean="0"/>
              <a:t>Ескізний проект - це</a:t>
            </a: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467544" y="980728"/>
            <a:ext cx="7920880" cy="576064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v"/>
            </a:pPr>
            <a:r>
              <a:rPr lang="uk-UA" sz="3200" dirty="0" smtClean="0"/>
              <a:t>Остаточна творча пропозиція конструктора чи дизайнера, яка повністю відображає характеристики виробу</a:t>
            </a:r>
          </a:p>
          <a:p>
            <a:pPr marL="285750" indent="-285750" algn="ctr">
              <a:buFont typeface="Wingdings" pitchFamily="2" charset="2"/>
              <a:buChar char="v"/>
            </a:pPr>
            <a:r>
              <a:rPr lang="uk-UA" sz="3200" dirty="0" smtClean="0"/>
              <a:t>Графічна частина проекту, яка складається із головного планшету, на якій зазначають тему проекту, варіанти планування (садиби) чи форми виробу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796955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  <a:ln w="76200"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r>
              <a:rPr lang="uk-UA" dirty="0" smtClean="0"/>
              <a:t>Ескізний проект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718713409"/>
              </p:ext>
            </p:extLst>
          </p:nvPr>
        </p:nvGraphicFramePr>
        <p:xfrm>
          <a:off x="1524000" y="1700808"/>
          <a:ext cx="60960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804443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Тема17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Тема17</Template>
  <TotalTime>103</TotalTime>
  <Words>387</Words>
  <Application>Microsoft Office PowerPoint</Application>
  <PresentationFormat>Экран 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Тема17</vt:lpstr>
      <vt:lpstr>Презентація з технологій на тему:  Етапи та стадії виробничого й навчального проектування.</vt:lpstr>
      <vt:lpstr>Основні поняття</vt:lpstr>
      <vt:lpstr>План 1. Поняття про етапи виробничого проектування 2. Поняття про етапи навчального проектування</vt:lpstr>
      <vt:lpstr>Основні етапи процесу проектування:</vt:lpstr>
      <vt:lpstr>Презентация PowerPoint</vt:lpstr>
      <vt:lpstr>Дослідження та складання завдань проекту</vt:lpstr>
      <vt:lpstr>Художньо-конструкторський пошук</vt:lpstr>
      <vt:lpstr>Ескізний проект - це</vt:lpstr>
      <vt:lpstr>Ескізний проект</vt:lpstr>
      <vt:lpstr>Складання конструкторської документації</vt:lpstr>
      <vt:lpstr>Перший етап –  організаційно-підготовчий</vt:lpstr>
      <vt:lpstr>Другий етап –  конструкторський</vt:lpstr>
      <vt:lpstr>Третій етап –  технологічний</vt:lpstr>
      <vt:lpstr>Четвертий етап –  завершальний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з технологій на тему:  Етапи та стадії виробничого й навчального проектування.</dc:title>
  <dc:creator>admin</dc:creator>
  <cp:lastModifiedBy>admin</cp:lastModifiedBy>
  <cp:revision>13</cp:revision>
  <dcterms:created xsi:type="dcterms:W3CDTF">2013-12-01T21:19:19Z</dcterms:created>
  <dcterms:modified xsi:type="dcterms:W3CDTF">2015-02-24T09:22:13Z</dcterms:modified>
</cp:coreProperties>
</file>