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2" r:id="rId4"/>
    <p:sldId id="263" r:id="rId5"/>
    <p:sldId id="258" r:id="rId6"/>
    <p:sldId id="259" r:id="rId7"/>
    <p:sldId id="260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BAB05-082F-4069-AB73-07993F48B05F}" type="doc">
      <dgm:prSet loTypeId="urn:microsoft.com/office/officeart/2005/8/layout/process1" loCatId="process" qsTypeId="urn:microsoft.com/office/officeart/2005/8/quickstyle/3d2" qsCatId="3D" csTypeId="urn:microsoft.com/office/officeart/2005/8/colors/colorful2" csCatId="colorful" phldr="1"/>
      <dgm:spPr/>
    </dgm:pt>
    <dgm:pt modelId="{11185C6B-F7A3-4923-9543-34D1C4602945}">
      <dgm:prSet phldrT="[Текст]"/>
      <dgm:spPr/>
      <dgm:t>
        <a:bodyPr/>
        <a:lstStyle/>
        <a:p>
          <a:r>
            <a:rPr lang="ru-RU" dirty="0" err="1" smtClean="0"/>
            <a:t>з'являється</a:t>
          </a:r>
          <a:r>
            <a:rPr lang="ru-RU" dirty="0" smtClean="0"/>
            <a:t> </a:t>
          </a:r>
          <a:r>
            <a:rPr lang="ru-RU" dirty="0" err="1" smtClean="0"/>
            <a:t>задум</a:t>
          </a:r>
          <a:r>
            <a:rPr lang="ru-RU" dirty="0" smtClean="0"/>
            <a:t> </a:t>
          </a:r>
          <a:r>
            <a:rPr lang="ru-RU" dirty="0" err="1" smtClean="0"/>
            <a:t>вступити</a:t>
          </a:r>
          <a:r>
            <a:rPr lang="ru-RU" dirty="0" smtClean="0"/>
            <a:t> до одного з </a:t>
          </a:r>
          <a:r>
            <a:rPr lang="ru-RU" dirty="0" err="1" smtClean="0"/>
            <a:t>престижних</a:t>
          </a:r>
          <a:r>
            <a:rPr lang="ru-RU" dirty="0" smtClean="0"/>
            <a:t> </a:t>
          </a:r>
          <a:r>
            <a:rPr lang="ru-RU" dirty="0" err="1" smtClean="0"/>
            <a:t>вищих</a:t>
          </a:r>
          <a:r>
            <a:rPr lang="ru-RU" dirty="0" smtClean="0"/>
            <a:t> </a:t>
          </a:r>
          <a:r>
            <a:rPr lang="ru-RU" dirty="0" err="1" smtClean="0"/>
            <a:t>навчальних</a:t>
          </a:r>
          <a:r>
            <a:rPr lang="ru-RU" dirty="0" smtClean="0"/>
            <a:t> </a:t>
          </a:r>
          <a:r>
            <a:rPr lang="ru-RU" dirty="0" err="1" smtClean="0"/>
            <a:t>закладів</a:t>
          </a:r>
          <a:r>
            <a:rPr lang="ru-RU" dirty="0" smtClean="0"/>
            <a:t> </a:t>
          </a:r>
          <a:r>
            <a:rPr lang="ru-RU" dirty="0" err="1" smtClean="0"/>
            <a:t>нашої</a:t>
          </a:r>
          <a:r>
            <a:rPr lang="ru-RU" dirty="0" smtClean="0"/>
            <a:t> </a:t>
          </a:r>
          <a:r>
            <a:rPr lang="ru-RU" dirty="0" err="1" smtClean="0"/>
            <a:t>країни</a:t>
          </a:r>
          <a:endParaRPr lang="uk-UA" dirty="0"/>
        </a:p>
      </dgm:t>
    </dgm:pt>
    <dgm:pt modelId="{0997DE7A-E372-427E-BD9B-CD7059A2871F}" type="parTrans" cxnId="{AAF4D111-B23B-4FA0-8B06-E5AFFF85DFBA}">
      <dgm:prSet/>
      <dgm:spPr/>
      <dgm:t>
        <a:bodyPr/>
        <a:lstStyle/>
        <a:p>
          <a:endParaRPr lang="uk-UA"/>
        </a:p>
      </dgm:t>
    </dgm:pt>
    <dgm:pt modelId="{73784BB8-336F-4716-9D5B-EB99AAC13496}" type="sibTrans" cxnId="{AAF4D111-B23B-4FA0-8B06-E5AFFF85DFBA}">
      <dgm:prSet/>
      <dgm:spPr/>
      <dgm:t>
        <a:bodyPr/>
        <a:lstStyle/>
        <a:p>
          <a:endParaRPr lang="uk-UA"/>
        </a:p>
      </dgm:t>
    </dgm:pt>
    <dgm:pt modelId="{AD2EDDF3-4A5C-4DD6-8E93-E03E4B06568C}">
      <dgm:prSet phldrT="[Текст]"/>
      <dgm:spPr/>
      <dgm:t>
        <a:bodyPr/>
        <a:lstStyle/>
        <a:p>
          <a:r>
            <a:rPr lang="ru-RU" dirty="0" err="1" smtClean="0"/>
            <a:t>обговорення</a:t>
          </a:r>
          <a:r>
            <a:rPr lang="ru-RU" dirty="0" smtClean="0"/>
            <a:t> </a:t>
          </a:r>
          <a:r>
            <a:rPr lang="ru-RU" dirty="0" err="1" smtClean="0"/>
            <a:t>цієї</a:t>
          </a:r>
          <a:r>
            <a:rPr lang="ru-RU" dirty="0" smtClean="0"/>
            <a:t> </a:t>
          </a:r>
          <a:r>
            <a:rPr lang="ru-RU" dirty="0" err="1" smtClean="0"/>
            <a:t>ідеї</a:t>
          </a:r>
          <a:r>
            <a:rPr lang="ru-RU" dirty="0" smtClean="0"/>
            <a:t> з батьками </a:t>
          </a:r>
          <a:endParaRPr lang="uk-UA" dirty="0"/>
        </a:p>
      </dgm:t>
    </dgm:pt>
    <dgm:pt modelId="{3264A252-43F8-4F2B-9EDC-E8F1B15952E6}" type="parTrans" cxnId="{E07DE8C2-2E67-498A-99B6-3328CEA0D93A}">
      <dgm:prSet/>
      <dgm:spPr/>
      <dgm:t>
        <a:bodyPr/>
        <a:lstStyle/>
        <a:p>
          <a:endParaRPr lang="uk-UA"/>
        </a:p>
      </dgm:t>
    </dgm:pt>
    <dgm:pt modelId="{888F2506-511D-4346-AD7D-A52B046EB8C7}" type="sibTrans" cxnId="{E07DE8C2-2E67-498A-99B6-3328CEA0D93A}">
      <dgm:prSet/>
      <dgm:spPr/>
      <dgm:t>
        <a:bodyPr/>
        <a:lstStyle/>
        <a:p>
          <a:endParaRPr lang="uk-UA"/>
        </a:p>
      </dgm:t>
    </dgm:pt>
    <dgm:pt modelId="{E27671C9-3605-439B-8831-1B33785B9C29}">
      <dgm:prSet phldrT="[Текст]"/>
      <dgm:spPr/>
      <dgm:t>
        <a:bodyPr/>
        <a:lstStyle/>
        <a:p>
          <a:r>
            <a:rPr lang="ru-RU" dirty="0" err="1" smtClean="0"/>
            <a:t>визначення</a:t>
          </a:r>
          <a:r>
            <a:rPr lang="ru-RU" dirty="0" smtClean="0"/>
            <a:t> </a:t>
          </a:r>
          <a:r>
            <a:rPr lang="ru-RU" dirty="0" err="1" smtClean="0"/>
            <a:t>проблемних</a:t>
          </a:r>
          <a:r>
            <a:rPr lang="ru-RU" dirty="0" smtClean="0"/>
            <a:t> для вас </a:t>
          </a:r>
          <a:r>
            <a:rPr lang="ru-RU" dirty="0" err="1" smtClean="0"/>
            <a:t>запитань</a:t>
          </a:r>
          <a:r>
            <a:rPr lang="ru-RU" dirty="0" smtClean="0"/>
            <a:t> </a:t>
          </a:r>
          <a:endParaRPr lang="uk-UA" dirty="0"/>
        </a:p>
      </dgm:t>
    </dgm:pt>
    <dgm:pt modelId="{7965A6F0-18CE-444F-98FD-97472C10DB82}" type="parTrans" cxnId="{1DC6823C-70F5-4C11-BCAA-D67C59817CE0}">
      <dgm:prSet/>
      <dgm:spPr/>
      <dgm:t>
        <a:bodyPr/>
        <a:lstStyle/>
        <a:p>
          <a:endParaRPr lang="uk-UA"/>
        </a:p>
      </dgm:t>
    </dgm:pt>
    <dgm:pt modelId="{0D7B279E-BD88-4E3C-A33B-93DDB94B4994}" type="sibTrans" cxnId="{1DC6823C-70F5-4C11-BCAA-D67C59817CE0}">
      <dgm:prSet/>
      <dgm:spPr/>
      <dgm:t>
        <a:bodyPr/>
        <a:lstStyle/>
        <a:p>
          <a:endParaRPr lang="uk-UA"/>
        </a:p>
      </dgm:t>
    </dgm:pt>
    <dgm:pt modelId="{8AB38979-4B4A-408F-968C-8FC1F0F28E0D}">
      <dgm:prSet phldrT="[Текст]"/>
      <dgm:spPr/>
      <dgm:t>
        <a:bodyPr/>
        <a:lstStyle/>
        <a:p>
          <a:r>
            <a:rPr lang="ru-RU" dirty="0" err="1" smtClean="0"/>
            <a:t>пошуку</a:t>
          </a:r>
          <a:r>
            <a:rPr lang="ru-RU" dirty="0" smtClean="0"/>
            <a:t> </a:t>
          </a:r>
          <a:r>
            <a:rPr lang="ru-RU" dirty="0" err="1" smtClean="0"/>
            <a:t>потрібної</a:t>
          </a:r>
          <a:r>
            <a:rPr lang="ru-RU" dirty="0" smtClean="0"/>
            <a:t> </a:t>
          </a:r>
          <a:r>
            <a:rPr lang="ru-RU" dirty="0" err="1" smtClean="0"/>
            <a:t>інформації</a:t>
          </a:r>
          <a:endParaRPr lang="uk-UA" dirty="0"/>
        </a:p>
      </dgm:t>
    </dgm:pt>
    <dgm:pt modelId="{D571647E-7C55-4C48-B4C7-5F55D20C0F99}" type="parTrans" cxnId="{1BB4DCEC-CFB6-417B-B155-FD3D9B42F641}">
      <dgm:prSet/>
      <dgm:spPr/>
      <dgm:t>
        <a:bodyPr/>
        <a:lstStyle/>
        <a:p>
          <a:endParaRPr lang="uk-UA"/>
        </a:p>
      </dgm:t>
    </dgm:pt>
    <dgm:pt modelId="{5EFF0CF1-133E-4DEC-92ED-457311104D0B}" type="sibTrans" cxnId="{1BB4DCEC-CFB6-417B-B155-FD3D9B42F641}">
      <dgm:prSet/>
      <dgm:spPr/>
      <dgm:t>
        <a:bodyPr/>
        <a:lstStyle/>
        <a:p>
          <a:endParaRPr lang="uk-UA"/>
        </a:p>
      </dgm:t>
    </dgm:pt>
    <dgm:pt modelId="{CA8CC50C-ABDC-4E90-9A53-784A42F8B3A5}">
      <dgm:prSet phldrT="[Текст]"/>
      <dgm:spPr/>
      <dgm:t>
        <a:bodyPr/>
        <a:lstStyle/>
        <a:p>
          <a:r>
            <a:rPr lang="ru-RU" dirty="0" smtClean="0"/>
            <a:t>план </a:t>
          </a:r>
          <a:r>
            <a:rPr lang="ru-RU" dirty="0" err="1" smtClean="0"/>
            <a:t>дій</a:t>
          </a:r>
          <a:r>
            <a:rPr lang="ru-RU" dirty="0" smtClean="0"/>
            <a:t> для </a:t>
          </a:r>
          <a:r>
            <a:rPr lang="ru-RU" dirty="0" err="1" smtClean="0"/>
            <a:t>реалізації</a:t>
          </a:r>
          <a:r>
            <a:rPr lang="ru-RU" dirty="0" smtClean="0"/>
            <a:t> </a:t>
          </a:r>
          <a:r>
            <a:rPr lang="ru-RU" dirty="0" err="1" smtClean="0"/>
            <a:t>задуму</a:t>
          </a:r>
          <a:endParaRPr lang="uk-UA" dirty="0"/>
        </a:p>
      </dgm:t>
    </dgm:pt>
    <dgm:pt modelId="{82364676-E8EE-475A-845A-E8230E804795}" type="parTrans" cxnId="{176DB547-F64F-4B06-BDE4-87585E29B611}">
      <dgm:prSet/>
      <dgm:spPr/>
      <dgm:t>
        <a:bodyPr/>
        <a:lstStyle/>
        <a:p>
          <a:endParaRPr lang="uk-UA"/>
        </a:p>
      </dgm:t>
    </dgm:pt>
    <dgm:pt modelId="{3DCC13C5-0217-45A4-A518-909ADDE6B365}" type="sibTrans" cxnId="{176DB547-F64F-4B06-BDE4-87585E29B611}">
      <dgm:prSet/>
      <dgm:spPr/>
      <dgm:t>
        <a:bodyPr/>
        <a:lstStyle/>
        <a:p>
          <a:endParaRPr lang="uk-UA"/>
        </a:p>
      </dgm:t>
    </dgm:pt>
    <dgm:pt modelId="{4345CCE9-323F-464B-AEA0-FCD40AD80A34}" type="pres">
      <dgm:prSet presAssocID="{355BAB05-082F-4069-AB73-07993F48B05F}" presName="Name0" presStyleCnt="0">
        <dgm:presLayoutVars>
          <dgm:dir/>
          <dgm:resizeHandles val="exact"/>
        </dgm:presLayoutVars>
      </dgm:prSet>
      <dgm:spPr/>
    </dgm:pt>
    <dgm:pt modelId="{20BAB898-9D30-4C87-B911-7499BFE5F8FF}" type="pres">
      <dgm:prSet presAssocID="{11185C6B-F7A3-4923-9543-34D1C4602945}" presName="node" presStyleLbl="node1" presStyleIdx="0" presStyleCnt="5">
        <dgm:presLayoutVars>
          <dgm:bulletEnabled val="1"/>
        </dgm:presLayoutVars>
      </dgm:prSet>
      <dgm:spPr/>
    </dgm:pt>
    <dgm:pt modelId="{027C9288-AB2D-4244-BE2A-3521F1894B63}" type="pres">
      <dgm:prSet presAssocID="{73784BB8-336F-4716-9D5B-EB99AAC13496}" presName="sibTrans" presStyleLbl="sibTrans2D1" presStyleIdx="0" presStyleCnt="4"/>
      <dgm:spPr/>
    </dgm:pt>
    <dgm:pt modelId="{DC6E2419-D741-4A48-9DB2-1E625F76854E}" type="pres">
      <dgm:prSet presAssocID="{73784BB8-336F-4716-9D5B-EB99AAC13496}" presName="connectorText" presStyleLbl="sibTrans2D1" presStyleIdx="0" presStyleCnt="4"/>
      <dgm:spPr/>
    </dgm:pt>
    <dgm:pt modelId="{F67477B9-1924-4CE3-A719-26EBEAD952B3}" type="pres">
      <dgm:prSet presAssocID="{AD2EDDF3-4A5C-4DD6-8E93-E03E4B06568C}" presName="node" presStyleLbl="node1" presStyleIdx="1" presStyleCnt="5" custLinFactNeighborX="-5519" custLinFactNeighborY="-1500">
        <dgm:presLayoutVars>
          <dgm:bulletEnabled val="1"/>
        </dgm:presLayoutVars>
      </dgm:prSet>
      <dgm:spPr/>
    </dgm:pt>
    <dgm:pt modelId="{82EBBCE8-7092-48B1-B414-C6A6B2BB557E}" type="pres">
      <dgm:prSet presAssocID="{888F2506-511D-4346-AD7D-A52B046EB8C7}" presName="sibTrans" presStyleLbl="sibTrans2D1" presStyleIdx="1" presStyleCnt="4"/>
      <dgm:spPr/>
    </dgm:pt>
    <dgm:pt modelId="{3D9462CC-938B-44E3-A3DC-3799C55A96C0}" type="pres">
      <dgm:prSet presAssocID="{888F2506-511D-4346-AD7D-A52B046EB8C7}" presName="connectorText" presStyleLbl="sibTrans2D1" presStyleIdx="1" presStyleCnt="4"/>
      <dgm:spPr/>
    </dgm:pt>
    <dgm:pt modelId="{D2C82468-3255-42AC-8D20-6FB3D0ACB315}" type="pres">
      <dgm:prSet presAssocID="{E27671C9-3605-439B-8831-1B33785B9C29}" presName="node" presStyleLbl="node1" presStyleIdx="2" presStyleCnt="5">
        <dgm:presLayoutVars>
          <dgm:bulletEnabled val="1"/>
        </dgm:presLayoutVars>
      </dgm:prSet>
      <dgm:spPr/>
    </dgm:pt>
    <dgm:pt modelId="{AC528F91-98C6-417A-8CB3-1A4AB68D7BFE}" type="pres">
      <dgm:prSet presAssocID="{0D7B279E-BD88-4E3C-A33B-93DDB94B4994}" presName="sibTrans" presStyleLbl="sibTrans2D1" presStyleIdx="2" presStyleCnt="4"/>
      <dgm:spPr/>
    </dgm:pt>
    <dgm:pt modelId="{654E5EFF-BFD6-430A-80BF-28A9F7ED9BD5}" type="pres">
      <dgm:prSet presAssocID="{0D7B279E-BD88-4E3C-A33B-93DDB94B4994}" presName="connectorText" presStyleLbl="sibTrans2D1" presStyleIdx="2" presStyleCnt="4"/>
      <dgm:spPr/>
    </dgm:pt>
    <dgm:pt modelId="{D307F555-F3BC-430D-8417-1796C49B473B}" type="pres">
      <dgm:prSet presAssocID="{8AB38979-4B4A-408F-968C-8FC1F0F28E0D}" presName="node" presStyleLbl="node1" presStyleIdx="3" presStyleCnt="5">
        <dgm:presLayoutVars>
          <dgm:bulletEnabled val="1"/>
        </dgm:presLayoutVars>
      </dgm:prSet>
      <dgm:spPr/>
    </dgm:pt>
    <dgm:pt modelId="{DA8725F2-787C-44BD-80E6-8E9DE8DE61C2}" type="pres">
      <dgm:prSet presAssocID="{5EFF0CF1-133E-4DEC-92ED-457311104D0B}" presName="sibTrans" presStyleLbl="sibTrans2D1" presStyleIdx="3" presStyleCnt="4"/>
      <dgm:spPr/>
    </dgm:pt>
    <dgm:pt modelId="{4C1790D0-BFC7-4FB5-8F79-E47554FC8DCB}" type="pres">
      <dgm:prSet presAssocID="{5EFF0CF1-133E-4DEC-92ED-457311104D0B}" presName="connectorText" presStyleLbl="sibTrans2D1" presStyleIdx="3" presStyleCnt="4"/>
      <dgm:spPr/>
    </dgm:pt>
    <dgm:pt modelId="{3A6162A3-6477-462B-B1C0-F0D31E85300A}" type="pres">
      <dgm:prSet presAssocID="{CA8CC50C-ABDC-4E90-9A53-784A42F8B3A5}" presName="node" presStyleLbl="node1" presStyleIdx="4" presStyleCnt="5">
        <dgm:presLayoutVars>
          <dgm:bulletEnabled val="1"/>
        </dgm:presLayoutVars>
      </dgm:prSet>
      <dgm:spPr/>
    </dgm:pt>
  </dgm:ptLst>
  <dgm:cxnLst>
    <dgm:cxn modelId="{867F5FDD-FA92-4172-AB82-5A979A82289F}" type="presOf" srcId="{11185C6B-F7A3-4923-9543-34D1C4602945}" destId="{20BAB898-9D30-4C87-B911-7499BFE5F8FF}" srcOrd="0" destOrd="0" presId="urn:microsoft.com/office/officeart/2005/8/layout/process1"/>
    <dgm:cxn modelId="{A083ED65-B36B-4021-B500-A04805A74E87}" type="presOf" srcId="{888F2506-511D-4346-AD7D-A52B046EB8C7}" destId="{3D9462CC-938B-44E3-A3DC-3799C55A96C0}" srcOrd="1" destOrd="0" presId="urn:microsoft.com/office/officeart/2005/8/layout/process1"/>
    <dgm:cxn modelId="{69E53129-22CE-4267-8198-A9380A93C1AA}" type="presOf" srcId="{CA8CC50C-ABDC-4E90-9A53-784A42F8B3A5}" destId="{3A6162A3-6477-462B-B1C0-F0D31E85300A}" srcOrd="0" destOrd="0" presId="urn:microsoft.com/office/officeart/2005/8/layout/process1"/>
    <dgm:cxn modelId="{ED5AE442-3EB1-4A07-9F13-31D28F860EE7}" type="presOf" srcId="{5EFF0CF1-133E-4DEC-92ED-457311104D0B}" destId="{DA8725F2-787C-44BD-80E6-8E9DE8DE61C2}" srcOrd="0" destOrd="0" presId="urn:microsoft.com/office/officeart/2005/8/layout/process1"/>
    <dgm:cxn modelId="{E07DE8C2-2E67-498A-99B6-3328CEA0D93A}" srcId="{355BAB05-082F-4069-AB73-07993F48B05F}" destId="{AD2EDDF3-4A5C-4DD6-8E93-E03E4B06568C}" srcOrd="1" destOrd="0" parTransId="{3264A252-43F8-4F2B-9EDC-E8F1B15952E6}" sibTransId="{888F2506-511D-4346-AD7D-A52B046EB8C7}"/>
    <dgm:cxn modelId="{30DF2F29-83A3-4733-8E18-F813D0A2BC19}" type="presOf" srcId="{AD2EDDF3-4A5C-4DD6-8E93-E03E4B06568C}" destId="{F67477B9-1924-4CE3-A719-26EBEAD952B3}" srcOrd="0" destOrd="0" presId="urn:microsoft.com/office/officeart/2005/8/layout/process1"/>
    <dgm:cxn modelId="{AAF4D111-B23B-4FA0-8B06-E5AFFF85DFBA}" srcId="{355BAB05-082F-4069-AB73-07993F48B05F}" destId="{11185C6B-F7A3-4923-9543-34D1C4602945}" srcOrd="0" destOrd="0" parTransId="{0997DE7A-E372-427E-BD9B-CD7059A2871F}" sibTransId="{73784BB8-336F-4716-9D5B-EB99AAC13496}"/>
    <dgm:cxn modelId="{F29D60EB-EE5E-4F28-B919-0A99387F40CF}" type="presOf" srcId="{888F2506-511D-4346-AD7D-A52B046EB8C7}" destId="{82EBBCE8-7092-48B1-B414-C6A6B2BB557E}" srcOrd="0" destOrd="0" presId="urn:microsoft.com/office/officeart/2005/8/layout/process1"/>
    <dgm:cxn modelId="{B0012B04-4DBD-4E39-B0CD-D1EEFEEC4D1E}" type="presOf" srcId="{8AB38979-4B4A-408F-968C-8FC1F0F28E0D}" destId="{D307F555-F3BC-430D-8417-1796C49B473B}" srcOrd="0" destOrd="0" presId="urn:microsoft.com/office/officeart/2005/8/layout/process1"/>
    <dgm:cxn modelId="{8C148A05-F166-4270-849E-67E2BE7B2EA3}" type="presOf" srcId="{73784BB8-336F-4716-9D5B-EB99AAC13496}" destId="{027C9288-AB2D-4244-BE2A-3521F1894B63}" srcOrd="0" destOrd="0" presId="urn:microsoft.com/office/officeart/2005/8/layout/process1"/>
    <dgm:cxn modelId="{D681B137-FF4A-41B0-A7EB-CAA0E43C66C3}" type="presOf" srcId="{E27671C9-3605-439B-8831-1B33785B9C29}" destId="{D2C82468-3255-42AC-8D20-6FB3D0ACB315}" srcOrd="0" destOrd="0" presId="urn:microsoft.com/office/officeart/2005/8/layout/process1"/>
    <dgm:cxn modelId="{D6C5E2EE-B31D-4FB1-8E26-98AD1A04E8D8}" type="presOf" srcId="{0D7B279E-BD88-4E3C-A33B-93DDB94B4994}" destId="{654E5EFF-BFD6-430A-80BF-28A9F7ED9BD5}" srcOrd="1" destOrd="0" presId="urn:microsoft.com/office/officeart/2005/8/layout/process1"/>
    <dgm:cxn modelId="{6F73F369-9F0C-4C22-973D-96CF03074DFE}" type="presOf" srcId="{0D7B279E-BD88-4E3C-A33B-93DDB94B4994}" destId="{AC528F91-98C6-417A-8CB3-1A4AB68D7BFE}" srcOrd="0" destOrd="0" presId="urn:microsoft.com/office/officeart/2005/8/layout/process1"/>
    <dgm:cxn modelId="{1DC6823C-70F5-4C11-BCAA-D67C59817CE0}" srcId="{355BAB05-082F-4069-AB73-07993F48B05F}" destId="{E27671C9-3605-439B-8831-1B33785B9C29}" srcOrd="2" destOrd="0" parTransId="{7965A6F0-18CE-444F-98FD-97472C10DB82}" sibTransId="{0D7B279E-BD88-4E3C-A33B-93DDB94B4994}"/>
    <dgm:cxn modelId="{F334A4F2-5DBE-4C0B-91A8-239C8E7F7C76}" type="presOf" srcId="{73784BB8-336F-4716-9D5B-EB99AAC13496}" destId="{DC6E2419-D741-4A48-9DB2-1E625F76854E}" srcOrd="1" destOrd="0" presId="urn:microsoft.com/office/officeart/2005/8/layout/process1"/>
    <dgm:cxn modelId="{1BB4DCEC-CFB6-417B-B155-FD3D9B42F641}" srcId="{355BAB05-082F-4069-AB73-07993F48B05F}" destId="{8AB38979-4B4A-408F-968C-8FC1F0F28E0D}" srcOrd="3" destOrd="0" parTransId="{D571647E-7C55-4C48-B4C7-5F55D20C0F99}" sibTransId="{5EFF0CF1-133E-4DEC-92ED-457311104D0B}"/>
    <dgm:cxn modelId="{176DB547-F64F-4B06-BDE4-87585E29B611}" srcId="{355BAB05-082F-4069-AB73-07993F48B05F}" destId="{CA8CC50C-ABDC-4E90-9A53-784A42F8B3A5}" srcOrd="4" destOrd="0" parTransId="{82364676-E8EE-475A-845A-E8230E804795}" sibTransId="{3DCC13C5-0217-45A4-A518-909ADDE6B365}"/>
    <dgm:cxn modelId="{DD2C1533-6C68-4015-A951-20F79D80803F}" type="presOf" srcId="{355BAB05-082F-4069-AB73-07993F48B05F}" destId="{4345CCE9-323F-464B-AEA0-FCD40AD80A34}" srcOrd="0" destOrd="0" presId="urn:microsoft.com/office/officeart/2005/8/layout/process1"/>
    <dgm:cxn modelId="{72004241-F2C8-4606-848D-92E75C7B3440}" type="presOf" srcId="{5EFF0CF1-133E-4DEC-92ED-457311104D0B}" destId="{4C1790D0-BFC7-4FB5-8F79-E47554FC8DCB}" srcOrd="1" destOrd="0" presId="urn:microsoft.com/office/officeart/2005/8/layout/process1"/>
    <dgm:cxn modelId="{6F67520E-C368-43C0-BAF3-FE534D702397}" type="presParOf" srcId="{4345CCE9-323F-464B-AEA0-FCD40AD80A34}" destId="{20BAB898-9D30-4C87-B911-7499BFE5F8FF}" srcOrd="0" destOrd="0" presId="urn:microsoft.com/office/officeart/2005/8/layout/process1"/>
    <dgm:cxn modelId="{D13E7C6E-54D0-477C-8785-02215C2C82DE}" type="presParOf" srcId="{4345CCE9-323F-464B-AEA0-FCD40AD80A34}" destId="{027C9288-AB2D-4244-BE2A-3521F1894B63}" srcOrd="1" destOrd="0" presId="urn:microsoft.com/office/officeart/2005/8/layout/process1"/>
    <dgm:cxn modelId="{405D6A15-0364-4EE8-AAA7-43F1F2F14479}" type="presParOf" srcId="{027C9288-AB2D-4244-BE2A-3521F1894B63}" destId="{DC6E2419-D741-4A48-9DB2-1E625F76854E}" srcOrd="0" destOrd="0" presId="urn:microsoft.com/office/officeart/2005/8/layout/process1"/>
    <dgm:cxn modelId="{5E203125-F1BF-4CF4-BBDF-A588AFFA862F}" type="presParOf" srcId="{4345CCE9-323F-464B-AEA0-FCD40AD80A34}" destId="{F67477B9-1924-4CE3-A719-26EBEAD952B3}" srcOrd="2" destOrd="0" presId="urn:microsoft.com/office/officeart/2005/8/layout/process1"/>
    <dgm:cxn modelId="{BA0A6C38-E2D2-4197-94C0-672EB2D8F358}" type="presParOf" srcId="{4345CCE9-323F-464B-AEA0-FCD40AD80A34}" destId="{82EBBCE8-7092-48B1-B414-C6A6B2BB557E}" srcOrd="3" destOrd="0" presId="urn:microsoft.com/office/officeart/2005/8/layout/process1"/>
    <dgm:cxn modelId="{76BC267D-194E-490E-93FA-0685A31F0558}" type="presParOf" srcId="{82EBBCE8-7092-48B1-B414-C6A6B2BB557E}" destId="{3D9462CC-938B-44E3-A3DC-3799C55A96C0}" srcOrd="0" destOrd="0" presId="urn:microsoft.com/office/officeart/2005/8/layout/process1"/>
    <dgm:cxn modelId="{D6494C3C-8EA4-465B-B4C5-8F500971AA44}" type="presParOf" srcId="{4345CCE9-323F-464B-AEA0-FCD40AD80A34}" destId="{D2C82468-3255-42AC-8D20-6FB3D0ACB315}" srcOrd="4" destOrd="0" presId="urn:microsoft.com/office/officeart/2005/8/layout/process1"/>
    <dgm:cxn modelId="{6D8643F1-5704-439E-A413-77735EC043A5}" type="presParOf" srcId="{4345CCE9-323F-464B-AEA0-FCD40AD80A34}" destId="{AC528F91-98C6-417A-8CB3-1A4AB68D7BFE}" srcOrd="5" destOrd="0" presId="urn:microsoft.com/office/officeart/2005/8/layout/process1"/>
    <dgm:cxn modelId="{E4DF10CA-2B5F-448F-9167-D873C6C4C914}" type="presParOf" srcId="{AC528F91-98C6-417A-8CB3-1A4AB68D7BFE}" destId="{654E5EFF-BFD6-430A-80BF-28A9F7ED9BD5}" srcOrd="0" destOrd="0" presId="urn:microsoft.com/office/officeart/2005/8/layout/process1"/>
    <dgm:cxn modelId="{F026BA6C-1F62-4B44-9AF1-8BB403FA4935}" type="presParOf" srcId="{4345CCE9-323F-464B-AEA0-FCD40AD80A34}" destId="{D307F555-F3BC-430D-8417-1796C49B473B}" srcOrd="6" destOrd="0" presId="urn:microsoft.com/office/officeart/2005/8/layout/process1"/>
    <dgm:cxn modelId="{CA378812-80D7-4FD9-A8DD-DB8A7A2DB286}" type="presParOf" srcId="{4345CCE9-323F-464B-AEA0-FCD40AD80A34}" destId="{DA8725F2-787C-44BD-80E6-8E9DE8DE61C2}" srcOrd="7" destOrd="0" presId="urn:microsoft.com/office/officeart/2005/8/layout/process1"/>
    <dgm:cxn modelId="{16233101-BE16-457D-9232-68627B1D1712}" type="presParOf" srcId="{DA8725F2-787C-44BD-80E6-8E9DE8DE61C2}" destId="{4C1790D0-BFC7-4FB5-8F79-E47554FC8DCB}" srcOrd="0" destOrd="0" presId="urn:microsoft.com/office/officeart/2005/8/layout/process1"/>
    <dgm:cxn modelId="{C0A20C5A-9B03-4BAE-AE54-011CBE338FD4}" type="presParOf" srcId="{4345CCE9-323F-464B-AEA0-FCD40AD80A34}" destId="{3A6162A3-6477-462B-B1C0-F0D31E85300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D0FA9-0BF1-4915-ADB5-7E381B1C1288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A6852B57-B121-44FB-A54C-4778534B92C4}">
      <dgm:prSet phldrT="[Текст]"/>
      <dgm:spPr>
        <a:xfrm>
          <a:off x="1483566" y="386736"/>
          <a:ext cx="3085488" cy="964215"/>
        </a:xfrm>
        <a:prstGeom prst="rect">
          <a:avLst/>
        </a:prstGeom>
      </dgm:spPr>
      <dgm:t>
        <a:bodyPr/>
        <a:lstStyle/>
        <a:p>
          <a:r>
            <a:rPr lang="uk-UA" smtClean="0">
              <a:latin typeface="Arial"/>
              <a:ea typeface="Arial Unicode MS"/>
              <a:cs typeface="+mn-cs"/>
            </a:rPr>
            <a:t>соціально-економічна ефективність; </a:t>
          </a:r>
          <a:endParaRPr lang="uk-UA" dirty="0">
            <a:latin typeface="Arial"/>
            <a:ea typeface="Arial Unicode MS"/>
            <a:cs typeface="+mn-cs"/>
          </a:endParaRPr>
        </a:p>
      </dgm:t>
    </dgm:pt>
    <dgm:pt modelId="{DDC8D560-59EB-4CCF-A629-08F82B4EB2CB}" type="parTrans" cxnId="{A3EC56BF-7D5A-4758-AD0B-ED460CFA571B}">
      <dgm:prSet/>
      <dgm:spPr/>
      <dgm:t>
        <a:bodyPr/>
        <a:lstStyle/>
        <a:p>
          <a:endParaRPr lang="uk-UA"/>
        </a:p>
      </dgm:t>
    </dgm:pt>
    <dgm:pt modelId="{B43D7700-9D16-4F22-9479-1B3676BC6B67}" type="sibTrans" cxnId="{A3EC56BF-7D5A-4758-AD0B-ED460CFA571B}">
      <dgm:prSet/>
      <dgm:spPr/>
      <dgm:t>
        <a:bodyPr/>
        <a:lstStyle/>
        <a:p>
          <a:endParaRPr lang="uk-UA"/>
        </a:p>
      </dgm:t>
    </dgm:pt>
    <dgm:pt modelId="{41D55E13-ACD6-4A52-A582-0E175A2A28B3}">
      <dgm:prSet phldrT="[Текст]"/>
      <dgm:spPr>
        <a:xfrm>
          <a:off x="1488173" y="1600576"/>
          <a:ext cx="3085488" cy="964215"/>
        </a:xfrm>
        <a:prstGeom prst="rect">
          <a:avLst/>
        </a:prstGeom>
      </dgm:spPr>
      <dgm:t>
        <a:bodyPr/>
        <a:lstStyle/>
        <a:p>
          <a:r>
            <a:rPr lang="uk-UA" smtClean="0">
              <a:latin typeface="Arial"/>
              <a:ea typeface="Arial Unicode MS"/>
              <a:cs typeface="+mn-cs"/>
            </a:rPr>
            <a:t>соціальна інтегрованість; </a:t>
          </a:r>
          <a:endParaRPr lang="uk-UA" dirty="0">
            <a:latin typeface="Arial"/>
            <a:ea typeface="Arial Unicode MS"/>
            <a:cs typeface="+mn-cs"/>
          </a:endParaRPr>
        </a:p>
      </dgm:t>
    </dgm:pt>
    <dgm:pt modelId="{F87322AC-778F-4194-9041-A3F77D11140C}" type="parTrans" cxnId="{A7E0B5A0-0698-4D5D-AA62-93C105C085B7}">
      <dgm:prSet/>
      <dgm:spPr/>
      <dgm:t>
        <a:bodyPr/>
        <a:lstStyle/>
        <a:p>
          <a:endParaRPr lang="uk-UA"/>
        </a:p>
      </dgm:t>
    </dgm:pt>
    <dgm:pt modelId="{4F9AF4E5-3776-4E42-B372-B5BBBD6D7040}" type="sibTrans" cxnId="{A7E0B5A0-0698-4D5D-AA62-93C105C085B7}">
      <dgm:prSet/>
      <dgm:spPr/>
      <dgm:t>
        <a:bodyPr/>
        <a:lstStyle/>
        <a:p>
          <a:endParaRPr lang="uk-UA"/>
        </a:p>
      </dgm:t>
    </dgm:pt>
    <dgm:pt modelId="{A5B628C1-09A0-40E1-B250-32298C94951F}">
      <dgm:prSet phldrT="[Текст]"/>
      <dgm:spPr>
        <a:xfrm>
          <a:off x="1483758" y="2814416"/>
          <a:ext cx="3085488" cy="964215"/>
        </a:xfrm>
        <a:prstGeom prst="rect">
          <a:avLst/>
        </a:prstGeom>
      </dgm:spPr>
      <dgm:t>
        <a:bodyPr/>
        <a:lstStyle/>
        <a:p>
          <a:r>
            <a:rPr lang="uk-UA" smtClean="0">
              <a:latin typeface="Arial"/>
              <a:ea typeface="Arial Unicode MS"/>
              <a:cs typeface="+mn-cs"/>
            </a:rPr>
            <a:t>соціально-організаційна керованість</a:t>
          </a:r>
          <a:endParaRPr lang="uk-UA" dirty="0">
            <a:latin typeface="Arial"/>
            <a:ea typeface="Arial Unicode MS"/>
            <a:cs typeface="+mn-cs"/>
          </a:endParaRPr>
        </a:p>
      </dgm:t>
    </dgm:pt>
    <dgm:pt modelId="{624E6DAC-B031-4D1D-9122-A9D9A97CBDC7}" type="parTrans" cxnId="{D721F018-DECB-4BFC-97D4-6216C430AF68}">
      <dgm:prSet/>
      <dgm:spPr/>
      <dgm:t>
        <a:bodyPr/>
        <a:lstStyle/>
        <a:p>
          <a:endParaRPr lang="uk-UA"/>
        </a:p>
      </dgm:t>
    </dgm:pt>
    <dgm:pt modelId="{68EDEE7E-029A-450E-BCE6-5814A2BA6F38}" type="sibTrans" cxnId="{D721F018-DECB-4BFC-97D4-6216C430AF68}">
      <dgm:prSet/>
      <dgm:spPr/>
      <dgm:t>
        <a:bodyPr/>
        <a:lstStyle/>
        <a:p>
          <a:endParaRPr lang="uk-UA"/>
        </a:p>
      </dgm:t>
    </dgm:pt>
    <dgm:pt modelId="{AB532EFC-BC24-4F05-A856-44AEDA4331D3}">
      <dgm:prSet phldrT="[Текст]"/>
      <dgm:spPr>
        <a:xfrm>
          <a:off x="1457162" y="4028255"/>
          <a:ext cx="3085488" cy="964215"/>
        </a:xfrm>
        <a:prstGeom prst="rect">
          <a:avLst/>
        </a:prstGeom>
      </dgm:spPr>
      <dgm:t>
        <a:bodyPr/>
        <a:lstStyle/>
        <a:p>
          <a:r>
            <a:rPr lang="uk-UA" smtClean="0">
              <a:latin typeface="Arial"/>
              <a:ea typeface="Arial Unicode MS"/>
              <a:cs typeface="+mn-cs"/>
            </a:rPr>
            <a:t>суспільна активність. </a:t>
          </a:r>
          <a:endParaRPr lang="uk-UA" dirty="0">
            <a:latin typeface="Arial"/>
            <a:ea typeface="Arial Unicode MS"/>
            <a:cs typeface="+mn-cs"/>
          </a:endParaRPr>
        </a:p>
      </dgm:t>
    </dgm:pt>
    <dgm:pt modelId="{87D91BCF-82F8-43E5-9D43-04282A7473D5}" type="parTrans" cxnId="{C85A0519-FA5F-4BD6-90B5-EB927DCF1BE9}">
      <dgm:prSet/>
      <dgm:spPr/>
      <dgm:t>
        <a:bodyPr/>
        <a:lstStyle/>
        <a:p>
          <a:endParaRPr lang="uk-UA"/>
        </a:p>
      </dgm:t>
    </dgm:pt>
    <dgm:pt modelId="{3DAC3C77-FE3D-428E-8A36-EB11A65E2887}" type="sibTrans" cxnId="{C85A0519-FA5F-4BD6-90B5-EB927DCF1BE9}">
      <dgm:prSet/>
      <dgm:spPr/>
      <dgm:t>
        <a:bodyPr/>
        <a:lstStyle/>
        <a:p>
          <a:endParaRPr lang="uk-UA"/>
        </a:p>
      </dgm:t>
    </dgm:pt>
    <dgm:pt modelId="{72FDEDBA-89A7-41E7-8BC5-A5E1E66C08E8}" type="pres">
      <dgm:prSet presAssocID="{E9AD0FA9-0BF1-4915-ADB5-7E381B1C1288}" presName="Name0" presStyleCnt="0">
        <dgm:presLayoutVars>
          <dgm:dir/>
          <dgm:resizeHandles val="exact"/>
        </dgm:presLayoutVars>
      </dgm:prSet>
      <dgm:spPr/>
    </dgm:pt>
    <dgm:pt modelId="{64BD75B0-F299-40C9-BF3D-794236DB2524}" type="pres">
      <dgm:prSet presAssocID="{A6852B57-B121-44FB-A54C-4778534B92C4}" presName="composite" presStyleCnt="0"/>
      <dgm:spPr/>
    </dgm:pt>
    <dgm:pt modelId="{089F331B-560C-403E-9ECC-C8FD4329B942}" type="pres">
      <dgm:prSet presAssocID="{A6852B57-B121-44FB-A54C-4778534B92C4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1AE392-26DA-4561-993F-23C25D4CB9CA}" type="pres">
      <dgm:prSet presAssocID="{A6852B57-B121-44FB-A54C-4778534B92C4}" presName="rect2" presStyleLbl="fgImgPlace1" presStyleIdx="0" presStyleCnt="4" custScaleX="117013" custScaleY="96023"/>
      <dgm:spPr>
        <a:xfrm>
          <a:off x="1297589" y="267593"/>
          <a:ext cx="789779" cy="9721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E07E76-C956-441E-ADBE-B3E1B350A5FD}" type="pres">
      <dgm:prSet presAssocID="{B43D7700-9D16-4F22-9479-1B3676BC6B67}" presName="sibTrans" presStyleCnt="0"/>
      <dgm:spPr/>
    </dgm:pt>
    <dgm:pt modelId="{72D3B254-0CE3-411F-A8AE-9988BC644366}" type="pres">
      <dgm:prSet presAssocID="{41D55E13-ACD6-4A52-A582-0E175A2A28B3}" presName="composite" presStyleCnt="0"/>
      <dgm:spPr/>
    </dgm:pt>
    <dgm:pt modelId="{4FD2234C-8602-4061-9F16-7B56DB0E3107}" type="pres">
      <dgm:prSet presAssocID="{41D55E13-ACD6-4A52-A582-0E175A2A28B3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114B03-E032-4D88-94B9-22BD94E6F3CF}" type="pres">
      <dgm:prSet presAssocID="{41D55E13-ACD6-4A52-A582-0E175A2A28B3}" presName="rect2" presStyleLbl="fgImgPlace1" presStyleIdx="1" presStyleCnt="4" custScaleX="119743"/>
      <dgm:spPr>
        <a:xfrm>
          <a:off x="1292983" y="1461300"/>
          <a:ext cx="808206" cy="10124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C9DF74-06F2-4FB1-8D04-F36C606FCF95}" type="pres">
      <dgm:prSet presAssocID="{4F9AF4E5-3776-4E42-B372-B5BBBD6D7040}" presName="sibTrans" presStyleCnt="0"/>
      <dgm:spPr/>
    </dgm:pt>
    <dgm:pt modelId="{3DB7A65D-F9E3-4A00-93F1-9FCFB91BD1D1}" type="pres">
      <dgm:prSet presAssocID="{A5B628C1-09A0-40E1-B250-32298C94951F}" presName="composite" presStyleCnt="0"/>
      <dgm:spPr/>
    </dgm:pt>
    <dgm:pt modelId="{DDEBF1BD-B040-4812-96CD-A91061E9BF09}" type="pres">
      <dgm:prSet presAssocID="{A5B628C1-09A0-40E1-B250-32298C94951F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41390E-36D8-4C86-90A3-60E1AD237262}" type="pres">
      <dgm:prSet presAssocID="{A5B628C1-09A0-40E1-B250-32298C94951F}" presName="rect2" presStyleLbl="fgImgPlace1" presStyleIdx="2" presStyleCnt="4" custScaleX="117127"/>
      <dgm:spPr>
        <a:xfrm>
          <a:off x="1297397" y="2675140"/>
          <a:ext cx="790549" cy="101242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87161E8-2A6C-4EE6-B55B-89B68A763A83}" type="pres">
      <dgm:prSet presAssocID="{68EDEE7E-029A-450E-BCE6-5814A2BA6F38}" presName="sibTrans" presStyleCnt="0"/>
      <dgm:spPr/>
    </dgm:pt>
    <dgm:pt modelId="{C0EBEF86-676E-40E7-8D86-26F0D9E36799}" type="pres">
      <dgm:prSet presAssocID="{AB532EFC-BC24-4F05-A856-44AEDA4331D3}" presName="composite" presStyleCnt="0"/>
      <dgm:spPr/>
    </dgm:pt>
    <dgm:pt modelId="{5611824F-097C-40C1-99FC-28C0E4BDF941}" type="pres">
      <dgm:prSet presAssocID="{AB532EFC-BC24-4F05-A856-44AEDA4331D3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1C624E-A120-4F38-BBE0-0A86C81F8CE7}" type="pres">
      <dgm:prSet presAssocID="{AB532EFC-BC24-4F05-A856-44AEDA4331D3}" presName="rect2" presStyleLbl="fgImgPlace1" presStyleIdx="3" presStyleCnt="4" custScaleX="120408"/>
      <dgm:spPr>
        <a:xfrm>
          <a:off x="1328600" y="3888980"/>
          <a:ext cx="674950" cy="101242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7E0B5A0-0698-4D5D-AA62-93C105C085B7}" srcId="{E9AD0FA9-0BF1-4915-ADB5-7E381B1C1288}" destId="{41D55E13-ACD6-4A52-A582-0E175A2A28B3}" srcOrd="1" destOrd="0" parTransId="{F87322AC-778F-4194-9041-A3F77D11140C}" sibTransId="{4F9AF4E5-3776-4E42-B372-B5BBBD6D7040}"/>
    <dgm:cxn modelId="{A3EC56BF-7D5A-4758-AD0B-ED460CFA571B}" srcId="{E9AD0FA9-0BF1-4915-ADB5-7E381B1C1288}" destId="{A6852B57-B121-44FB-A54C-4778534B92C4}" srcOrd="0" destOrd="0" parTransId="{DDC8D560-59EB-4CCF-A629-08F82B4EB2CB}" sibTransId="{B43D7700-9D16-4F22-9479-1B3676BC6B67}"/>
    <dgm:cxn modelId="{1A3D711D-DBF8-435D-8966-B42F57DEDA4D}" type="presOf" srcId="{AB532EFC-BC24-4F05-A856-44AEDA4331D3}" destId="{5611824F-097C-40C1-99FC-28C0E4BDF941}" srcOrd="0" destOrd="0" presId="urn:microsoft.com/office/officeart/2008/layout/PictureStrips"/>
    <dgm:cxn modelId="{D721F018-DECB-4BFC-97D4-6216C430AF68}" srcId="{E9AD0FA9-0BF1-4915-ADB5-7E381B1C1288}" destId="{A5B628C1-09A0-40E1-B250-32298C94951F}" srcOrd="2" destOrd="0" parTransId="{624E6DAC-B031-4D1D-9122-A9D9A97CBDC7}" sibTransId="{68EDEE7E-029A-450E-BCE6-5814A2BA6F38}"/>
    <dgm:cxn modelId="{1599D381-D72F-487C-8D93-DD9C99636069}" type="presOf" srcId="{41D55E13-ACD6-4A52-A582-0E175A2A28B3}" destId="{4FD2234C-8602-4061-9F16-7B56DB0E3107}" srcOrd="0" destOrd="0" presId="urn:microsoft.com/office/officeart/2008/layout/PictureStrips"/>
    <dgm:cxn modelId="{C85A0519-FA5F-4BD6-90B5-EB927DCF1BE9}" srcId="{E9AD0FA9-0BF1-4915-ADB5-7E381B1C1288}" destId="{AB532EFC-BC24-4F05-A856-44AEDA4331D3}" srcOrd="3" destOrd="0" parTransId="{87D91BCF-82F8-43E5-9D43-04282A7473D5}" sibTransId="{3DAC3C77-FE3D-428E-8A36-EB11A65E2887}"/>
    <dgm:cxn modelId="{AC74098C-8A84-4AB6-A197-913EA6B19D2B}" type="presOf" srcId="{A5B628C1-09A0-40E1-B250-32298C94951F}" destId="{DDEBF1BD-B040-4812-96CD-A91061E9BF09}" srcOrd="0" destOrd="0" presId="urn:microsoft.com/office/officeart/2008/layout/PictureStrips"/>
    <dgm:cxn modelId="{85E707B6-C769-44AD-8A55-8417D13CFE97}" type="presOf" srcId="{A6852B57-B121-44FB-A54C-4778534B92C4}" destId="{089F331B-560C-403E-9ECC-C8FD4329B942}" srcOrd="0" destOrd="0" presId="urn:microsoft.com/office/officeart/2008/layout/PictureStrips"/>
    <dgm:cxn modelId="{EDCC8077-70BD-4939-B83A-618334BB8FB0}" type="presOf" srcId="{E9AD0FA9-0BF1-4915-ADB5-7E381B1C1288}" destId="{72FDEDBA-89A7-41E7-8BC5-A5E1E66C08E8}" srcOrd="0" destOrd="0" presId="urn:microsoft.com/office/officeart/2008/layout/PictureStrips"/>
    <dgm:cxn modelId="{28AF34D8-76D7-4EEB-95CF-61AD879F4B7A}" type="presParOf" srcId="{72FDEDBA-89A7-41E7-8BC5-A5E1E66C08E8}" destId="{64BD75B0-F299-40C9-BF3D-794236DB2524}" srcOrd="0" destOrd="0" presId="urn:microsoft.com/office/officeart/2008/layout/PictureStrips"/>
    <dgm:cxn modelId="{DA0184A8-BBDF-41AD-A6C1-1A7C4373BAEB}" type="presParOf" srcId="{64BD75B0-F299-40C9-BF3D-794236DB2524}" destId="{089F331B-560C-403E-9ECC-C8FD4329B942}" srcOrd="0" destOrd="0" presId="urn:microsoft.com/office/officeart/2008/layout/PictureStrips"/>
    <dgm:cxn modelId="{8B83CE56-CF88-4FCD-9B29-843E489C5E3A}" type="presParOf" srcId="{64BD75B0-F299-40C9-BF3D-794236DB2524}" destId="{E71AE392-26DA-4561-993F-23C25D4CB9CA}" srcOrd="1" destOrd="0" presId="urn:microsoft.com/office/officeart/2008/layout/PictureStrips"/>
    <dgm:cxn modelId="{2CB1F82D-3AF0-43F4-B0A0-84207E8453AE}" type="presParOf" srcId="{72FDEDBA-89A7-41E7-8BC5-A5E1E66C08E8}" destId="{95E07E76-C956-441E-ADBE-B3E1B350A5FD}" srcOrd="1" destOrd="0" presId="urn:microsoft.com/office/officeart/2008/layout/PictureStrips"/>
    <dgm:cxn modelId="{824D997B-9F67-49E9-8756-D590DDBD2330}" type="presParOf" srcId="{72FDEDBA-89A7-41E7-8BC5-A5E1E66C08E8}" destId="{72D3B254-0CE3-411F-A8AE-9988BC644366}" srcOrd="2" destOrd="0" presId="urn:microsoft.com/office/officeart/2008/layout/PictureStrips"/>
    <dgm:cxn modelId="{B1BE8CA8-701F-4017-8324-C907F5C7D35D}" type="presParOf" srcId="{72D3B254-0CE3-411F-A8AE-9988BC644366}" destId="{4FD2234C-8602-4061-9F16-7B56DB0E3107}" srcOrd="0" destOrd="0" presId="urn:microsoft.com/office/officeart/2008/layout/PictureStrips"/>
    <dgm:cxn modelId="{D4C3A0FB-5D52-4059-BA55-4B2D873245C8}" type="presParOf" srcId="{72D3B254-0CE3-411F-A8AE-9988BC644366}" destId="{E2114B03-E032-4D88-94B9-22BD94E6F3CF}" srcOrd="1" destOrd="0" presId="urn:microsoft.com/office/officeart/2008/layout/PictureStrips"/>
    <dgm:cxn modelId="{0D910314-BDC7-4267-B29F-21463BBEA6FB}" type="presParOf" srcId="{72FDEDBA-89A7-41E7-8BC5-A5E1E66C08E8}" destId="{FDC9DF74-06F2-4FB1-8D04-F36C606FCF95}" srcOrd="3" destOrd="0" presId="urn:microsoft.com/office/officeart/2008/layout/PictureStrips"/>
    <dgm:cxn modelId="{1DB38BDC-A9AA-4E59-889A-0F359627C8A2}" type="presParOf" srcId="{72FDEDBA-89A7-41E7-8BC5-A5E1E66C08E8}" destId="{3DB7A65D-F9E3-4A00-93F1-9FCFB91BD1D1}" srcOrd="4" destOrd="0" presId="urn:microsoft.com/office/officeart/2008/layout/PictureStrips"/>
    <dgm:cxn modelId="{19549E8F-C9BD-45C8-895B-017BE33FCD24}" type="presParOf" srcId="{3DB7A65D-F9E3-4A00-93F1-9FCFB91BD1D1}" destId="{DDEBF1BD-B040-4812-96CD-A91061E9BF09}" srcOrd="0" destOrd="0" presId="urn:microsoft.com/office/officeart/2008/layout/PictureStrips"/>
    <dgm:cxn modelId="{DAC5CCE9-B244-457E-AA14-54E5629BCDAA}" type="presParOf" srcId="{3DB7A65D-F9E3-4A00-93F1-9FCFB91BD1D1}" destId="{9741390E-36D8-4C86-90A3-60E1AD237262}" srcOrd="1" destOrd="0" presId="urn:microsoft.com/office/officeart/2008/layout/PictureStrips"/>
    <dgm:cxn modelId="{F6A178A4-804E-4B44-892E-64B677E54ABD}" type="presParOf" srcId="{72FDEDBA-89A7-41E7-8BC5-A5E1E66C08E8}" destId="{687161E8-2A6C-4EE6-B55B-89B68A763A83}" srcOrd="5" destOrd="0" presId="urn:microsoft.com/office/officeart/2008/layout/PictureStrips"/>
    <dgm:cxn modelId="{66BC0586-8B59-447A-9F81-F61EE4922C88}" type="presParOf" srcId="{72FDEDBA-89A7-41E7-8BC5-A5E1E66C08E8}" destId="{C0EBEF86-676E-40E7-8D86-26F0D9E36799}" srcOrd="6" destOrd="0" presId="urn:microsoft.com/office/officeart/2008/layout/PictureStrips"/>
    <dgm:cxn modelId="{680B8814-9015-4158-BD19-5C365FBA777F}" type="presParOf" srcId="{C0EBEF86-676E-40E7-8D86-26F0D9E36799}" destId="{5611824F-097C-40C1-99FC-28C0E4BDF941}" srcOrd="0" destOrd="0" presId="urn:microsoft.com/office/officeart/2008/layout/PictureStrips"/>
    <dgm:cxn modelId="{F8C43C7F-15FD-4324-9D30-9B41E98E7B26}" type="presParOf" srcId="{C0EBEF86-676E-40E7-8D86-26F0D9E36799}" destId="{BE1C624E-A120-4F38-BBE0-0A86C81F8C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9A3F3-371B-40D6-85B5-FE6C8261BCAB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8E0E4583-D05F-4741-A617-A71A7BD35F80}">
      <dgm:prSet phldrT="[Текст]"/>
      <dgm:spPr/>
      <dgm:t>
        <a:bodyPr/>
        <a:lstStyle/>
        <a:p>
          <a:r>
            <a:rPr lang="uk-UA" dirty="0" smtClean="0"/>
            <a:t> у маркетингу</a:t>
          </a:r>
          <a:endParaRPr lang="uk-UA" dirty="0"/>
        </a:p>
      </dgm:t>
    </dgm:pt>
    <dgm:pt modelId="{7B39DBAA-ABE8-409C-8D46-9A505773A6A1}" type="parTrans" cxnId="{4D2D5368-AE69-422F-9B39-49B366B4CF76}">
      <dgm:prSet/>
      <dgm:spPr/>
      <dgm:t>
        <a:bodyPr/>
        <a:lstStyle/>
        <a:p>
          <a:endParaRPr lang="uk-UA"/>
        </a:p>
      </dgm:t>
    </dgm:pt>
    <dgm:pt modelId="{2993D3A3-73E9-4BFA-AAB8-7468A493AD36}" type="sibTrans" cxnId="{4D2D5368-AE69-422F-9B39-49B366B4CF76}">
      <dgm:prSet/>
      <dgm:spPr/>
      <dgm:t>
        <a:bodyPr/>
        <a:lstStyle/>
        <a:p>
          <a:endParaRPr lang="uk-UA"/>
        </a:p>
      </dgm:t>
    </dgm:pt>
    <dgm:pt modelId="{FD593CDA-B334-495B-B0EB-6CFDCB17E37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uk-UA" noProof="0" dirty="0" smtClean="0"/>
            <a:t>проекти</a:t>
          </a:r>
          <a:r>
            <a:rPr lang="ru-RU" dirty="0" smtClean="0"/>
            <a:t> маркетингових </a:t>
          </a:r>
          <a:r>
            <a:rPr lang="uk-UA" noProof="0" dirty="0" smtClean="0"/>
            <a:t>досліджень</a:t>
          </a:r>
          <a:endParaRPr lang="uk-UA" noProof="0" dirty="0"/>
        </a:p>
      </dgm:t>
    </dgm:pt>
    <dgm:pt modelId="{1B124B83-DBA7-488A-AC11-D30A80A58A29}" type="parTrans" cxnId="{76B622B6-2AB7-4CC0-B396-2172A815D500}">
      <dgm:prSet/>
      <dgm:spPr/>
      <dgm:t>
        <a:bodyPr/>
        <a:lstStyle/>
        <a:p>
          <a:endParaRPr lang="uk-UA"/>
        </a:p>
      </dgm:t>
    </dgm:pt>
    <dgm:pt modelId="{8503EA55-F829-4254-8E6A-0ED37305B6D5}" type="sibTrans" cxnId="{76B622B6-2AB7-4CC0-B396-2172A815D500}">
      <dgm:prSet/>
      <dgm:spPr/>
      <dgm:t>
        <a:bodyPr/>
        <a:lstStyle/>
        <a:p>
          <a:endParaRPr lang="uk-UA"/>
        </a:p>
      </dgm:t>
    </dgm:pt>
    <dgm:pt modelId="{CD4EAA65-CA23-4BDE-8446-CFBB1778B531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рекламних акцій,</a:t>
          </a:r>
          <a:r>
            <a:rPr lang="ru-RU" dirty="0" err="1" smtClean="0"/>
            <a:t>виведення</a:t>
          </a:r>
          <a:r>
            <a:rPr lang="ru-RU" dirty="0" smtClean="0"/>
            <a:t> на </a:t>
          </a:r>
          <a:r>
            <a:rPr lang="ru-RU" dirty="0" err="1" smtClean="0"/>
            <a:t>ринок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продуктів</a:t>
          </a:r>
          <a:endParaRPr lang="uk-UA" dirty="0"/>
        </a:p>
      </dgm:t>
    </dgm:pt>
    <dgm:pt modelId="{A5F37BA5-15F0-488B-B749-5A66C9785D05}" type="parTrans" cxnId="{21A29760-C277-441C-AC92-FAD145AB8E59}">
      <dgm:prSet/>
      <dgm:spPr/>
      <dgm:t>
        <a:bodyPr/>
        <a:lstStyle/>
        <a:p>
          <a:endParaRPr lang="uk-UA"/>
        </a:p>
      </dgm:t>
    </dgm:pt>
    <dgm:pt modelId="{9BFE7B73-C2DB-4E9E-87A1-629A60BBF447}" type="sibTrans" cxnId="{21A29760-C277-441C-AC92-FAD145AB8E59}">
      <dgm:prSet/>
      <dgm:spPr/>
      <dgm:t>
        <a:bodyPr/>
        <a:lstStyle/>
        <a:p>
          <a:endParaRPr lang="uk-UA"/>
        </a:p>
      </dgm:t>
    </dgm:pt>
    <dgm:pt modelId="{8E441055-1963-4A46-A3D3-C184DEADA98A}">
      <dgm:prSet phldrT="[Текст]"/>
      <dgm:spPr/>
      <dgm:t>
        <a:bodyPr/>
        <a:lstStyle/>
        <a:p>
          <a:r>
            <a:rPr lang="uk-UA" dirty="0" smtClean="0"/>
            <a:t> у дослідно-конструкторських підрозділах</a:t>
          </a:r>
          <a:endParaRPr lang="uk-UA" dirty="0"/>
        </a:p>
      </dgm:t>
    </dgm:pt>
    <dgm:pt modelId="{624DF8EF-A56B-4398-8808-508EAA46848A}" type="parTrans" cxnId="{CEE5C126-8D4D-4F69-9F43-0011ACB26D3C}">
      <dgm:prSet/>
      <dgm:spPr/>
      <dgm:t>
        <a:bodyPr/>
        <a:lstStyle/>
        <a:p>
          <a:endParaRPr lang="uk-UA"/>
        </a:p>
      </dgm:t>
    </dgm:pt>
    <dgm:pt modelId="{B582B18B-15F6-404A-B7D9-CE85894A8D44}" type="sibTrans" cxnId="{CEE5C126-8D4D-4F69-9F43-0011ACB26D3C}">
      <dgm:prSet/>
      <dgm:spPr/>
      <dgm:t>
        <a:bodyPr/>
        <a:lstStyle/>
        <a:p>
          <a:endParaRPr lang="uk-UA"/>
        </a:p>
      </dgm:t>
    </dgm:pt>
    <dgm:pt modelId="{97C06887-03F4-4593-81BC-863B55135EE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 </a:t>
          </a:r>
          <a:r>
            <a:rPr lang="uk-UA" noProof="0" dirty="0" smtClean="0"/>
            <a:t>це</a:t>
          </a:r>
          <a:r>
            <a:rPr lang="ru-RU" dirty="0" smtClean="0"/>
            <a:t> </a:t>
          </a:r>
          <a:r>
            <a:rPr lang="ru-RU" dirty="0" err="1" smtClean="0"/>
            <a:t>проекти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продуктів</a:t>
          </a:r>
          <a:endParaRPr lang="uk-UA" dirty="0"/>
        </a:p>
      </dgm:t>
    </dgm:pt>
    <dgm:pt modelId="{11018FAF-7582-42D6-8C0C-AA8C51ECE43B}" type="parTrans" cxnId="{7DA5A68F-979F-4A37-BC9C-B2968501FB58}">
      <dgm:prSet/>
      <dgm:spPr/>
      <dgm:t>
        <a:bodyPr/>
        <a:lstStyle/>
        <a:p>
          <a:endParaRPr lang="uk-UA"/>
        </a:p>
      </dgm:t>
    </dgm:pt>
    <dgm:pt modelId="{872E762C-12E8-4DFF-A684-59B129BDC086}" type="sibTrans" cxnId="{7DA5A68F-979F-4A37-BC9C-B2968501FB58}">
      <dgm:prSet/>
      <dgm:spPr/>
      <dgm:t>
        <a:bodyPr/>
        <a:lstStyle/>
        <a:p>
          <a:endParaRPr lang="uk-UA"/>
        </a:p>
      </dgm:t>
    </dgm:pt>
    <dgm:pt modelId="{02410627-9BAB-4E80-99F0-3DF60342A78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технологій</a:t>
          </a:r>
          <a:endParaRPr lang="uk-UA" dirty="0"/>
        </a:p>
      </dgm:t>
    </dgm:pt>
    <dgm:pt modelId="{B34B98D4-6181-4D59-B996-DA64625FFE34}" type="parTrans" cxnId="{3D135BF3-B743-4CFB-926D-1CEC741A9C67}">
      <dgm:prSet/>
      <dgm:spPr/>
      <dgm:t>
        <a:bodyPr/>
        <a:lstStyle/>
        <a:p>
          <a:endParaRPr lang="uk-UA"/>
        </a:p>
      </dgm:t>
    </dgm:pt>
    <dgm:pt modelId="{8CA3742B-F755-4D78-9797-6053E6871517}" type="sibTrans" cxnId="{3D135BF3-B743-4CFB-926D-1CEC741A9C67}">
      <dgm:prSet/>
      <dgm:spPr/>
      <dgm:t>
        <a:bodyPr/>
        <a:lstStyle/>
        <a:p>
          <a:endParaRPr lang="uk-UA"/>
        </a:p>
      </dgm:t>
    </dgm:pt>
    <dgm:pt modelId="{C16739E4-3674-425B-ACCE-ED8E6B6AAA28}">
      <dgm:prSet phldrT="[Текст]"/>
      <dgm:spPr/>
      <dgm:t>
        <a:bodyPr/>
        <a:lstStyle/>
        <a:p>
          <a:r>
            <a:rPr lang="uk-UA" dirty="0" smtClean="0"/>
            <a:t>у виробництві</a:t>
          </a:r>
          <a:endParaRPr lang="uk-UA" dirty="0"/>
        </a:p>
      </dgm:t>
    </dgm:pt>
    <dgm:pt modelId="{F76D8A40-BCF4-4DA1-A255-A76AA0ADDC23}" type="parTrans" cxnId="{BF67E639-0C1B-45E7-AD34-B96FE5DD78A6}">
      <dgm:prSet/>
      <dgm:spPr/>
      <dgm:t>
        <a:bodyPr/>
        <a:lstStyle/>
        <a:p>
          <a:endParaRPr lang="uk-UA"/>
        </a:p>
      </dgm:t>
    </dgm:pt>
    <dgm:pt modelId="{44B21B99-CB85-4CF0-B8B0-184C3B012DE6}" type="sibTrans" cxnId="{BF67E639-0C1B-45E7-AD34-B96FE5DD78A6}">
      <dgm:prSet/>
      <dgm:spPr/>
      <dgm:t>
        <a:bodyPr/>
        <a:lstStyle/>
        <a:p>
          <a:endParaRPr lang="uk-UA"/>
        </a:p>
      </dgm:t>
    </dgm:pt>
    <dgm:pt modelId="{AB84B46C-53AC-493E-9B96-193CCE93708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проекти</a:t>
          </a:r>
          <a:r>
            <a:rPr lang="ru-RU" dirty="0" smtClean="0"/>
            <a:t> </a:t>
          </a:r>
          <a:r>
            <a:rPr lang="ru-RU" dirty="0" err="1" smtClean="0"/>
            <a:t>серійного</a:t>
          </a:r>
          <a:r>
            <a:rPr lang="ru-RU" dirty="0" smtClean="0"/>
            <a:t> </a:t>
          </a:r>
          <a:r>
            <a:rPr lang="ru-RU" dirty="0" err="1" smtClean="0"/>
            <a:t>випуску</a:t>
          </a:r>
          <a:r>
            <a:rPr lang="ru-RU" dirty="0" smtClean="0"/>
            <a:t> </a:t>
          </a:r>
          <a:r>
            <a:rPr lang="ru-RU" dirty="0" err="1" smtClean="0"/>
            <a:t>нової</a:t>
          </a:r>
          <a:r>
            <a:rPr lang="ru-RU" dirty="0" smtClean="0"/>
            <a:t> </a:t>
          </a:r>
          <a:r>
            <a:rPr lang="ru-RU" dirty="0" err="1" smtClean="0"/>
            <a:t>продукції</a:t>
          </a:r>
          <a:endParaRPr lang="uk-UA" dirty="0"/>
        </a:p>
      </dgm:t>
    </dgm:pt>
    <dgm:pt modelId="{BB8E0F28-AE12-48A4-B09C-074C7D472AFC}" type="parTrans" cxnId="{8859B179-C8D4-48AB-8757-DC0AC2779C3D}">
      <dgm:prSet/>
      <dgm:spPr/>
      <dgm:t>
        <a:bodyPr/>
        <a:lstStyle/>
        <a:p>
          <a:endParaRPr lang="uk-UA"/>
        </a:p>
      </dgm:t>
    </dgm:pt>
    <dgm:pt modelId="{805A78F7-244E-46DD-9590-02754FBC8B9F}" type="sibTrans" cxnId="{8859B179-C8D4-48AB-8757-DC0AC2779C3D}">
      <dgm:prSet/>
      <dgm:spPr/>
      <dgm:t>
        <a:bodyPr/>
        <a:lstStyle/>
        <a:p>
          <a:endParaRPr lang="uk-UA"/>
        </a:p>
      </dgm:t>
    </dgm:pt>
    <dgm:pt modelId="{55031813-0159-400E-A531-44BEC935DE9D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технічного</a:t>
          </a:r>
          <a:r>
            <a:rPr lang="ru-RU" dirty="0" smtClean="0"/>
            <a:t> </a:t>
          </a:r>
          <a:r>
            <a:rPr lang="ru-RU" dirty="0" err="1" smtClean="0"/>
            <a:t>переоснащення</a:t>
          </a:r>
          <a:r>
            <a:rPr lang="ru-RU" dirty="0" smtClean="0"/>
            <a:t>, </a:t>
          </a:r>
          <a:r>
            <a:rPr lang="ru-RU" dirty="0" err="1" smtClean="0"/>
            <a:t>впровадження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технологій</a:t>
          </a:r>
          <a:endParaRPr lang="uk-UA" dirty="0"/>
        </a:p>
      </dgm:t>
    </dgm:pt>
    <dgm:pt modelId="{E9028F75-DA6B-4FED-AD88-112DCBB02EEC}" type="parTrans" cxnId="{0A0058AF-0DD0-4022-AB98-7095DC2A9241}">
      <dgm:prSet/>
      <dgm:spPr/>
      <dgm:t>
        <a:bodyPr/>
        <a:lstStyle/>
        <a:p>
          <a:endParaRPr lang="uk-UA"/>
        </a:p>
      </dgm:t>
    </dgm:pt>
    <dgm:pt modelId="{122A49EB-EC8C-42D0-A6A0-F29A41D75EEE}" type="sibTrans" cxnId="{0A0058AF-0DD0-4022-AB98-7095DC2A9241}">
      <dgm:prSet/>
      <dgm:spPr/>
      <dgm:t>
        <a:bodyPr/>
        <a:lstStyle/>
        <a:p>
          <a:endParaRPr lang="uk-UA"/>
        </a:p>
      </dgm:t>
    </dgm:pt>
    <dgm:pt modelId="{7A90E6C2-2E18-4D7F-B5D0-FA8A234D9493}">
      <dgm:prSet phldrT="[Текст]"/>
      <dgm:spPr/>
      <dgm:t>
        <a:bodyPr/>
        <a:lstStyle/>
        <a:p>
          <a:r>
            <a:rPr lang="uk-UA" dirty="0" smtClean="0"/>
            <a:t> у торговельному бізнесі </a:t>
          </a:r>
          <a:endParaRPr lang="uk-UA" dirty="0"/>
        </a:p>
      </dgm:t>
    </dgm:pt>
    <dgm:pt modelId="{032C7223-7FE9-4913-BDF6-8A5F59102B86}" type="parTrans" cxnId="{21ADD4C7-967E-40B5-BC61-A74A50F987BF}">
      <dgm:prSet/>
      <dgm:spPr/>
      <dgm:t>
        <a:bodyPr/>
        <a:lstStyle/>
        <a:p>
          <a:endParaRPr lang="uk-UA"/>
        </a:p>
      </dgm:t>
    </dgm:pt>
    <dgm:pt modelId="{AB2CF9C6-F7A6-43A6-B91C-4B57A38F3C8E}" type="sibTrans" cxnId="{21ADD4C7-967E-40B5-BC61-A74A50F987BF}">
      <dgm:prSet/>
      <dgm:spPr/>
      <dgm:t>
        <a:bodyPr/>
        <a:lstStyle/>
        <a:p>
          <a:endParaRPr lang="uk-UA"/>
        </a:p>
      </dgm:t>
    </dgm:pt>
    <dgm:pt modelId="{A44C58C4-E2A9-4098-9D40-3A22DAE0F6F9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проекти</a:t>
          </a:r>
          <a:r>
            <a:rPr lang="ru-RU" dirty="0" smtClean="0"/>
            <a:t> з </a:t>
          </a:r>
          <a:r>
            <a:rPr lang="ru-RU" dirty="0" err="1" smtClean="0"/>
            <a:t>масової</a:t>
          </a:r>
          <a:r>
            <a:rPr lang="ru-RU" dirty="0" smtClean="0"/>
            <a:t> </a:t>
          </a:r>
          <a:r>
            <a:rPr lang="ru-RU" dirty="0" err="1" smtClean="0"/>
            <a:t>реалізації</a:t>
          </a:r>
          <a:r>
            <a:rPr lang="ru-RU" dirty="0" smtClean="0"/>
            <a:t> </a:t>
          </a:r>
          <a:r>
            <a:rPr lang="ru-RU" dirty="0" err="1" smtClean="0"/>
            <a:t>продукції</a:t>
          </a:r>
          <a:endParaRPr lang="uk-UA" dirty="0"/>
        </a:p>
      </dgm:t>
    </dgm:pt>
    <dgm:pt modelId="{E0A56DE8-2A90-46B4-AD77-A19F74CD6895}" type="parTrans" cxnId="{50AE19D2-895E-4E5E-B727-F4CBC5D955A4}">
      <dgm:prSet/>
      <dgm:spPr/>
      <dgm:t>
        <a:bodyPr/>
        <a:lstStyle/>
        <a:p>
          <a:endParaRPr lang="uk-UA"/>
        </a:p>
      </dgm:t>
    </dgm:pt>
    <dgm:pt modelId="{F81B96FC-FA02-4582-BA4D-542187EDB645}" type="sibTrans" cxnId="{50AE19D2-895E-4E5E-B727-F4CBC5D955A4}">
      <dgm:prSet/>
      <dgm:spPr/>
      <dgm:t>
        <a:bodyPr/>
        <a:lstStyle/>
        <a:p>
          <a:endParaRPr lang="uk-UA"/>
        </a:p>
      </dgm:t>
    </dgm:pt>
    <dgm:pt modelId="{9D940946-67BA-43CB-B528-902BC6C5AE5B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одержання нових ринків збуту</a:t>
          </a:r>
          <a:endParaRPr lang="uk-UA" dirty="0"/>
        </a:p>
      </dgm:t>
    </dgm:pt>
    <dgm:pt modelId="{E64CCDB0-8B52-4FD6-B7AF-D8B57FBFC8B3}" type="parTrans" cxnId="{41D379A0-2D1F-4C44-A7F8-72289E884B06}">
      <dgm:prSet/>
      <dgm:spPr/>
      <dgm:t>
        <a:bodyPr/>
        <a:lstStyle/>
        <a:p>
          <a:endParaRPr lang="uk-UA"/>
        </a:p>
      </dgm:t>
    </dgm:pt>
    <dgm:pt modelId="{7C8ED9EB-FA71-4450-ADB2-B097B9A4C8D8}" type="sibTrans" cxnId="{41D379A0-2D1F-4C44-A7F8-72289E884B06}">
      <dgm:prSet/>
      <dgm:spPr/>
      <dgm:t>
        <a:bodyPr/>
        <a:lstStyle/>
        <a:p>
          <a:endParaRPr lang="uk-UA"/>
        </a:p>
      </dgm:t>
    </dgm:pt>
    <dgm:pt modelId="{6EB32B3C-FD16-4CE1-9EF4-84623F512E24}" type="pres">
      <dgm:prSet presAssocID="{D9D9A3F3-371B-40D6-85B5-FE6C8261BCAB}" presName="Name0" presStyleCnt="0">
        <dgm:presLayoutVars>
          <dgm:dir/>
          <dgm:animLvl val="lvl"/>
          <dgm:resizeHandles val="exact"/>
        </dgm:presLayoutVars>
      </dgm:prSet>
      <dgm:spPr/>
    </dgm:pt>
    <dgm:pt modelId="{3FBA634B-5749-4D2B-B793-FF20D884B432}" type="pres">
      <dgm:prSet presAssocID="{8E0E4583-D05F-4741-A617-A71A7BD35F80}" presName="linNode" presStyleCnt="0"/>
      <dgm:spPr/>
    </dgm:pt>
    <dgm:pt modelId="{C4988A71-5EDC-411E-BA93-3E1B531C6A70}" type="pres">
      <dgm:prSet presAssocID="{8E0E4583-D05F-4741-A617-A71A7BD35F8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ED8D5F-3458-4B3C-8B40-56DE69085A05}" type="pres">
      <dgm:prSet presAssocID="{8E0E4583-D05F-4741-A617-A71A7BD35F8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46D412-F649-4652-98B0-200B2046D049}" type="pres">
      <dgm:prSet presAssocID="{2993D3A3-73E9-4BFA-AAB8-7468A493AD36}" presName="sp" presStyleCnt="0"/>
      <dgm:spPr/>
    </dgm:pt>
    <dgm:pt modelId="{549B7600-00EA-464F-8661-2D55AC1ED532}" type="pres">
      <dgm:prSet presAssocID="{8E441055-1963-4A46-A3D3-C184DEADA98A}" presName="linNode" presStyleCnt="0"/>
      <dgm:spPr/>
    </dgm:pt>
    <dgm:pt modelId="{43B95629-401A-4F9F-8452-93CF8835B336}" type="pres">
      <dgm:prSet presAssocID="{8E441055-1963-4A46-A3D3-C184DEADA98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306841-CCB0-4643-8E42-5C734FF08F84}" type="pres">
      <dgm:prSet presAssocID="{8E441055-1963-4A46-A3D3-C184DEADA98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EACA55-386F-4799-909B-81A7FE94709D}" type="pres">
      <dgm:prSet presAssocID="{B582B18B-15F6-404A-B7D9-CE85894A8D44}" presName="sp" presStyleCnt="0"/>
      <dgm:spPr/>
    </dgm:pt>
    <dgm:pt modelId="{57546522-2B80-436F-97FE-B4DF8FBC8FDA}" type="pres">
      <dgm:prSet presAssocID="{C16739E4-3674-425B-ACCE-ED8E6B6AAA28}" presName="linNode" presStyleCnt="0"/>
      <dgm:spPr/>
    </dgm:pt>
    <dgm:pt modelId="{8343F55E-B19E-469E-B8A7-106BD971C37D}" type="pres">
      <dgm:prSet presAssocID="{C16739E4-3674-425B-ACCE-ED8E6B6AAA2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CA46DC-5EA3-4FE2-B9FA-B5F32F389A2E}" type="pres">
      <dgm:prSet presAssocID="{C16739E4-3674-425B-ACCE-ED8E6B6AAA2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32DA96-8CB9-4652-BB56-CA769DB03A07}" type="pres">
      <dgm:prSet presAssocID="{44B21B99-CB85-4CF0-B8B0-184C3B012DE6}" presName="sp" presStyleCnt="0"/>
      <dgm:spPr/>
    </dgm:pt>
    <dgm:pt modelId="{63ADA71B-3E6F-4653-8EB4-A4CFA9591050}" type="pres">
      <dgm:prSet presAssocID="{7A90E6C2-2E18-4D7F-B5D0-FA8A234D9493}" presName="linNode" presStyleCnt="0"/>
      <dgm:spPr/>
    </dgm:pt>
    <dgm:pt modelId="{DC579B36-9A27-4F5A-9F32-C746FBD4576F}" type="pres">
      <dgm:prSet presAssocID="{7A90E6C2-2E18-4D7F-B5D0-FA8A234D949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077FA9-CE20-4D98-88B8-A12E30331FA8}" type="pres">
      <dgm:prSet presAssocID="{7A90E6C2-2E18-4D7F-B5D0-FA8A234D949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6331BA-066F-421A-9CE6-11D4FF3126F8}" type="presOf" srcId="{02410627-9BAB-4E80-99F0-3DF60342A784}" destId="{A9306841-CCB0-4643-8E42-5C734FF08F84}" srcOrd="0" destOrd="1" presId="urn:microsoft.com/office/officeart/2005/8/layout/vList5"/>
    <dgm:cxn modelId="{7A2EBB57-D21A-4303-B697-87414802E1F5}" type="presOf" srcId="{C16739E4-3674-425B-ACCE-ED8E6B6AAA28}" destId="{8343F55E-B19E-469E-B8A7-106BD971C37D}" srcOrd="0" destOrd="0" presId="urn:microsoft.com/office/officeart/2005/8/layout/vList5"/>
    <dgm:cxn modelId="{3D135BF3-B743-4CFB-926D-1CEC741A9C67}" srcId="{8E441055-1963-4A46-A3D3-C184DEADA98A}" destId="{02410627-9BAB-4E80-99F0-3DF60342A784}" srcOrd="1" destOrd="0" parTransId="{B34B98D4-6181-4D59-B996-DA64625FFE34}" sibTransId="{8CA3742B-F755-4D78-9797-6053E6871517}"/>
    <dgm:cxn modelId="{E51F7CF8-AAE7-482D-9634-A7F7189FA36B}" type="presOf" srcId="{8E441055-1963-4A46-A3D3-C184DEADA98A}" destId="{43B95629-401A-4F9F-8452-93CF8835B336}" srcOrd="0" destOrd="0" presId="urn:microsoft.com/office/officeart/2005/8/layout/vList5"/>
    <dgm:cxn modelId="{A200D02A-CB41-4A24-B33D-7F12F595F0BD}" type="presOf" srcId="{7A90E6C2-2E18-4D7F-B5D0-FA8A234D9493}" destId="{DC579B36-9A27-4F5A-9F32-C746FBD4576F}" srcOrd="0" destOrd="0" presId="urn:microsoft.com/office/officeart/2005/8/layout/vList5"/>
    <dgm:cxn modelId="{21ADD4C7-967E-40B5-BC61-A74A50F987BF}" srcId="{D9D9A3F3-371B-40D6-85B5-FE6C8261BCAB}" destId="{7A90E6C2-2E18-4D7F-B5D0-FA8A234D9493}" srcOrd="3" destOrd="0" parTransId="{032C7223-7FE9-4913-BDF6-8A5F59102B86}" sibTransId="{AB2CF9C6-F7A6-43A6-B91C-4B57A38F3C8E}"/>
    <dgm:cxn modelId="{50AE19D2-895E-4E5E-B727-F4CBC5D955A4}" srcId="{7A90E6C2-2E18-4D7F-B5D0-FA8A234D9493}" destId="{A44C58C4-E2A9-4098-9D40-3A22DAE0F6F9}" srcOrd="0" destOrd="0" parTransId="{E0A56DE8-2A90-46B4-AD77-A19F74CD6895}" sibTransId="{F81B96FC-FA02-4582-BA4D-542187EDB645}"/>
    <dgm:cxn modelId="{BF67E639-0C1B-45E7-AD34-B96FE5DD78A6}" srcId="{D9D9A3F3-371B-40D6-85B5-FE6C8261BCAB}" destId="{C16739E4-3674-425B-ACCE-ED8E6B6AAA28}" srcOrd="2" destOrd="0" parTransId="{F76D8A40-BCF4-4DA1-A255-A76AA0ADDC23}" sibTransId="{44B21B99-CB85-4CF0-B8B0-184C3B012DE6}"/>
    <dgm:cxn modelId="{8D7999C8-B296-4759-A21C-B237634575C7}" type="presOf" srcId="{8E0E4583-D05F-4741-A617-A71A7BD35F80}" destId="{C4988A71-5EDC-411E-BA93-3E1B531C6A70}" srcOrd="0" destOrd="0" presId="urn:microsoft.com/office/officeart/2005/8/layout/vList5"/>
    <dgm:cxn modelId="{379408D5-30E5-4CF2-B4B5-2F5CB676B41D}" type="presOf" srcId="{97C06887-03F4-4593-81BC-863B55135EEC}" destId="{A9306841-CCB0-4643-8E42-5C734FF08F84}" srcOrd="0" destOrd="0" presId="urn:microsoft.com/office/officeart/2005/8/layout/vList5"/>
    <dgm:cxn modelId="{7DA5A68F-979F-4A37-BC9C-B2968501FB58}" srcId="{8E441055-1963-4A46-A3D3-C184DEADA98A}" destId="{97C06887-03F4-4593-81BC-863B55135EEC}" srcOrd="0" destOrd="0" parTransId="{11018FAF-7582-42D6-8C0C-AA8C51ECE43B}" sibTransId="{872E762C-12E8-4DFF-A684-59B129BDC086}"/>
    <dgm:cxn modelId="{E5FC8BF6-682A-4659-95F9-5D0D07E45A97}" type="presOf" srcId="{CD4EAA65-CA23-4BDE-8446-CFBB1778B531}" destId="{39ED8D5F-3458-4B3C-8B40-56DE69085A05}" srcOrd="0" destOrd="1" presId="urn:microsoft.com/office/officeart/2005/8/layout/vList5"/>
    <dgm:cxn modelId="{AE879C2D-C3CE-451E-BF03-85F31F868924}" type="presOf" srcId="{55031813-0159-400E-A531-44BEC935DE9D}" destId="{3ECA46DC-5EA3-4FE2-B9FA-B5F32F389A2E}" srcOrd="0" destOrd="1" presId="urn:microsoft.com/office/officeart/2005/8/layout/vList5"/>
    <dgm:cxn modelId="{38EC3C3D-852C-4C56-A48B-7F8CF77F163C}" type="presOf" srcId="{9D940946-67BA-43CB-B528-902BC6C5AE5B}" destId="{39ED8D5F-3458-4B3C-8B40-56DE69085A05}" srcOrd="0" destOrd="2" presId="urn:microsoft.com/office/officeart/2005/8/layout/vList5"/>
    <dgm:cxn modelId="{CEE5C126-8D4D-4F69-9F43-0011ACB26D3C}" srcId="{D9D9A3F3-371B-40D6-85B5-FE6C8261BCAB}" destId="{8E441055-1963-4A46-A3D3-C184DEADA98A}" srcOrd="1" destOrd="0" parTransId="{624DF8EF-A56B-4398-8808-508EAA46848A}" sibTransId="{B582B18B-15F6-404A-B7D9-CE85894A8D44}"/>
    <dgm:cxn modelId="{4D2D5368-AE69-422F-9B39-49B366B4CF76}" srcId="{D9D9A3F3-371B-40D6-85B5-FE6C8261BCAB}" destId="{8E0E4583-D05F-4741-A617-A71A7BD35F80}" srcOrd="0" destOrd="0" parTransId="{7B39DBAA-ABE8-409C-8D46-9A505773A6A1}" sibTransId="{2993D3A3-73E9-4BFA-AAB8-7468A493AD36}"/>
    <dgm:cxn modelId="{250A813A-7541-46F0-8171-DADC6FECBFA9}" type="presOf" srcId="{D9D9A3F3-371B-40D6-85B5-FE6C8261BCAB}" destId="{6EB32B3C-FD16-4CE1-9EF4-84623F512E24}" srcOrd="0" destOrd="0" presId="urn:microsoft.com/office/officeart/2005/8/layout/vList5"/>
    <dgm:cxn modelId="{8859B179-C8D4-48AB-8757-DC0AC2779C3D}" srcId="{C16739E4-3674-425B-ACCE-ED8E6B6AAA28}" destId="{AB84B46C-53AC-493E-9B96-193CCE937082}" srcOrd="0" destOrd="0" parTransId="{BB8E0F28-AE12-48A4-B09C-074C7D472AFC}" sibTransId="{805A78F7-244E-46DD-9590-02754FBC8B9F}"/>
    <dgm:cxn modelId="{76B622B6-2AB7-4CC0-B396-2172A815D500}" srcId="{8E0E4583-D05F-4741-A617-A71A7BD35F80}" destId="{FD593CDA-B334-495B-B0EB-6CFDCB17E37C}" srcOrd="0" destOrd="0" parTransId="{1B124B83-DBA7-488A-AC11-D30A80A58A29}" sibTransId="{8503EA55-F829-4254-8E6A-0ED37305B6D5}"/>
    <dgm:cxn modelId="{C17689B3-AD0F-4D71-80F1-3B6EAAF7B014}" type="presOf" srcId="{AB84B46C-53AC-493E-9B96-193CCE937082}" destId="{3ECA46DC-5EA3-4FE2-B9FA-B5F32F389A2E}" srcOrd="0" destOrd="0" presId="urn:microsoft.com/office/officeart/2005/8/layout/vList5"/>
    <dgm:cxn modelId="{0A0058AF-0DD0-4022-AB98-7095DC2A9241}" srcId="{C16739E4-3674-425B-ACCE-ED8E6B6AAA28}" destId="{55031813-0159-400E-A531-44BEC935DE9D}" srcOrd="1" destOrd="0" parTransId="{E9028F75-DA6B-4FED-AD88-112DCBB02EEC}" sibTransId="{122A49EB-EC8C-42D0-A6A0-F29A41D75EEE}"/>
    <dgm:cxn modelId="{C0F62537-7F47-4D22-8270-9FBB97AF515C}" type="presOf" srcId="{A44C58C4-E2A9-4098-9D40-3A22DAE0F6F9}" destId="{B2077FA9-CE20-4D98-88B8-A12E30331FA8}" srcOrd="0" destOrd="0" presId="urn:microsoft.com/office/officeart/2005/8/layout/vList5"/>
    <dgm:cxn modelId="{21A29760-C277-441C-AC92-FAD145AB8E59}" srcId="{8E0E4583-D05F-4741-A617-A71A7BD35F80}" destId="{CD4EAA65-CA23-4BDE-8446-CFBB1778B531}" srcOrd="1" destOrd="0" parTransId="{A5F37BA5-15F0-488B-B749-5A66C9785D05}" sibTransId="{9BFE7B73-C2DB-4E9E-87A1-629A60BBF447}"/>
    <dgm:cxn modelId="{41D379A0-2D1F-4C44-A7F8-72289E884B06}" srcId="{8E0E4583-D05F-4741-A617-A71A7BD35F80}" destId="{9D940946-67BA-43CB-B528-902BC6C5AE5B}" srcOrd="2" destOrd="0" parTransId="{E64CCDB0-8B52-4FD6-B7AF-D8B57FBFC8B3}" sibTransId="{7C8ED9EB-FA71-4450-ADB2-B097B9A4C8D8}"/>
    <dgm:cxn modelId="{1FA4BC56-DCFE-4547-94EA-F586D8F8DD8E}" type="presOf" srcId="{FD593CDA-B334-495B-B0EB-6CFDCB17E37C}" destId="{39ED8D5F-3458-4B3C-8B40-56DE69085A05}" srcOrd="0" destOrd="0" presId="urn:microsoft.com/office/officeart/2005/8/layout/vList5"/>
    <dgm:cxn modelId="{32CBE161-CD77-436E-8696-34726F97DA0A}" type="presParOf" srcId="{6EB32B3C-FD16-4CE1-9EF4-84623F512E24}" destId="{3FBA634B-5749-4D2B-B793-FF20D884B432}" srcOrd="0" destOrd="0" presId="urn:microsoft.com/office/officeart/2005/8/layout/vList5"/>
    <dgm:cxn modelId="{8D817A0F-7AD7-4071-8BC0-ABF5F05DCA53}" type="presParOf" srcId="{3FBA634B-5749-4D2B-B793-FF20D884B432}" destId="{C4988A71-5EDC-411E-BA93-3E1B531C6A70}" srcOrd="0" destOrd="0" presId="urn:microsoft.com/office/officeart/2005/8/layout/vList5"/>
    <dgm:cxn modelId="{A7A15CB1-3C28-4C9E-8935-27D043AD223B}" type="presParOf" srcId="{3FBA634B-5749-4D2B-B793-FF20D884B432}" destId="{39ED8D5F-3458-4B3C-8B40-56DE69085A05}" srcOrd="1" destOrd="0" presId="urn:microsoft.com/office/officeart/2005/8/layout/vList5"/>
    <dgm:cxn modelId="{339267DC-49AA-45E6-B9F9-F0E44D8A2CED}" type="presParOf" srcId="{6EB32B3C-FD16-4CE1-9EF4-84623F512E24}" destId="{E746D412-F649-4652-98B0-200B2046D049}" srcOrd="1" destOrd="0" presId="urn:microsoft.com/office/officeart/2005/8/layout/vList5"/>
    <dgm:cxn modelId="{7E44EF4B-3964-41E9-AA1D-2691DE0F3D1E}" type="presParOf" srcId="{6EB32B3C-FD16-4CE1-9EF4-84623F512E24}" destId="{549B7600-00EA-464F-8661-2D55AC1ED532}" srcOrd="2" destOrd="0" presId="urn:microsoft.com/office/officeart/2005/8/layout/vList5"/>
    <dgm:cxn modelId="{9D0E4950-4065-49DD-9BE4-166C109D29BE}" type="presParOf" srcId="{549B7600-00EA-464F-8661-2D55AC1ED532}" destId="{43B95629-401A-4F9F-8452-93CF8835B336}" srcOrd="0" destOrd="0" presId="urn:microsoft.com/office/officeart/2005/8/layout/vList5"/>
    <dgm:cxn modelId="{DACCE2E0-754F-4A4B-B02C-839447007924}" type="presParOf" srcId="{549B7600-00EA-464F-8661-2D55AC1ED532}" destId="{A9306841-CCB0-4643-8E42-5C734FF08F84}" srcOrd="1" destOrd="0" presId="urn:microsoft.com/office/officeart/2005/8/layout/vList5"/>
    <dgm:cxn modelId="{04503778-08B0-4377-9C7D-F7E963570E4B}" type="presParOf" srcId="{6EB32B3C-FD16-4CE1-9EF4-84623F512E24}" destId="{53EACA55-386F-4799-909B-81A7FE94709D}" srcOrd="3" destOrd="0" presId="urn:microsoft.com/office/officeart/2005/8/layout/vList5"/>
    <dgm:cxn modelId="{BA534420-DE88-4C8B-81A9-BE131A241DF1}" type="presParOf" srcId="{6EB32B3C-FD16-4CE1-9EF4-84623F512E24}" destId="{57546522-2B80-436F-97FE-B4DF8FBC8FDA}" srcOrd="4" destOrd="0" presId="urn:microsoft.com/office/officeart/2005/8/layout/vList5"/>
    <dgm:cxn modelId="{BF03B512-00A7-4729-90B4-45A566AB41DB}" type="presParOf" srcId="{57546522-2B80-436F-97FE-B4DF8FBC8FDA}" destId="{8343F55E-B19E-469E-B8A7-106BD971C37D}" srcOrd="0" destOrd="0" presId="urn:microsoft.com/office/officeart/2005/8/layout/vList5"/>
    <dgm:cxn modelId="{42D6B651-7A33-41DC-BCCF-681B23728C0E}" type="presParOf" srcId="{57546522-2B80-436F-97FE-B4DF8FBC8FDA}" destId="{3ECA46DC-5EA3-4FE2-B9FA-B5F32F389A2E}" srcOrd="1" destOrd="0" presId="urn:microsoft.com/office/officeart/2005/8/layout/vList5"/>
    <dgm:cxn modelId="{BAFDE7C0-F914-4753-877D-C85441732564}" type="presParOf" srcId="{6EB32B3C-FD16-4CE1-9EF4-84623F512E24}" destId="{1132DA96-8CB9-4652-BB56-CA769DB03A07}" srcOrd="5" destOrd="0" presId="urn:microsoft.com/office/officeart/2005/8/layout/vList5"/>
    <dgm:cxn modelId="{B32A2BA5-AE54-47F1-95B8-C402EFB5B5B9}" type="presParOf" srcId="{6EB32B3C-FD16-4CE1-9EF4-84623F512E24}" destId="{63ADA71B-3E6F-4653-8EB4-A4CFA9591050}" srcOrd="6" destOrd="0" presId="urn:microsoft.com/office/officeart/2005/8/layout/vList5"/>
    <dgm:cxn modelId="{EC436810-7646-4996-B7E4-3CCFC208B55D}" type="presParOf" srcId="{63ADA71B-3E6F-4653-8EB4-A4CFA9591050}" destId="{DC579B36-9A27-4F5A-9F32-C746FBD4576F}" srcOrd="0" destOrd="0" presId="urn:microsoft.com/office/officeart/2005/8/layout/vList5"/>
    <dgm:cxn modelId="{427BED83-438C-43B2-A88C-F02FE1347A59}" type="presParOf" srcId="{63ADA71B-3E6F-4653-8EB4-A4CFA9591050}" destId="{B2077FA9-CE20-4D98-88B8-A12E30331F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3A748E-1BAF-4CC4-BB0E-1F1FD05ED4A0}" type="doc">
      <dgm:prSet loTypeId="urn:microsoft.com/office/officeart/2005/8/layout/hierarchy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92DD5006-8E2E-45D8-8E64-CC553EB8A7BC}">
      <dgm:prSet phldrT="[Текст]"/>
      <dgm:spPr/>
      <dgm:t>
        <a:bodyPr/>
        <a:lstStyle/>
        <a:p>
          <a:r>
            <a:rPr lang="uk-UA" dirty="0" smtClean="0"/>
            <a:t> За домінуючою діяльністю</a:t>
          </a:r>
          <a:endParaRPr lang="uk-UA" dirty="0"/>
        </a:p>
      </dgm:t>
    </dgm:pt>
    <dgm:pt modelId="{C6C2004A-A4EE-40E8-8E7F-40912F249751}" type="parTrans" cxnId="{DC310786-5C12-40CE-85B1-8E8CE5E2FBA8}">
      <dgm:prSet/>
      <dgm:spPr/>
      <dgm:t>
        <a:bodyPr/>
        <a:lstStyle/>
        <a:p>
          <a:endParaRPr lang="uk-UA"/>
        </a:p>
      </dgm:t>
    </dgm:pt>
    <dgm:pt modelId="{868D3627-DF30-4A49-88C1-CEDC71500869}" type="sibTrans" cxnId="{DC310786-5C12-40CE-85B1-8E8CE5E2FBA8}">
      <dgm:prSet/>
      <dgm:spPr/>
      <dgm:t>
        <a:bodyPr/>
        <a:lstStyle/>
        <a:p>
          <a:endParaRPr lang="uk-UA"/>
        </a:p>
      </dgm:t>
    </dgm:pt>
    <dgm:pt modelId="{3728382F-819B-4FBE-8CF2-3CFFEE704797}">
      <dgm:prSet phldrT="[Текст]"/>
      <dgm:spPr/>
      <dgm:t>
        <a:bodyPr/>
        <a:lstStyle/>
        <a:p>
          <a:r>
            <a:rPr lang="uk-UA" dirty="0" smtClean="0"/>
            <a:t>Дослідницькі проекти</a:t>
          </a:r>
          <a:endParaRPr lang="uk-UA" dirty="0"/>
        </a:p>
      </dgm:t>
    </dgm:pt>
    <dgm:pt modelId="{4A912A97-D30E-45CD-94A6-00B8CB740B34}" type="parTrans" cxnId="{04516982-DCA4-4E6E-B0DA-ACD811A031DA}">
      <dgm:prSet/>
      <dgm:spPr/>
      <dgm:t>
        <a:bodyPr/>
        <a:lstStyle/>
        <a:p>
          <a:endParaRPr lang="uk-UA"/>
        </a:p>
      </dgm:t>
    </dgm:pt>
    <dgm:pt modelId="{D5ADA1F0-2BDB-445E-A94E-75005DD7C2F5}" type="sibTrans" cxnId="{04516982-DCA4-4E6E-B0DA-ACD811A031DA}">
      <dgm:prSet/>
      <dgm:spPr/>
      <dgm:t>
        <a:bodyPr/>
        <a:lstStyle/>
        <a:p>
          <a:endParaRPr lang="uk-UA"/>
        </a:p>
      </dgm:t>
    </dgm:pt>
    <dgm:pt modelId="{9F324419-0DC9-4E05-9705-3F9AE2CE56FA}">
      <dgm:prSet phldrT="[Текст]"/>
      <dgm:spPr/>
      <dgm:t>
        <a:bodyPr/>
        <a:lstStyle/>
        <a:p>
          <a:r>
            <a:rPr lang="uk-UA" dirty="0" smtClean="0"/>
            <a:t>Практико-орієнтовані проекти</a:t>
          </a:r>
          <a:endParaRPr lang="uk-UA" dirty="0"/>
        </a:p>
      </dgm:t>
    </dgm:pt>
    <dgm:pt modelId="{90870194-A5F8-4CD9-A147-EF713798DDDA}" type="parTrans" cxnId="{0817352F-3D82-4BE6-ADC3-F6D74F8E389F}">
      <dgm:prSet/>
      <dgm:spPr/>
      <dgm:t>
        <a:bodyPr/>
        <a:lstStyle/>
        <a:p>
          <a:endParaRPr lang="uk-UA"/>
        </a:p>
      </dgm:t>
    </dgm:pt>
    <dgm:pt modelId="{73E83201-1639-4723-90C2-4226E384FD63}" type="sibTrans" cxnId="{0817352F-3D82-4BE6-ADC3-F6D74F8E389F}">
      <dgm:prSet/>
      <dgm:spPr/>
      <dgm:t>
        <a:bodyPr/>
        <a:lstStyle/>
        <a:p>
          <a:endParaRPr lang="uk-UA"/>
        </a:p>
      </dgm:t>
    </dgm:pt>
    <dgm:pt modelId="{01F4CE3A-24CF-4A32-930E-65F1DCC4D3F3}">
      <dgm:prSet phldrT="[Текст]"/>
      <dgm:spPr/>
      <dgm:t>
        <a:bodyPr/>
        <a:lstStyle/>
        <a:p>
          <a:r>
            <a:rPr lang="uk-UA" dirty="0" smtClean="0"/>
            <a:t> За галуззю виконання</a:t>
          </a:r>
          <a:endParaRPr lang="uk-UA" dirty="0"/>
        </a:p>
      </dgm:t>
    </dgm:pt>
    <dgm:pt modelId="{9B6D1D22-DD7C-4190-B760-61A181CC1E2A}" type="parTrans" cxnId="{D592319D-0A0F-442B-965C-CA38377BFF36}">
      <dgm:prSet/>
      <dgm:spPr/>
      <dgm:t>
        <a:bodyPr/>
        <a:lstStyle/>
        <a:p>
          <a:endParaRPr lang="uk-UA"/>
        </a:p>
      </dgm:t>
    </dgm:pt>
    <dgm:pt modelId="{F3B58689-FEFA-4C74-9F1E-D07462719F04}" type="sibTrans" cxnId="{D592319D-0A0F-442B-965C-CA38377BFF36}">
      <dgm:prSet/>
      <dgm:spPr/>
      <dgm:t>
        <a:bodyPr/>
        <a:lstStyle/>
        <a:p>
          <a:endParaRPr lang="uk-UA"/>
        </a:p>
      </dgm:t>
    </dgm:pt>
    <dgm:pt modelId="{3029D9DD-AD34-42D3-A552-B0A9E8C0FAE9}">
      <dgm:prSet phldrT="[Текст]"/>
      <dgm:spPr/>
      <dgm:t>
        <a:bodyPr/>
        <a:lstStyle/>
        <a:p>
          <a:r>
            <a:rPr lang="uk-UA" dirty="0" smtClean="0"/>
            <a:t>Предметні </a:t>
          </a:r>
          <a:endParaRPr lang="uk-UA" dirty="0"/>
        </a:p>
      </dgm:t>
    </dgm:pt>
    <dgm:pt modelId="{59FFA2E4-498C-45C1-B262-6D1143C75682}" type="parTrans" cxnId="{F1C38AE3-1E80-487D-B0F1-6B45917D6F24}">
      <dgm:prSet/>
      <dgm:spPr/>
      <dgm:t>
        <a:bodyPr/>
        <a:lstStyle/>
        <a:p>
          <a:endParaRPr lang="uk-UA"/>
        </a:p>
      </dgm:t>
    </dgm:pt>
    <dgm:pt modelId="{F04F4AC7-1F33-4C34-BD5F-DB2EE2B1C183}" type="sibTrans" cxnId="{F1C38AE3-1E80-487D-B0F1-6B45917D6F24}">
      <dgm:prSet/>
      <dgm:spPr/>
      <dgm:t>
        <a:bodyPr/>
        <a:lstStyle/>
        <a:p>
          <a:endParaRPr lang="uk-UA"/>
        </a:p>
      </dgm:t>
    </dgm:pt>
    <dgm:pt modelId="{09BEB8FD-0265-464F-9D86-584E94B5B039}">
      <dgm:prSet phldrT="[Текст]"/>
      <dgm:spPr/>
      <dgm:t>
        <a:bodyPr/>
        <a:lstStyle/>
        <a:p>
          <a:r>
            <a:rPr lang="uk-UA" dirty="0" smtClean="0"/>
            <a:t>Інтегровані </a:t>
          </a:r>
          <a:endParaRPr lang="uk-UA" dirty="0"/>
        </a:p>
      </dgm:t>
    </dgm:pt>
    <dgm:pt modelId="{BC927AEE-8668-4E64-8AF8-D6E3AC244E43}" type="parTrans" cxnId="{709C1322-1284-4BA7-8FD3-6E7C2295B8C1}">
      <dgm:prSet/>
      <dgm:spPr/>
      <dgm:t>
        <a:bodyPr/>
        <a:lstStyle/>
        <a:p>
          <a:endParaRPr lang="uk-UA"/>
        </a:p>
      </dgm:t>
    </dgm:pt>
    <dgm:pt modelId="{01618E55-5155-43CC-8D40-AD1E83506515}" type="sibTrans" cxnId="{709C1322-1284-4BA7-8FD3-6E7C2295B8C1}">
      <dgm:prSet/>
      <dgm:spPr/>
      <dgm:t>
        <a:bodyPr/>
        <a:lstStyle/>
        <a:p>
          <a:endParaRPr lang="uk-UA"/>
        </a:p>
      </dgm:t>
    </dgm:pt>
    <dgm:pt modelId="{CE6CAC07-8C47-48A6-B091-3329EEF582D4}">
      <dgm:prSet phldrT="[Текст]"/>
      <dgm:spPr/>
      <dgm:t>
        <a:bodyPr/>
        <a:lstStyle/>
        <a:p>
          <a:r>
            <a:rPr lang="uk-UA" dirty="0" smtClean="0"/>
            <a:t>За кількістю учасників</a:t>
          </a:r>
          <a:endParaRPr lang="uk-UA" dirty="0"/>
        </a:p>
      </dgm:t>
    </dgm:pt>
    <dgm:pt modelId="{CD3D6E3E-30B6-4F2B-8997-2D1AEEBAD6E7}" type="parTrans" cxnId="{0403727F-E018-44E7-9537-C875418A7A1F}">
      <dgm:prSet/>
      <dgm:spPr/>
      <dgm:t>
        <a:bodyPr/>
        <a:lstStyle/>
        <a:p>
          <a:endParaRPr lang="uk-UA"/>
        </a:p>
      </dgm:t>
    </dgm:pt>
    <dgm:pt modelId="{6A1F2780-1E6D-4EC4-B209-E36635C1CB18}" type="sibTrans" cxnId="{0403727F-E018-44E7-9537-C875418A7A1F}">
      <dgm:prSet/>
      <dgm:spPr/>
      <dgm:t>
        <a:bodyPr/>
        <a:lstStyle/>
        <a:p>
          <a:endParaRPr lang="uk-UA"/>
        </a:p>
      </dgm:t>
    </dgm:pt>
    <dgm:pt modelId="{C8103208-C902-48BD-BB2B-B6C5F955C263}">
      <dgm:prSet phldrT="[Текст]"/>
      <dgm:spPr/>
      <dgm:t>
        <a:bodyPr/>
        <a:lstStyle/>
        <a:p>
          <a:r>
            <a:rPr lang="uk-UA" dirty="0" smtClean="0"/>
            <a:t> За складом учасників</a:t>
          </a:r>
          <a:endParaRPr lang="uk-UA" dirty="0"/>
        </a:p>
      </dgm:t>
    </dgm:pt>
    <dgm:pt modelId="{31C6D361-ADEF-4A24-8DC2-658A91BDDEDD}" type="parTrans" cxnId="{F249418C-FD4C-4034-9289-4AAFAB7050D6}">
      <dgm:prSet/>
      <dgm:spPr/>
      <dgm:t>
        <a:bodyPr/>
        <a:lstStyle/>
        <a:p>
          <a:endParaRPr lang="uk-UA"/>
        </a:p>
      </dgm:t>
    </dgm:pt>
    <dgm:pt modelId="{D423827A-28ED-497F-8384-2C199347F26B}" type="sibTrans" cxnId="{F249418C-FD4C-4034-9289-4AAFAB7050D6}">
      <dgm:prSet/>
      <dgm:spPr/>
      <dgm:t>
        <a:bodyPr/>
        <a:lstStyle/>
        <a:p>
          <a:endParaRPr lang="uk-UA"/>
        </a:p>
      </dgm:t>
    </dgm:pt>
    <dgm:pt modelId="{671CECA2-F86A-451C-89A3-011083211901}">
      <dgm:prSet phldrT="[Текст]"/>
      <dgm:spPr/>
      <dgm:t>
        <a:bodyPr/>
        <a:lstStyle/>
        <a:p>
          <a:r>
            <a:rPr lang="uk-UA" dirty="0" smtClean="0"/>
            <a:t>За змістом</a:t>
          </a:r>
          <a:endParaRPr lang="uk-UA" dirty="0"/>
        </a:p>
      </dgm:t>
    </dgm:pt>
    <dgm:pt modelId="{CBBC95AA-6C41-4B00-98C2-0D213CE4E548}" type="parTrans" cxnId="{B539CAEC-3A01-4476-8098-0E3F7F0CF37E}">
      <dgm:prSet/>
      <dgm:spPr/>
      <dgm:t>
        <a:bodyPr/>
        <a:lstStyle/>
        <a:p>
          <a:endParaRPr lang="uk-UA"/>
        </a:p>
      </dgm:t>
    </dgm:pt>
    <dgm:pt modelId="{35B60784-7DA1-4A8F-BBE8-8E3A8DBCE8C1}" type="sibTrans" cxnId="{B539CAEC-3A01-4476-8098-0E3F7F0CF37E}">
      <dgm:prSet/>
      <dgm:spPr/>
      <dgm:t>
        <a:bodyPr/>
        <a:lstStyle/>
        <a:p>
          <a:endParaRPr lang="uk-UA"/>
        </a:p>
      </dgm:t>
    </dgm:pt>
    <dgm:pt modelId="{6957A22B-6883-42FB-8F7A-5864A9880A5D}">
      <dgm:prSet phldrT="[Текст]"/>
      <dgm:spPr/>
      <dgm:t>
        <a:bodyPr/>
        <a:lstStyle/>
        <a:p>
          <a:r>
            <a:rPr lang="uk-UA" dirty="0" smtClean="0"/>
            <a:t>Творчі проекти</a:t>
          </a:r>
          <a:endParaRPr lang="uk-UA" dirty="0"/>
        </a:p>
      </dgm:t>
    </dgm:pt>
    <dgm:pt modelId="{10179993-37ED-4835-B90A-5DBE8B4870CA}" type="parTrans" cxnId="{74FE7FE7-B70C-4291-BFF7-57B131AA9DD8}">
      <dgm:prSet/>
      <dgm:spPr/>
      <dgm:t>
        <a:bodyPr/>
        <a:lstStyle/>
        <a:p>
          <a:endParaRPr lang="uk-UA"/>
        </a:p>
      </dgm:t>
    </dgm:pt>
    <dgm:pt modelId="{DD935BCA-B515-412E-9D31-0FB6F5927C0E}" type="sibTrans" cxnId="{74FE7FE7-B70C-4291-BFF7-57B131AA9DD8}">
      <dgm:prSet/>
      <dgm:spPr/>
      <dgm:t>
        <a:bodyPr/>
        <a:lstStyle/>
        <a:p>
          <a:endParaRPr lang="uk-UA"/>
        </a:p>
      </dgm:t>
    </dgm:pt>
    <dgm:pt modelId="{789B41F1-AD32-4A51-8435-793623A3CE2D}">
      <dgm:prSet phldrT="[Текст]"/>
      <dgm:spPr/>
      <dgm:t>
        <a:bodyPr/>
        <a:lstStyle/>
        <a:p>
          <a:r>
            <a:rPr lang="uk-UA" dirty="0" smtClean="0"/>
            <a:t>Інформаційні проекти </a:t>
          </a:r>
          <a:endParaRPr lang="uk-UA" dirty="0"/>
        </a:p>
      </dgm:t>
    </dgm:pt>
    <dgm:pt modelId="{27BEAD95-DB53-4944-B9B6-9A3B99047D55}" type="parTrans" cxnId="{789CC4F4-AF8C-46B7-90B5-858EB4E3D7E7}">
      <dgm:prSet/>
      <dgm:spPr/>
      <dgm:t>
        <a:bodyPr/>
        <a:lstStyle/>
        <a:p>
          <a:endParaRPr lang="uk-UA"/>
        </a:p>
      </dgm:t>
    </dgm:pt>
    <dgm:pt modelId="{C6108D46-FCEF-41D0-8502-96FB8DD20ED4}" type="sibTrans" cxnId="{789CC4F4-AF8C-46B7-90B5-858EB4E3D7E7}">
      <dgm:prSet/>
      <dgm:spPr/>
      <dgm:t>
        <a:bodyPr/>
        <a:lstStyle/>
        <a:p>
          <a:endParaRPr lang="uk-UA"/>
        </a:p>
      </dgm:t>
    </dgm:pt>
    <dgm:pt modelId="{ABDC5CD3-B9AA-40E3-B021-F8ACD5FC7B11}">
      <dgm:prSet phldrT="[Текст]"/>
      <dgm:spPr/>
      <dgm:t>
        <a:bodyPr/>
        <a:lstStyle/>
        <a:p>
          <a:r>
            <a:rPr lang="uk-UA" dirty="0" smtClean="0"/>
            <a:t>учні одного класу</a:t>
          </a:r>
          <a:endParaRPr lang="uk-UA" dirty="0"/>
        </a:p>
      </dgm:t>
    </dgm:pt>
    <dgm:pt modelId="{AFFA9BA7-5EE9-41F8-906D-28BB4CB21D56}" type="parTrans" cxnId="{44F59128-9A7D-4910-8F30-D099B8C739E5}">
      <dgm:prSet/>
      <dgm:spPr/>
      <dgm:t>
        <a:bodyPr/>
        <a:lstStyle/>
        <a:p>
          <a:endParaRPr lang="uk-UA"/>
        </a:p>
      </dgm:t>
    </dgm:pt>
    <dgm:pt modelId="{6358E7EA-72AA-4973-9499-60D4ACF1656C}" type="sibTrans" cxnId="{44F59128-9A7D-4910-8F30-D099B8C739E5}">
      <dgm:prSet/>
      <dgm:spPr/>
      <dgm:t>
        <a:bodyPr/>
        <a:lstStyle/>
        <a:p>
          <a:endParaRPr lang="uk-UA"/>
        </a:p>
      </dgm:t>
    </dgm:pt>
    <dgm:pt modelId="{199EF2D8-B656-4244-80BD-223D9736C332}">
      <dgm:prSet phldrT="[Текст]"/>
      <dgm:spPr/>
      <dgm:t>
        <a:bodyPr/>
        <a:lstStyle/>
        <a:p>
          <a:r>
            <a:rPr lang="uk-UA" dirty="0" smtClean="0"/>
            <a:t>учні різних країн світу</a:t>
          </a:r>
          <a:endParaRPr lang="uk-UA" dirty="0"/>
        </a:p>
      </dgm:t>
    </dgm:pt>
    <dgm:pt modelId="{63220A7F-DB39-4636-8E1F-4954F5624544}" type="parTrans" cxnId="{712D6106-2274-4E32-BE9D-A1C5CBF62F80}">
      <dgm:prSet/>
      <dgm:spPr/>
      <dgm:t>
        <a:bodyPr/>
        <a:lstStyle/>
        <a:p>
          <a:endParaRPr lang="uk-UA"/>
        </a:p>
      </dgm:t>
    </dgm:pt>
    <dgm:pt modelId="{1F1E6F29-7AEE-4201-9277-4A4D219A0686}" type="sibTrans" cxnId="{712D6106-2274-4E32-BE9D-A1C5CBF62F80}">
      <dgm:prSet/>
      <dgm:spPr/>
      <dgm:t>
        <a:bodyPr/>
        <a:lstStyle/>
        <a:p>
          <a:endParaRPr lang="uk-UA"/>
        </a:p>
      </dgm:t>
    </dgm:pt>
    <dgm:pt modelId="{F4DAFB91-A718-49FD-A4E1-8A20F047F153}">
      <dgm:prSet phldrT="[Текст]"/>
      <dgm:spPr/>
      <dgm:t>
        <a:bodyPr/>
        <a:lstStyle/>
        <a:p>
          <a:r>
            <a:rPr lang="uk-UA" dirty="0" smtClean="0"/>
            <a:t>Учні однієї школи</a:t>
          </a:r>
          <a:endParaRPr lang="uk-UA" dirty="0"/>
        </a:p>
      </dgm:t>
    </dgm:pt>
    <dgm:pt modelId="{3BF46394-A6A8-4D37-9448-F3C809420F2B}" type="parTrans" cxnId="{18BE369D-C813-4442-B2E9-C73DA05C7569}">
      <dgm:prSet/>
      <dgm:spPr/>
      <dgm:t>
        <a:bodyPr/>
        <a:lstStyle/>
        <a:p>
          <a:endParaRPr lang="uk-UA"/>
        </a:p>
      </dgm:t>
    </dgm:pt>
    <dgm:pt modelId="{3D0778CE-E248-4305-8027-FF89C6E9AABE}" type="sibTrans" cxnId="{18BE369D-C813-4442-B2E9-C73DA05C7569}">
      <dgm:prSet/>
      <dgm:spPr/>
      <dgm:t>
        <a:bodyPr/>
        <a:lstStyle/>
        <a:p>
          <a:endParaRPr lang="uk-UA"/>
        </a:p>
      </dgm:t>
    </dgm:pt>
    <dgm:pt modelId="{559EA24C-A0F8-420F-B7E6-581165BE0859}">
      <dgm:prSet phldrT="[Текст]"/>
      <dgm:spPr/>
      <dgm:t>
        <a:bodyPr/>
        <a:lstStyle/>
        <a:p>
          <a:r>
            <a:rPr lang="uk-UA" dirty="0" smtClean="0"/>
            <a:t>учні міста</a:t>
          </a:r>
          <a:endParaRPr lang="uk-UA" dirty="0"/>
        </a:p>
      </dgm:t>
    </dgm:pt>
    <dgm:pt modelId="{2AEB29FF-4B93-4029-A751-4CCB517A9E45}" type="parTrans" cxnId="{848AC8CF-8719-486B-B058-C0B91981E4B8}">
      <dgm:prSet/>
      <dgm:spPr/>
      <dgm:t>
        <a:bodyPr/>
        <a:lstStyle/>
        <a:p>
          <a:endParaRPr lang="uk-UA"/>
        </a:p>
      </dgm:t>
    </dgm:pt>
    <dgm:pt modelId="{78B8CE30-8489-4DBD-AC96-F8177D5023CA}" type="sibTrans" cxnId="{848AC8CF-8719-486B-B058-C0B91981E4B8}">
      <dgm:prSet/>
      <dgm:spPr/>
      <dgm:t>
        <a:bodyPr/>
        <a:lstStyle/>
        <a:p>
          <a:endParaRPr lang="uk-UA"/>
        </a:p>
      </dgm:t>
    </dgm:pt>
    <dgm:pt modelId="{7FB714B0-FBCB-490A-9C3D-1A7906FCB188}">
      <dgm:prSet phldrT="[Текст]"/>
      <dgm:spPr/>
      <dgm:t>
        <a:bodyPr/>
        <a:lstStyle/>
        <a:p>
          <a:r>
            <a:rPr lang="uk-UA" dirty="0" smtClean="0"/>
            <a:t>Учні регіону</a:t>
          </a:r>
          <a:endParaRPr lang="uk-UA" dirty="0"/>
        </a:p>
      </dgm:t>
    </dgm:pt>
    <dgm:pt modelId="{534F0B6A-50AD-4B58-96CD-168F90F885B0}" type="parTrans" cxnId="{DA06D7E5-57B0-4424-87EC-376B5D5E50F0}">
      <dgm:prSet/>
      <dgm:spPr/>
      <dgm:t>
        <a:bodyPr/>
        <a:lstStyle/>
        <a:p>
          <a:endParaRPr lang="uk-UA"/>
        </a:p>
      </dgm:t>
    </dgm:pt>
    <dgm:pt modelId="{060DEE77-F18F-4F07-8405-6DA4AC84BEEB}" type="sibTrans" cxnId="{DA06D7E5-57B0-4424-87EC-376B5D5E50F0}">
      <dgm:prSet/>
      <dgm:spPr/>
      <dgm:t>
        <a:bodyPr/>
        <a:lstStyle/>
        <a:p>
          <a:endParaRPr lang="uk-UA"/>
        </a:p>
      </dgm:t>
    </dgm:pt>
    <dgm:pt modelId="{9267C656-803C-43CF-940F-055CB48A9022}">
      <dgm:prSet phldrT="[Текст]"/>
      <dgm:spPr/>
      <dgm:t>
        <a:bodyPr/>
        <a:lstStyle/>
        <a:p>
          <a:r>
            <a:rPr lang="uk-UA" dirty="0" smtClean="0"/>
            <a:t>Інтелектуальні</a:t>
          </a:r>
          <a:endParaRPr lang="uk-UA" dirty="0"/>
        </a:p>
      </dgm:t>
    </dgm:pt>
    <dgm:pt modelId="{E1F74D9D-2689-42EC-8C13-69CBB6E5BE79}" type="parTrans" cxnId="{491DE5DA-DDF0-4D16-96CF-8A54AB048AA2}">
      <dgm:prSet/>
      <dgm:spPr/>
      <dgm:t>
        <a:bodyPr/>
        <a:lstStyle/>
        <a:p>
          <a:endParaRPr lang="uk-UA"/>
        </a:p>
      </dgm:t>
    </dgm:pt>
    <dgm:pt modelId="{CFFAEF10-D2ED-456D-AE29-343AA30AC091}" type="sibTrans" cxnId="{491DE5DA-DDF0-4D16-96CF-8A54AB048AA2}">
      <dgm:prSet/>
      <dgm:spPr/>
      <dgm:t>
        <a:bodyPr/>
        <a:lstStyle/>
        <a:p>
          <a:endParaRPr lang="uk-UA"/>
        </a:p>
      </dgm:t>
    </dgm:pt>
    <dgm:pt modelId="{9F485BC0-5020-4E83-9CDE-F885493C6EA4}">
      <dgm:prSet phldrT="[Текст]"/>
      <dgm:spPr/>
      <dgm:t>
        <a:bodyPr/>
        <a:lstStyle/>
        <a:p>
          <a:r>
            <a:rPr lang="uk-UA" dirty="0" smtClean="0"/>
            <a:t>Матеріальні</a:t>
          </a:r>
          <a:endParaRPr lang="uk-UA" dirty="0"/>
        </a:p>
      </dgm:t>
    </dgm:pt>
    <dgm:pt modelId="{CBFCEE49-FA20-400E-86AC-C29F8056E3A1}" type="parTrans" cxnId="{BE708EA6-92F1-4EED-8FA4-1941EC824B83}">
      <dgm:prSet/>
      <dgm:spPr/>
      <dgm:t>
        <a:bodyPr/>
        <a:lstStyle/>
        <a:p>
          <a:endParaRPr lang="uk-UA"/>
        </a:p>
      </dgm:t>
    </dgm:pt>
    <dgm:pt modelId="{861BBD58-3CEF-41D7-A666-75DB0977C487}" type="sibTrans" cxnId="{BE708EA6-92F1-4EED-8FA4-1941EC824B83}">
      <dgm:prSet/>
      <dgm:spPr/>
      <dgm:t>
        <a:bodyPr/>
        <a:lstStyle/>
        <a:p>
          <a:endParaRPr lang="uk-UA"/>
        </a:p>
      </dgm:t>
    </dgm:pt>
    <dgm:pt modelId="{028D458F-3E40-4E66-83EE-6F526C980E77}">
      <dgm:prSet phldrT="[Текст]"/>
      <dgm:spPr/>
      <dgm:t>
        <a:bodyPr/>
        <a:lstStyle/>
        <a:p>
          <a:r>
            <a:rPr lang="uk-UA" dirty="0" smtClean="0"/>
            <a:t>Екологічні </a:t>
          </a:r>
          <a:endParaRPr lang="uk-UA" dirty="0"/>
        </a:p>
      </dgm:t>
    </dgm:pt>
    <dgm:pt modelId="{EFB1FB7C-05BE-4789-826A-CE5373F617AB}" type="parTrans" cxnId="{B76DB261-A525-42C0-8103-A34CD4B33A13}">
      <dgm:prSet/>
      <dgm:spPr/>
      <dgm:t>
        <a:bodyPr/>
        <a:lstStyle/>
        <a:p>
          <a:endParaRPr lang="uk-UA"/>
        </a:p>
      </dgm:t>
    </dgm:pt>
    <dgm:pt modelId="{4C976C60-439D-49E9-82EA-08D6C833338D}" type="sibTrans" cxnId="{B76DB261-A525-42C0-8103-A34CD4B33A13}">
      <dgm:prSet/>
      <dgm:spPr/>
      <dgm:t>
        <a:bodyPr/>
        <a:lstStyle/>
        <a:p>
          <a:endParaRPr lang="uk-UA"/>
        </a:p>
      </dgm:t>
    </dgm:pt>
    <dgm:pt modelId="{5709567E-FA60-47D5-82B8-2D04747F9D8B}">
      <dgm:prSet phldrT="[Текст]"/>
      <dgm:spPr/>
      <dgm:t>
        <a:bodyPr/>
        <a:lstStyle/>
        <a:p>
          <a:r>
            <a:rPr lang="uk-UA" dirty="0" smtClean="0"/>
            <a:t>Сервісні</a:t>
          </a:r>
          <a:endParaRPr lang="uk-UA" dirty="0"/>
        </a:p>
      </dgm:t>
    </dgm:pt>
    <dgm:pt modelId="{744B18CE-51B9-4F81-AB34-4ABF8327DB01}" type="parTrans" cxnId="{181E7FB4-F31C-4282-BBE4-1BDA59B216A2}">
      <dgm:prSet/>
      <dgm:spPr/>
      <dgm:t>
        <a:bodyPr/>
        <a:lstStyle/>
        <a:p>
          <a:endParaRPr lang="uk-UA"/>
        </a:p>
      </dgm:t>
    </dgm:pt>
    <dgm:pt modelId="{83836CAE-9B7A-4EBF-819C-4E6F67D89951}" type="sibTrans" cxnId="{181E7FB4-F31C-4282-BBE4-1BDA59B216A2}">
      <dgm:prSet/>
      <dgm:spPr/>
      <dgm:t>
        <a:bodyPr/>
        <a:lstStyle/>
        <a:p>
          <a:endParaRPr lang="uk-UA"/>
        </a:p>
      </dgm:t>
    </dgm:pt>
    <dgm:pt modelId="{10EBF59D-D4D1-4F06-ABAC-508D0BF5934B}">
      <dgm:prSet phldrT="[Текст]"/>
      <dgm:spPr/>
      <dgm:t>
        <a:bodyPr/>
        <a:lstStyle/>
        <a:p>
          <a:r>
            <a:rPr lang="uk-UA" dirty="0" smtClean="0"/>
            <a:t> Комплексні </a:t>
          </a:r>
          <a:endParaRPr lang="uk-UA" dirty="0"/>
        </a:p>
      </dgm:t>
    </dgm:pt>
    <dgm:pt modelId="{D9B111E1-40E1-4E29-8354-8CF96497717F}" type="parTrans" cxnId="{9D6E617E-A7E8-4AD8-8479-76550E3A11DE}">
      <dgm:prSet/>
      <dgm:spPr/>
      <dgm:t>
        <a:bodyPr/>
        <a:lstStyle/>
        <a:p>
          <a:endParaRPr lang="uk-UA"/>
        </a:p>
      </dgm:t>
    </dgm:pt>
    <dgm:pt modelId="{AF797407-C623-4ADB-BADC-B2A45A8F7E48}" type="sibTrans" cxnId="{9D6E617E-A7E8-4AD8-8479-76550E3A11DE}">
      <dgm:prSet/>
      <dgm:spPr/>
      <dgm:t>
        <a:bodyPr/>
        <a:lstStyle/>
        <a:p>
          <a:endParaRPr lang="uk-UA"/>
        </a:p>
      </dgm:t>
    </dgm:pt>
    <dgm:pt modelId="{46EC1784-22BB-41F5-A55B-4C08A9FF32A5}">
      <dgm:prSet phldrT="[Текст]"/>
      <dgm:spPr/>
      <dgm:t>
        <a:bodyPr/>
        <a:lstStyle/>
        <a:p>
          <a:r>
            <a:rPr lang="uk-UA" dirty="0" smtClean="0"/>
            <a:t>індивідуальні</a:t>
          </a:r>
          <a:endParaRPr lang="uk-UA" dirty="0"/>
        </a:p>
      </dgm:t>
    </dgm:pt>
    <dgm:pt modelId="{BAD29781-8195-4B79-A056-CFB5A47ED97B}" type="parTrans" cxnId="{709BFD8F-22F1-48E7-AF4E-484608194AF1}">
      <dgm:prSet/>
      <dgm:spPr/>
      <dgm:t>
        <a:bodyPr/>
        <a:lstStyle/>
        <a:p>
          <a:endParaRPr lang="uk-UA"/>
        </a:p>
      </dgm:t>
    </dgm:pt>
    <dgm:pt modelId="{1B8E51A2-E220-4712-AAF0-15A4D9A47614}" type="sibTrans" cxnId="{709BFD8F-22F1-48E7-AF4E-484608194AF1}">
      <dgm:prSet/>
      <dgm:spPr/>
      <dgm:t>
        <a:bodyPr/>
        <a:lstStyle/>
        <a:p>
          <a:endParaRPr lang="uk-UA"/>
        </a:p>
      </dgm:t>
    </dgm:pt>
    <dgm:pt modelId="{656E829B-260E-44F5-A40D-8DBEA8A54FCD}">
      <dgm:prSet phldrT="[Текст]"/>
      <dgm:spPr/>
      <dgm:t>
        <a:bodyPr/>
        <a:lstStyle/>
        <a:p>
          <a:r>
            <a:rPr lang="uk-UA" dirty="0" smtClean="0"/>
            <a:t>групові й колективні</a:t>
          </a:r>
          <a:endParaRPr lang="uk-UA" dirty="0"/>
        </a:p>
      </dgm:t>
    </dgm:pt>
    <dgm:pt modelId="{F33B93A9-EF59-469F-B44B-F520A61CF8F5}" type="parTrans" cxnId="{A75E5C9F-B346-4B3E-AA84-4D945BBA863E}">
      <dgm:prSet/>
      <dgm:spPr/>
      <dgm:t>
        <a:bodyPr/>
        <a:lstStyle/>
        <a:p>
          <a:endParaRPr lang="uk-UA"/>
        </a:p>
      </dgm:t>
    </dgm:pt>
    <dgm:pt modelId="{739CCC76-357A-4066-98D5-BB890261CA17}" type="sibTrans" cxnId="{A75E5C9F-B346-4B3E-AA84-4D945BBA863E}">
      <dgm:prSet/>
      <dgm:spPr/>
      <dgm:t>
        <a:bodyPr/>
        <a:lstStyle/>
        <a:p>
          <a:endParaRPr lang="uk-UA"/>
        </a:p>
      </dgm:t>
    </dgm:pt>
    <dgm:pt modelId="{8748AB60-1C51-4CE3-8929-03B796A0C0EC}" type="pres">
      <dgm:prSet presAssocID="{7C3A748E-1BAF-4CC4-BB0E-1F1FD05ED4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ADDEFF-653A-433A-BC2F-2A4CBA5C40E5}" type="pres">
      <dgm:prSet presAssocID="{92DD5006-8E2E-45D8-8E64-CC553EB8A7BC}" presName="root" presStyleCnt="0"/>
      <dgm:spPr/>
    </dgm:pt>
    <dgm:pt modelId="{950A9DE4-955E-4971-B621-64A2D5943AD7}" type="pres">
      <dgm:prSet presAssocID="{92DD5006-8E2E-45D8-8E64-CC553EB8A7BC}" presName="rootComposite" presStyleCnt="0"/>
      <dgm:spPr/>
    </dgm:pt>
    <dgm:pt modelId="{D23EB5C1-69C9-4954-9480-F0AD8FB82012}" type="pres">
      <dgm:prSet presAssocID="{92DD5006-8E2E-45D8-8E64-CC553EB8A7BC}" presName="rootText" presStyleLbl="node1" presStyleIdx="0" presStyleCnt="5"/>
      <dgm:spPr/>
      <dgm:t>
        <a:bodyPr/>
        <a:lstStyle/>
        <a:p>
          <a:endParaRPr lang="uk-UA"/>
        </a:p>
      </dgm:t>
    </dgm:pt>
    <dgm:pt modelId="{115EAF8B-04FF-4F9C-9607-8650A8BA7B9E}" type="pres">
      <dgm:prSet presAssocID="{92DD5006-8E2E-45D8-8E64-CC553EB8A7BC}" presName="rootConnector" presStyleLbl="node1" presStyleIdx="0" presStyleCnt="5"/>
      <dgm:spPr/>
    </dgm:pt>
    <dgm:pt modelId="{FB7010FD-2105-4148-82CB-793FD5E99787}" type="pres">
      <dgm:prSet presAssocID="{92DD5006-8E2E-45D8-8E64-CC553EB8A7BC}" presName="childShape" presStyleCnt="0"/>
      <dgm:spPr/>
    </dgm:pt>
    <dgm:pt modelId="{03E7F2E5-3AF7-4113-8CA3-86FDCC978B23}" type="pres">
      <dgm:prSet presAssocID="{4A912A97-D30E-45CD-94A6-00B8CB740B34}" presName="Name13" presStyleLbl="parChTrans1D2" presStyleIdx="0" presStyleCnt="18"/>
      <dgm:spPr/>
    </dgm:pt>
    <dgm:pt modelId="{2C5FE313-A3AB-4A01-9E9D-1D79933B583C}" type="pres">
      <dgm:prSet presAssocID="{3728382F-819B-4FBE-8CF2-3CFFEE704797}" presName="childText" presStyleLbl="bgAcc1" presStyleIdx="0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FFE602-BB37-43D5-82CB-D0D904881D4E}" type="pres">
      <dgm:prSet presAssocID="{90870194-A5F8-4CD9-A147-EF713798DDDA}" presName="Name13" presStyleLbl="parChTrans1D2" presStyleIdx="1" presStyleCnt="18"/>
      <dgm:spPr/>
    </dgm:pt>
    <dgm:pt modelId="{0D530C55-2F49-4BEE-9483-45CB8980B3A7}" type="pres">
      <dgm:prSet presAssocID="{9F324419-0DC9-4E05-9705-3F9AE2CE56FA}" presName="childText" presStyleLbl="bgAcc1" presStyleIdx="1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BA724D-CF4D-4A0B-AAD5-C0D42293B812}" type="pres">
      <dgm:prSet presAssocID="{27BEAD95-DB53-4944-B9B6-9A3B99047D55}" presName="Name13" presStyleLbl="parChTrans1D2" presStyleIdx="2" presStyleCnt="18"/>
      <dgm:spPr/>
    </dgm:pt>
    <dgm:pt modelId="{36F14992-9BEF-40FE-AA96-B2109C583BF2}" type="pres">
      <dgm:prSet presAssocID="{789B41F1-AD32-4A51-8435-793623A3CE2D}" presName="childText" presStyleLbl="bgAcc1" presStyleIdx="2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7C908D-637B-4C6D-9AA0-D4261ADAF9BE}" type="pres">
      <dgm:prSet presAssocID="{10179993-37ED-4835-B90A-5DBE8B4870CA}" presName="Name13" presStyleLbl="parChTrans1D2" presStyleIdx="3" presStyleCnt="18"/>
      <dgm:spPr/>
    </dgm:pt>
    <dgm:pt modelId="{B6533F35-C96F-4299-AB82-205915F20E4E}" type="pres">
      <dgm:prSet presAssocID="{6957A22B-6883-42FB-8F7A-5864A9880A5D}" presName="childText" presStyleLbl="bgAcc1" presStyleIdx="3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7088C2-2638-4FE2-A985-90E958E755BD}" type="pres">
      <dgm:prSet presAssocID="{01F4CE3A-24CF-4A32-930E-65F1DCC4D3F3}" presName="root" presStyleCnt="0"/>
      <dgm:spPr/>
    </dgm:pt>
    <dgm:pt modelId="{5191373A-9A10-4127-A62E-B99DCEF6D0FD}" type="pres">
      <dgm:prSet presAssocID="{01F4CE3A-24CF-4A32-930E-65F1DCC4D3F3}" presName="rootComposite" presStyleCnt="0"/>
      <dgm:spPr/>
    </dgm:pt>
    <dgm:pt modelId="{520B50C6-BDB1-4D1A-8E50-3F9EAD1E7BE4}" type="pres">
      <dgm:prSet presAssocID="{01F4CE3A-24CF-4A32-930E-65F1DCC4D3F3}" presName="rootText" presStyleLbl="node1" presStyleIdx="1" presStyleCnt="5"/>
      <dgm:spPr/>
      <dgm:t>
        <a:bodyPr/>
        <a:lstStyle/>
        <a:p>
          <a:endParaRPr lang="uk-UA"/>
        </a:p>
      </dgm:t>
    </dgm:pt>
    <dgm:pt modelId="{BF6AFC85-FF77-4FA8-BE7E-19616FA35D4B}" type="pres">
      <dgm:prSet presAssocID="{01F4CE3A-24CF-4A32-930E-65F1DCC4D3F3}" presName="rootConnector" presStyleLbl="node1" presStyleIdx="1" presStyleCnt="5"/>
      <dgm:spPr/>
    </dgm:pt>
    <dgm:pt modelId="{76D4E963-3E6F-4319-82FB-8BE3BEBC53E3}" type="pres">
      <dgm:prSet presAssocID="{01F4CE3A-24CF-4A32-930E-65F1DCC4D3F3}" presName="childShape" presStyleCnt="0"/>
      <dgm:spPr/>
    </dgm:pt>
    <dgm:pt modelId="{CC101BD9-FFC6-436E-96A7-A962E7BA658D}" type="pres">
      <dgm:prSet presAssocID="{59FFA2E4-498C-45C1-B262-6D1143C75682}" presName="Name13" presStyleLbl="parChTrans1D2" presStyleIdx="4" presStyleCnt="18"/>
      <dgm:spPr/>
    </dgm:pt>
    <dgm:pt modelId="{C8D3BEE1-DF30-4395-B05C-6398CC4C2F09}" type="pres">
      <dgm:prSet presAssocID="{3029D9DD-AD34-42D3-A552-B0A9E8C0FAE9}" presName="childText" presStyleLbl="bgAcc1" presStyleIdx="4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9B8342-5924-4F05-87CA-ACCE8250E015}" type="pres">
      <dgm:prSet presAssocID="{BC927AEE-8668-4E64-8AF8-D6E3AC244E43}" presName="Name13" presStyleLbl="parChTrans1D2" presStyleIdx="5" presStyleCnt="18"/>
      <dgm:spPr/>
    </dgm:pt>
    <dgm:pt modelId="{AE273B53-BB63-4AE9-AADF-DF201564EF06}" type="pres">
      <dgm:prSet presAssocID="{09BEB8FD-0265-464F-9D86-584E94B5B039}" presName="childText" presStyleLbl="bgAcc1" presStyleIdx="5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3251F6-C72D-41D3-975B-A2A423CFBAEF}" type="pres">
      <dgm:prSet presAssocID="{C8103208-C902-48BD-BB2B-B6C5F955C263}" presName="root" presStyleCnt="0"/>
      <dgm:spPr/>
    </dgm:pt>
    <dgm:pt modelId="{887F635B-6AC0-4597-BBDE-C5391CDA0D89}" type="pres">
      <dgm:prSet presAssocID="{C8103208-C902-48BD-BB2B-B6C5F955C263}" presName="rootComposite" presStyleCnt="0"/>
      <dgm:spPr/>
    </dgm:pt>
    <dgm:pt modelId="{675730E3-8489-41E5-8CC5-6E91E06CF723}" type="pres">
      <dgm:prSet presAssocID="{C8103208-C902-48BD-BB2B-B6C5F955C263}" presName="rootText" presStyleLbl="node1" presStyleIdx="2" presStyleCnt="5"/>
      <dgm:spPr/>
      <dgm:t>
        <a:bodyPr/>
        <a:lstStyle/>
        <a:p>
          <a:endParaRPr lang="uk-UA"/>
        </a:p>
      </dgm:t>
    </dgm:pt>
    <dgm:pt modelId="{A0D496FB-760F-45E3-9AAE-0B5A387E1D70}" type="pres">
      <dgm:prSet presAssocID="{C8103208-C902-48BD-BB2B-B6C5F955C263}" presName="rootConnector" presStyleLbl="node1" presStyleIdx="2" presStyleCnt="5"/>
      <dgm:spPr/>
    </dgm:pt>
    <dgm:pt modelId="{5C1505CC-9ADE-4CD3-85A0-02B02B482FB4}" type="pres">
      <dgm:prSet presAssocID="{C8103208-C902-48BD-BB2B-B6C5F955C263}" presName="childShape" presStyleCnt="0"/>
      <dgm:spPr/>
    </dgm:pt>
    <dgm:pt modelId="{714EBE35-30D1-4C08-99F9-A447A687D0C8}" type="pres">
      <dgm:prSet presAssocID="{AFFA9BA7-5EE9-41F8-906D-28BB4CB21D56}" presName="Name13" presStyleLbl="parChTrans1D2" presStyleIdx="6" presStyleCnt="18"/>
      <dgm:spPr/>
    </dgm:pt>
    <dgm:pt modelId="{99AD6559-083F-4F1B-89E4-5B7E04C674CB}" type="pres">
      <dgm:prSet presAssocID="{ABDC5CD3-B9AA-40E3-B021-F8ACD5FC7B11}" presName="childText" presStyleLbl="bgAcc1" presStyleIdx="6" presStyleCnt="18">
        <dgm:presLayoutVars>
          <dgm:bulletEnabled val="1"/>
        </dgm:presLayoutVars>
      </dgm:prSet>
      <dgm:spPr/>
    </dgm:pt>
    <dgm:pt modelId="{BFA71024-924C-486E-85D4-B0248D8E1C18}" type="pres">
      <dgm:prSet presAssocID="{3BF46394-A6A8-4D37-9448-F3C809420F2B}" presName="Name13" presStyleLbl="parChTrans1D2" presStyleIdx="7" presStyleCnt="18"/>
      <dgm:spPr/>
    </dgm:pt>
    <dgm:pt modelId="{45B76A48-2845-414F-BF0A-7AFEA1AB56C6}" type="pres">
      <dgm:prSet presAssocID="{F4DAFB91-A718-49FD-A4E1-8A20F047F153}" presName="childText" presStyleLbl="bgAcc1" presStyleIdx="7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F4C464-8318-4B0C-911E-067F3614E406}" type="pres">
      <dgm:prSet presAssocID="{2AEB29FF-4B93-4029-A751-4CCB517A9E45}" presName="Name13" presStyleLbl="parChTrans1D2" presStyleIdx="8" presStyleCnt="18"/>
      <dgm:spPr/>
    </dgm:pt>
    <dgm:pt modelId="{E7932556-9864-4AAE-ACDE-733A2FA977C5}" type="pres">
      <dgm:prSet presAssocID="{559EA24C-A0F8-420F-B7E6-581165BE0859}" presName="childText" presStyleLbl="bgAcc1" presStyleIdx="8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EB445A-3B2B-4A57-ACCD-6527DCE0EC13}" type="pres">
      <dgm:prSet presAssocID="{534F0B6A-50AD-4B58-96CD-168F90F885B0}" presName="Name13" presStyleLbl="parChTrans1D2" presStyleIdx="9" presStyleCnt="18"/>
      <dgm:spPr/>
    </dgm:pt>
    <dgm:pt modelId="{1FD39ACE-24DF-4B3A-8AE8-9A5D9419DF1C}" type="pres">
      <dgm:prSet presAssocID="{7FB714B0-FBCB-490A-9C3D-1A7906FCB188}" presName="childText" presStyleLbl="bgAcc1" presStyleIdx="9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B01E0F-CD21-465B-9EBD-5A2DD2241471}" type="pres">
      <dgm:prSet presAssocID="{63220A7F-DB39-4636-8E1F-4954F5624544}" presName="Name13" presStyleLbl="parChTrans1D2" presStyleIdx="10" presStyleCnt="18"/>
      <dgm:spPr/>
    </dgm:pt>
    <dgm:pt modelId="{35DDA07D-F8DC-4914-8AA7-CCE02782F781}" type="pres">
      <dgm:prSet presAssocID="{199EF2D8-B656-4244-80BD-223D9736C332}" presName="childText" presStyleLbl="bgAcc1" presStyleIdx="10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17B3BF-9CFC-4DFB-863B-919A392EFC44}" type="pres">
      <dgm:prSet presAssocID="{671CECA2-F86A-451C-89A3-011083211901}" presName="root" presStyleCnt="0"/>
      <dgm:spPr/>
    </dgm:pt>
    <dgm:pt modelId="{7E757D93-EBA3-4B88-A61C-EB3B28862C99}" type="pres">
      <dgm:prSet presAssocID="{671CECA2-F86A-451C-89A3-011083211901}" presName="rootComposite" presStyleCnt="0"/>
      <dgm:spPr/>
    </dgm:pt>
    <dgm:pt modelId="{97C977D1-1A47-4EA2-87A1-9552E281CB97}" type="pres">
      <dgm:prSet presAssocID="{671CECA2-F86A-451C-89A3-011083211901}" presName="rootText" presStyleLbl="node1" presStyleIdx="3" presStyleCnt="5"/>
      <dgm:spPr/>
      <dgm:t>
        <a:bodyPr/>
        <a:lstStyle/>
        <a:p>
          <a:endParaRPr lang="uk-UA"/>
        </a:p>
      </dgm:t>
    </dgm:pt>
    <dgm:pt modelId="{71FDB095-6F13-4EB9-BAD4-6619E500115E}" type="pres">
      <dgm:prSet presAssocID="{671CECA2-F86A-451C-89A3-011083211901}" presName="rootConnector" presStyleLbl="node1" presStyleIdx="3" presStyleCnt="5"/>
      <dgm:spPr/>
    </dgm:pt>
    <dgm:pt modelId="{D983BA8B-A862-4F3D-8D5C-A70B0C2D1DC3}" type="pres">
      <dgm:prSet presAssocID="{671CECA2-F86A-451C-89A3-011083211901}" presName="childShape" presStyleCnt="0"/>
      <dgm:spPr/>
    </dgm:pt>
    <dgm:pt modelId="{81FFF384-EA06-4976-91E5-DAB4599C7C25}" type="pres">
      <dgm:prSet presAssocID="{E1F74D9D-2689-42EC-8C13-69CBB6E5BE79}" presName="Name13" presStyleLbl="parChTrans1D2" presStyleIdx="11" presStyleCnt="18"/>
      <dgm:spPr/>
    </dgm:pt>
    <dgm:pt modelId="{B5790305-A43B-4B5D-87B8-FDF76E70ABC1}" type="pres">
      <dgm:prSet presAssocID="{9267C656-803C-43CF-940F-055CB48A9022}" presName="childText" presStyleLbl="bgAcc1" presStyleIdx="11" presStyleCnt="18">
        <dgm:presLayoutVars>
          <dgm:bulletEnabled val="1"/>
        </dgm:presLayoutVars>
      </dgm:prSet>
      <dgm:spPr/>
    </dgm:pt>
    <dgm:pt modelId="{C058993F-9D74-4C5C-BF74-78AC9211EA31}" type="pres">
      <dgm:prSet presAssocID="{CBFCEE49-FA20-400E-86AC-C29F8056E3A1}" presName="Name13" presStyleLbl="parChTrans1D2" presStyleIdx="12" presStyleCnt="18"/>
      <dgm:spPr/>
    </dgm:pt>
    <dgm:pt modelId="{23E6C5C1-FC35-4866-9BCA-470C30082F8F}" type="pres">
      <dgm:prSet presAssocID="{9F485BC0-5020-4E83-9CDE-F885493C6EA4}" presName="childText" presStyleLbl="bgAcc1" presStyleIdx="12" presStyleCnt="18">
        <dgm:presLayoutVars>
          <dgm:bulletEnabled val="1"/>
        </dgm:presLayoutVars>
      </dgm:prSet>
      <dgm:spPr/>
    </dgm:pt>
    <dgm:pt modelId="{68250324-2F73-4ABE-9B62-18282556A58B}" type="pres">
      <dgm:prSet presAssocID="{EFB1FB7C-05BE-4789-826A-CE5373F617AB}" presName="Name13" presStyleLbl="parChTrans1D2" presStyleIdx="13" presStyleCnt="18"/>
      <dgm:spPr/>
    </dgm:pt>
    <dgm:pt modelId="{FAC1AB13-DE74-4560-929F-91435B1CE23A}" type="pres">
      <dgm:prSet presAssocID="{028D458F-3E40-4E66-83EE-6F526C980E77}" presName="childText" presStyleLbl="bgAcc1" presStyleIdx="13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A9D5A1-45D6-4164-B029-DAF66B7125C2}" type="pres">
      <dgm:prSet presAssocID="{744B18CE-51B9-4F81-AB34-4ABF8327DB01}" presName="Name13" presStyleLbl="parChTrans1D2" presStyleIdx="14" presStyleCnt="18"/>
      <dgm:spPr/>
    </dgm:pt>
    <dgm:pt modelId="{B8403A86-535A-4A5D-9F1A-B2B3A332A952}" type="pres">
      <dgm:prSet presAssocID="{5709567E-FA60-47D5-82B8-2D04747F9D8B}" presName="childText" presStyleLbl="bgAcc1" presStyleIdx="14" presStyleCnt="18">
        <dgm:presLayoutVars>
          <dgm:bulletEnabled val="1"/>
        </dgm:presLayoutVars>
      </dgm:prSet>
      <dgm:spPr/>
    </dgm:pt>
    <dgm:pt modelId="{A5DEAF73-5BF9-40F1-B48A-47A1906DB57D}" type="pres">
      <dgm:prSet presAssocID="{D9B111E1-40E1-4E29-8354-8CF96497717F}" presName="Name13" presStyleLbl="parChTrans1D2" presStyleIdx="15" presStyleCnt="18"/>
      <dgm:spPr/>
    </dgm:pt>
    <dgm:pt modelId="{59E48CC1-5FBC-4425-A839-4D7E030B16F0}" type="pres">
      <dgm:prSet presAssocID="{10EBF59D-D4D1-4F06-ABAC-508D0BF5934B}" presName="childText" presStyleLbl="bgAcc1" presStyleIdx="15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CF0C31-0EA3-4909-AE84-80319208BF7C}" type="pres">
      <dgm:prSet presAssocID="{CE6CAC07-8C47-48A6-B091-3329EEF582D4}" presName="root" presStyleCnt="0"/>
      <dgm:spPr/>
    </dgm:pt>
    <dgm:pt modelId="{80F50FBE-673E-462D-9690-6F5B32C9FC8B}" type="pres">
      <dgm:prSet presAssocID="{CE6CAC07-8C47-48A6-B091-3329EEF582D4}" presName="rootComposite" presStyleCnt="0"/>
      <dgm:spPr/>
    </dgm:pt>
    <dgm:pt modelId="{3B6FC433-645B-4596-97E4-65E51C791A76}" type="pres">
      <dgm:prSet presAssocID="{CE6CAC07-8C47-48A6-B091-3329EEF582D4}" presName="rootText" presStyleLbl="node1" presStyleIdx="4" presStyleCnt="5"/>
      <dgm:spPr/>
      <dgm:t>
        <a:bodyPr/>
        <a:lstStyle/>
        <a:p>
          <a:endParaRPr lang="uk-UA"/>
        </a:p>
      </dgm:t>
    </dgm:pt>
    <dgm:pt modelId="{1DA4A0F5-CC09-4E49-B05E-7D46286E3875}" type="pres">
      <dgm:prSet presAssocID="{CE6CAC07-8C47-48A6-B091-3329EEF582D4}" presName="rootConnector" presStyleLbl="node1" presStyleIdx="4" presStyleCnt="5"/>
      <dgm:spPr/>
    </dgm:pt>
    <dgm:pt modelId="{0F356658-C3E3-4E90-8909-493F873BB5AB}" type="pres">
      <dgm:prSet presAssocID="{CE6CAC07-8C47-48A6-B091-3329EEF582D4}" presName="childShape" presStyleCnt="0"/>
      <dgm:spPr/>
    </dgm:pt>
    <dgm:pt modelId="{508D622E-28C3-4CA4-ACFD-83A09C2B4BBD}" type="pres">
      <dgm:prSet presAssocID="{BAD29781-8195-4B79-A056-CFB5A47ED97B}" presName="Name13" presStyleLbl="parChTrans1D2" presStyleIdx="16" presStyleCnt="18"/>
      <dgm:spPr/>
    </dgm:pt>
    <dgm:pt modelId="{B87306BD-742E-473C-9B2B-93A95913348C}" type="pres">
      <dgm:prSet presAssocID="{46EC1784-22BB-41F5-A55B-4C08A9FF32A5}" presName="childText" presStyleLbl="bgAcc1" presStyleIdx="16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91152-FA66-4B7D-B62E-31757DEE0412}" type="pres">
      <dgm:prSet presAssocID="{F33B93A9-EF59-469F-B44B-F520A61CF8F5}" presName="Name13" presStyleLbl="parChTrans1D2" presStyleIdx="17" presStyleCnt="18"/>
      <dgm:spPr/>
    </dgm:pt>
    <dgm:pt modelId="{2ED8C79F-DA3A-4B63-9844-024D74DB8D14}" type="pres">
      <dgm:prSet presAssocID="{656E829B-260E-44F5-A40D-8DBEA8A54FCD}" presName="childText" presStyleLbl="bgAcc1" presStyleIdx="17" presStyleCnt="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2DDBF89-4262-44BF-BC25-B9F1176EE778}" type="presOf" srcId="{F33B93A9-EF59-469F-B44B-F520A61CF8F5}" destId="{35D91152-FA66-4B7D-B62E-31757DEE0412}" srcOrd="0" destOrd="0" presId="urn:microsoft.com/office/officeart/2005/8/layout/hierarchy3"/>
    <dgm:cxn modelId="{1527C60C-A5BB-4D68-8D01-A73DFA10B2C4}" type="presOf" srcId="{3029D9DD-AD34-42D3-A552-B0A9E8C0FAE9}" destId="{C8D3BEE1-DF30-4395-B05C-6398CC4C2F09}" srcOrd="0" destOrd="0" presId="urn:microsoft.com/office/officeart/2005/8/layout/hierarchy3"/>
    <dgm:cxn modelId="{9D6E617E-A7E8-4AD8-8479-76550E3A11DE}" srcId="{671CECA2-F86A-451C-89A3-011083211901}" destId="{10EBF59D-D4D1-4F06-ABAC-508D0BF5934B}" srcOrd="4" destOrd="0" parTransId="{D9B111E1-40E1-4E29-8354-8CF96497717F}" sibTransId="{AF797407-C623-4ADB-BADC-B2A45A8F7E48}"/>
    <dgm:cxn modelId="{65073666-E620-46DA-916B-11EAF2E6DEEA}" type="presOf" srcId="{92DD5006-8E2E-45D8-8E64-CC553EB8A7BC}" destId="{D23EB5C1-69C9-4954-9480-F0AD8FB82012}" srcOrd="0" destOrd="0" presId="urn:microsoft.com/office/officeart/2005/8/layout/hierarchy3"/>
    <dgm:cxn modelId="{32B8BEA7-5D07-423B-91F0-878366847FAD}" type="presOf" srcId="{09BEB8FD-0265-464F-9D86-584E94B5B039}" destId="{AE273B53-BB63-4AE9-AADF-DF201564EF06}" srcOrd="0" destOrd="0" presId="urn:microsoft.com/office/officeart/2005/8/layout/hierarchy3"/>
    <dgm:cxn modelId="{D32B773F-CF80-4DBD-8177-7DDDF3DEB4E6}" type="presOf" srcId="{CE6CAC07-8C47-48A6-B091-3329EEF582D4}" destId="{1DA4A0F5-CC09-4E49-B05E-7D46286E3875}" srcOrd="1" destOrd="0" presId="urn:microsoft.com/office/officeart/2005/8/layout/hierarchy3"/>
    <dgm:cxn modelId="{D1AD161B-CD02-4791-8BE0-03F5CD6AE078}" type="presOf" srcId="{3728382F-819B-4FBE-8CF2-3CFFEE704797}" destId="{2C5FE313-A3AB-4A01-9E9D-1D79933B583C}" srcOrd="0" destOrd="0" presId="urn:microsoft.com/office/officeart/2005/8/layout/hierarchy3"/>
    <dgm:cxn modelId="{82D8735E-44FE-4D3A-8F76-6F2ADE7C4681}" type="presOf" srcId="{D9B111E1-40E1-4E29-8354-8CF96497717F}" destId="{A5DEAF73-5BF9-40F1-B48A-47A1906DB57D}" srcOrd="0" destOrd="0" presId="urn:microsoft.com/office/officeart/2005/8/layout/hierarchy3"/>
    <dgm:cxn modelId="{709BFD8F-22F1-48E7-AF4E-484608194AF1}" srcId="{CE6CAC07-8C47-48A6-B091-3329EEF582D4}" destId="{46EC1784-22BB-41F5-A55B-4C08A9FF32A5}" srcOrd="0" destOrd="0" parTransId="{BAD29781-8195-4B79-A056-CFB5A47ED97B}" sibTransId="{1B8E51A2-E220-4712-AAF0-15A4D9A47614}"/>
    <dgm:cxn modelId="{3525B123-3F52-45CA-9B26-C93B03418A23}" type="presOf" srcId="{F4DAFB91-A718-49FD-A4E1-8A20F047F153}" destId="{45B76A48-2845-414F-BF0A-7AFEA1AB56C6}" srcOrd="0" destOrd="0" presId="urn:microsoft.com/office/officeart/2005/8/layout/hierarchy3"/>
    <dgm:cxn modelId="{B4BE8521-DEDD-48A8-9018-23F8D18A794D}" type="presOf" srcId="{6957A22B-6883-42FB-8F7A-5864A9880A5D}" destId="{B6533F35-C96F-4299-AB82-205915F20E4E}" srcOrd="0" destOrd="0" presId="urn:microsoft.com/office/officeart/2005/8/layout/hierarchy3"/>
    <dgm:cxn modelId="{64DD1578-EE2E-4532-8C6D-4E459178205F}" type="presOf" srcId="{7FB714B0-FBCB-490A-9C3D-1A7906FCB188}" destId="{1FD39ACE-24DF-4B3A-8AE8-9A5D9419DF1C}" srcOrd="0" destOrd="0" presId="urn:microsoft.com/office/officeart/2005/8/layout/hierarchy3"/>
    <dgm:cxn modelId="{DFE2E900-0FB5-4813-A841-182834493B6B}" type="presOf" srcId="{559EA24C-A0F8-420F-B7E6-581165BE0859}" destId="{E7932556-9864-4AAE-ACDE-733A2FA977C5}" srcOrd="0" destOrd="0" presId="urn:microsoft.com/office/officeart/2005/8/layout/hierarchy3"/>
    <dgm:cxn modelId="{7B780591-E31A-49B5-838E-704392F9B069}" type="presOf" srcId="{ABDC5CD3-B9AA-40E3-B021-F8ACD5FC7B11}" destId="{99AD6559-083F-4F1B-89E4-5B7E04C674CB}" srcOrd="0" destOrd="0" presId="urn:microsoft.com/office/officeart/2005/8/layout/hierarchy3"/>
    <dgm:cxn modelId="{AD862CCB-A2F7-43D8-9FE1-AB503A70BD90}" type="presOf" srcId="{27BEAD95-DB53-4944-B9B6-9A3B99047D55}" destId="{5ABA724D-CF4D-4A0B-AAD5-C0D42293B812}" srcOrd="0" destOrd="0" presId="urn:microsoft.com/office/officeart/2005/8/layout/hierarchy3"/>
    <dgm:cxn modelId="{D8545AA6-9685-475C-813D-6FF5338FF690}" type="presOf" srcId="{671CECA2-F86A-451C-89A3-011083211901}" destId="{71FDB095-6F13-4EB9-BAD4-6619E500115E}" srcOrd="1" destOrd="0" presId="urn:microsoft.com/office/officeart/2005/8/layout/hierarchy3"/>
    <dgm:cxn modelId="{7841E585-AAE7-4C09-99F4-BCBC0C0D8F1C}" type="presOf" srcId="{9F485BC0-5020-4E83-9CDE-F885493C6EA4}" destId="{23E6C5C1-FC35-4866-9BCA-470C30082F8F}" srcOrd="0" destOrd="0" presId="urn:microsoft.com/office/officeart/2005/8/layout/hierarchy3"/>
    <dgm:cxn modelId="{18BE369D-C813-4442-B2E9-C73DA05C7569}" srcId="{C8103208-C902-48BD-BB2B-B6C5F955C263}" destId="{F4DAFB91-A718-49FD-A4E1-8A20F047F153}" srcOrd="1" destOrd="0" parTransId="{3BF46394-A6A8-4D37-9448-F3C809420F2B}" sibTransId="{3D0778CE-E248-4305-8027-FF89C6E9AABE}"/>
    <dgm:cxn modelId="{789CC4F4-AF8C-46B7-90B5-858EB4E3D7E7}" srcId="{92DD5006-8E2E-45D8-8E64-CC553EB8A7BC}" destId="{789B41F1-AD32-4A51-8435-793623A3CE2D}" srcOrd="2" destOrd="0" parTransId="{27BEAD95-DB53-4944-B9B6-9A3B99047D55}" sibTransId="{C6108D46-FCEF-41D0-8502-96FB8DD20ED4}"/>
    <dgm:cxn modelId="{EF5A0E31-A0AB-4CF7-AA57-72350A35D68E}" type="presOf" srcId="{7C3A748E-1BAF-4CC4-BB0E-1F1FD05ED4A0}" destId="{8748AB60-1C51-4CE3-8929-03B796A0C0EC}" srcOrd="0" destOrd="0" presId="urn:microsoft.com/office/officeart/2005/8/layout/hierarchy3"/>
    <dgm:cxn modelId="{5AC80EAA-A657-4879-B458-5018C70F5983}" type="presOf" srcId="{656E829B-260E-44F5-A40D-8DBEA8A54FCD}" destId="{2ED8C79F-DA3A-4B63-9844-024D74DB8D14}" srcOrd="0" destOrd="0" presId="urn:microsoft.com/office/officeart/2005/8/layout/hierarchy3"/>
    <dgm:cxn modelId="{588805DB-5C8D-402F-A67E-8C873FFD5226}" type="presOf" srcId="{744B18CE-51B9-4F81-AB34-4ABF8327DB01}" destId="{1BA9D5A1-45D6-4164-B029-DAF66B7125C2}" srcOrd="0" destOrd="0" presId="urn:microsoft.com/office/officeart/2005/8/layout/hierarchy3"/>
    <dgm:cxn modelId="{32C06C0F-D8C4-4691-863E-F917416A1F15}" type="presOf" srcId="{90870194-A5F8-4CD9-A147-EF713798DDDA}" destId="{D7FFE602-BB37-43D5-82CB-D0D904881D4E}" srcOrd="0" destOrd="0" presId="urn:microsoft.com/office/officeart/2005/8/layout/hierarchy3"/>
    <dgm:cxn modelId="{1FEF8AE0-5C64-4B99-A877-1C4D3D2452F2}" type="presOf" srcId="{C8103208-C902-48BD-BB2B-B6C5F955C263}" destId="{675730E3-8489-41E5-8CC5-6E91E06CF723}" srcOrd="0" destOrd="0" presId="urn:microsoft.com/office/officeart/2005/8/layout/hierarchy3"/>
    <dgm:cxn modelId="{04516982-DCA4-4E6E-B0DA-ACD811A031DA}" srcId="{92DD5006-8E2E-45D8-8E64-CC553EB8A7BC}" destId="{3728382F-819B-4FBE-8CF2-3CFFEE704797}" srcOrd="0" destOrd="0" parTransId="{4A912A97-D30E-45CD-94A6-00B8CB740B34}" sibTransId="{D5ADA1F0-2BDB-445E-A94E-75005DD7C2F5}"/>
    <dgm:cxn modelId="{1D26BAAF-6144-4F37-BC6E-17A3D093CCDF}" type="presOf" srcId="{10EBF59D-D4D1-4F06-ABAC-508D0BF5934B}" destId="{59E48CC1-5FBC-4425-A839-4D7E030B16F0}" srcOrd="0" destOrd="0" presId="urn:microsoft.com/office/officeart/2005/8/layout/hierarchy3"/>
    <dgm:cxn modelId="{040D97C3-60AA-4986-81E0-99F2DDA9E6E2}" type="presOf" srcId="{4A912A97-D30E-45CD-94A6-00B8CB740B34}" destId="{03E7F2E5-3AF7-4113-8CA3-86FDCC978B23}" srcOrd="0" destOrd="0" presId="urn:microsoft.com/office/officeart/2005/8/layout/hierarchy3"/>
    <dgm:cxn modelId="{8D7C8F1C-D8A0-4DF8-AABD-BA473409122E}" type="presOf" srcId="{2AEB29FF-4B93-4029-A751-4CCB517A9E45}" destId="{89F4C464-8318-4B0C-911E-067F3614E406}" srcOrd="0" destOrd="0" presId="urn:microsoft.com/office/officeart/2005/8/layout/hierarchy3"/>
    <dgm:cxn modelId="{A049ED54-1AA6-4B18-8735-FA322CD6CD5F}" type="presOf" srcId="{63220A7F-DB39-4636-8E1F-4954F5624544}" destId="{E3B01E0F-CD21-465B-9EBD-5A2DD2241471}" srcOrd="0" destOrd="0" presId="urn:microsoft.com/office/officeart/2005/8/layout/hierarchy3"/>
    <dgm:cxn modelId="{1E764D1D-BC5F-4F66-BD7F-78F28E07799F}" type="presOf" srcId="{AFFA9BA7-5EE9-41F8-906D-28BB4CB21D56}" destId="{714EBE35-30D1-4C08-99F9-A447A687D0C8}" srcOrd="0" destOrd="0" presId="urn:microsoft.com/office/officeart/2005/8/layout/hierarchy3"/>
    <dgm:cxn modelId="{8D87BD8B-24C5-4E57-B399-C0FD343D1A8F}" type="presOf" srcId="{CE6CAC07-8C47-48A6-B091-3329EEF582D4}" destId="{3B6FC433-645B-4596-97E4-65E51C791A76}" srcOrd="0" destOrd="0" presId="urn:microsoft.com/office/officeart/2005/8/layout/hierarchy3"/>
    <dgm:cxn modelId="{712D6106-2274-4E32-BE9D-A1C5CBF62F80}" srcId="{C8103208-C902-48BD-BB2B-B6C5F955C263}" destId="{199EF2D8-B656-4244-80BD-223D9736C332}" srcOrd="4" destOrd="0" parTransId="{63220A7F-DB39-4636-8E1F-4954F5624544}" sibTransId="{1F1E6F29-7AEE-4201-9277-4A4D219A0686}"/>
    <dgm:cxn modelId="{5E28CC71-EEE6-449C-9D41-CB303E8DE5F5}" type="presOf" srcId="{199EF2D8-B656-4244-80BD-223D9736C332}" destId="{35DDA07D-F8DC-4914-8AA7-CCE02782F781}" srcOrd="0" destOrd="0" presId="urn:microsoft.com/office/officeart/2005/8/layout/hierarchy3"/>
    <dgm:cxn modelId="{DA06D7E5-57B0-4424-87EC-376B5D5E50F0}" srcId="{C8103208-C902-48BD-BB2B-B6C5F955C263}" destId="{7FB714B0-FBCB-490A-9C3D-1A7906FCB188}" srcOrd="3" destOrd="0" parTransId="{534F0B6A-50AD-4B58-96CD-168F90F885B0}" sibTransId="{060DEE77-F18F-4F07-8405-6DA4AC84BEEB}"/>
    <dgm:cxn modelId="{07616E4E-1043-4855-8C99-E77EF6E51475}" type="presOf" srcId="{01F4CE3A-24CF-4A32-930E-65F1DCC4D3F3}" destId="{520B50C6-BDB1-4D1A-8E50-3F9EAD1E7BE4}" srcOrd="0" destOrd="0" presId="urn:microsoft.com/office/officeart/2005/8/layout/hierarchy3"/>
    <dgm:cxn modelId="{D592319D-0A0F-442B-965C-CA38377BFF36}" srcId="{7C3A748E-1BAF-4CC4-BB0E-1F1FD05ED4A0}" destId="{01F4CE3A-24CF-4A32-930E-65F1DCC4D3F3}" srcOrd="1" destOrd="0" parTransId="{9B6D1D22-DD7C-4190-B760-61A181CC1E2A}" sibTransId="{F3B58689-FEFA-4C74-9F1E-D07462719F04}"/>
    <dgm:cxn modelId="{9D9E74A8-AB24-4719-AC7F-E18428766D11}" type="presOf" srcId="{59FFA2E4-498C-45C1-B262-6D1143C75682}" destId="{CC101BD9-FFC6-436E-96A7-A962E7BA658D}" srcOrd="0" destOrd="0" presId="urn:microsoft.com/office/officeart/2005/8/layout/hierarchy3"/>
    <dgm:cxn modelId="{44F59128-9A7D-4910-8F30-D099B8C739E5}" srcId="{C8103208-C902-48BD-BB2B-B6C5F955C263}" destId="{ABDC5CD3-B9AA-40E3-B021-F8ACD5FC7B11}" srcOrd="0" destOrd="0" parTransId="{AFFA9BA7-5EE9-41F8-906D-28BB4CB21D56}" sibTransId="{6358E7EA-72AA-4973-9499-60D4ACF1656C}"/>
    <dgm:cxn modelId="{F1C38AE3-1E80-487D-B0F1-6B45917D6F24}" srcId="{01F4CE3A-24CF-4A32-930E-65F1DCC4D3F3}" destId="{3029D9DD-AD34-42D3-A552-B0A9E8C0FAE9}" srcOrd="0" destOrd="0" parTransId="{59FFA2E4-498C-45C1-B262-6D1143C75682}" sibTransId="{F04F4AC7-1F33-4C34-BD5F-DB2EE2B1C183}"/>
    <dgm:cxn modelId="{DC310786-5C12-40CE-85B1-8E8CE5E2FBA8}" srcId="{7C3A748E-1BAF-4CC4-BB0E-1F1FD05ED4A0}" destId="{92DD5006-8E2E-45D8-8E64-CC553EB8A7BC}" srcOrd="0" destOrd="0" parTransId="{C6C2004A-A4EE-40E8-8E7F-40912F249751}" sibTransId="{868D3627-DF30-4A49-88C1-CEDC71500869}"/>
    <dgm:cxn modelId="{C86A69B2-6093-4A99-B015-E30265747AA4}" type="presOf" srcId="{028D458F-3E40-4E66-83EE-6F526C980E77}" destId="{FAC1AB13-DE74-4560-929F-91435B1CE23A}" srcOrd="0" destOrd="0" presId="urn:microsoft.com/office/officeart/2005/8/layout/hierarchy3"/>
    <dgm:cxn modelId="{654963D4-C670-4D12-B58B-2C858C846CF3}" type="presOf" srcId="{9267C656-803C-43CF-940F-055CB48A9022}" destId="{B5790305-A43B-4B5D-87B8-FDF76E70ABC1}" srcOrd="0" destOrd="0" presId="urn:microsoft.com/office/officeart/2005/8/layout/hierarchy3"/>
    <dgm:cxn modelId="{D47ED9AB-DF47-4F2D-BB10-6EC3C39475FE}" type="presOf" srcId="{BC927AEE-8668-4E64-8AF8-D6E3AC244E43}" destId="{A79B8342-5924-4F05-87CA-ACCE8250E015}" srcOrd="0" destOrd="0" presId="urn:microsoft.com/office/officeart/2005/8/layout/hierarchy3"/>
    <dgm:cxn modelId="{48FE652E-02DC-4345-8B80-125ED4EB537D}" type="presOf" srcId="{01F4CE3A-24CF-4A32-930E-65F1DCC4D3F3}" destId="{BF6AFC85-FF77-4FA8-BE7E-19616FA35D4B}" srcOrd="1" destOrd="0" presId="urn:microsoft.com/office/officeart/2005/8/layout/hierarchy3"/>
    <dgm:cxn modelId="{25C413D3-DDD9-49DE-9BC6-91E227466790}" type="presOf" srcId="{92DD5006-8E2E-45D8-8E64-CC553EB8A7BC}" destId="{115EAF8B-04FF-4F9C-9607-8650A8BA7B9E}" srcOrd="1" destOrd="0" presId="urn:microsoft.com/office/officeart/2005/8/layout/hierarchy3"/>
    <dgm:cxn modelId="{848AC8CF-8719-486B-B058-C0B91981E4B8}" srcId="{C8103208-C902-48BD-BB2B-B6C5F955C263}" destId="{559EA24C-A0F8-420F-B7E6-581165BE0859}" srcOrd="2" destOrd="0" parTransId="{2AEB29FF-4B93-4029-A751-4CCB517A9E45}" sibTransId="{78B8CE30-8489-4DBD-AC96-F8177D5023CA}"/>
    <dgm:cxn modelId="{60D550D0-EFBF-4F34-A45A-03B7DC26BAE9}" type="presOf" srcId="{534F0B6A-50AD-4B58-96CD-168F90F885B0}" destId="{C9EB445A-3B2B-4A57-ACCD-6527DCE0EC13}" srcOrd="0" destOrd="0" presId="urn:microsoft.com/office/officeart/2005/8/layout/hierarchy3"/>
    <dgm:cxn modelId="{0817352F-3D82-4BE6-ADC3-F6D74F8E389F}" srcId="{92DD5006-8E2E-45D8-8E64-CC553EB8A7BC}" destId="{9F324419-0DC9-4E05-9705-3F9AE2CE56FA}" srcOrd="1" destOrd="0" parTransId="{90870194-A5F8-4CD9-A147-EF713798DDDA}" sibTransId="{73E83201-1639-4723-90C2-4226E384FD63}"/>
    <dgm:cxn modelId="{7AA45814-89C9-4908-9397-C2EBA951375F}" type="presOf" srcId="{3BF46394-A6A8-4D37-9448-F3C809420F2B}" destId="{BFA71024-924C-486E-85D4-B0248D8E1C18}" srcOrd="0" destOrd="0" presId="urn:microsoft.com/office/officeart/2005/8/layout/hierarchy3"/>
    <dgm:cxn modelId="{491DE5DA-DDF0-4D16-96CF-8A54AB048AA2}" srcId="{671CECA2-F86A-451C-89A3-011083211901}" destId="{9267C656-803C-43CF-940F-055CB48A9022}" srcOrd="0" destOrd="0" parTransId="{E1F74D9D-2689-42EC-8C13-69CBB6E5BE79}" sibTransId="{CFFAEF10-D2ED-456D-AE29-343AA30AC091}"/>
    <dgm:cxn modelId="{F249418C-FD4C-4034-9289-4AAFAB7050D6}" srcId="{7C3A748E-1BAF-4CC4-BB0E-1F1FD05ED4A0}" destId="{C8103208-C902-48BD-BB2B-B6C5F955C263}" srcOrd="2" destOrd="0" parTransId="{31C6D361-ADEF-4A24-8DC2-658A91BDDEDD}" sibTransId="{D423827A-28ED-497F-8384-2C199347F26B}"/>
    <dgm:cxn modelId="{05FF18EF-1C5C-456E-BF95-D4BE4156498D}" type="presOf" srcId="{671CECA2-F86A-451C-89A3-011083211901}" destId="{97C977D1-1A47-4EA2-87A1-9552E281CB97}" srcOrd="0" destOrd="0" presId="urn:microsoft.com/office/officeart/2005/8/layout/hierarchy3"/>
    <dgm:cxn modelId="{BE708EA6-92F1-4EED-8FA4-1941EC824B83}" srcId="{671CECA2-F86A-451C-89A3-011083211901}" destId="{9F485BC0-5020-4E83-9CDE-F885493C6EA4}" srcOrd="1" destOrd="0" parTransId="{CBFCEE49-FA20-400E-86AC-C29F8056E3A1}" sibTransId="{861BBD58-3CEF-41D7-A666-75DB0977C487}"/>
    <dgm:cxn modelId="{0403727F-E018-44E7-9537-C875418A7A1F}" srcId="{7C3A748E-1BAF-4CC4-BB0E-1F1FD05ED4A0}" destId="{CE6CAC07-8C47-48A6-B091-3329EEF582D4}" srcOrd="4" destOrd="0" parTransId="{CD3D6E3E-30B6-4F2B-8997-2D1AEEBAD6E7}" sibTransId="{6A1F2780-1E6D-4EC4-B209-E36635C1CB18}"/>
    <dgm:cxn modelId="{E2519C88-CE41-4838-8AC8-45F150CE8FA5}" type="presOf" srcId="{E1F74D9D-2689-42EC-8C13-69CBB6E5BE79}" destId="{81FFF384-EA06-4976-91E5-DAB4599C7C25}" srcOrd="0" destOrd="0" presId="urn:microsoft.com/office/officeart/2005/8/layout/hierarchy3"/>
    <dgm:cxn modelId="{211357E8-A97E-4936-92F2-0D76BEDD93B7}" type="presOf" srcId="{EFB1FB7C-05BE-4789-826A-CE5373F617AB}" destId="{68250324-2F73-4ABE-9B62-18282556A58B}" srcOrd="0" destOrd="0" presId="urn:microsoft.com/office/officeart/2005/8/layout/hierarchy3"/>
    <dgm:cxn modelId="{181E7FB4-F31C-4282-BBE4-1BDA59B216A2}" srcId="{671CECA2-F86A-451C-89A3-011083211901}" destId="{5709567E-FA60-47D5-82B8-2D04747F9D8B}" srcOrd="3" destOrd="0" parTransId="{744B18CE-51B9-4F81-AB34-4ABF8327DB01}" sibTransId="{83836CAE-9B7A-4EBF-819C-4E6F67D89951}"/>
    <dgm:cxn modelId="{B2D388FC-F176-403C-A9C4-ED04C2CC665A}" type="presOf" srcId="{C8103208-C902-48BD-BB2B-B6C5F955C263}" destId="{A0D496FB-760F-45E3-9AAE-0B5A387E1D70}" srcOrd="1" destOrd="0" presId="urn:microsoft.com/office/officeart/2005/8/layout/hierarchy3"/>
    <dgm:cxn modelId="{9F5C1A66-C8B9-4E72-84ED-F601CC07C871}" type="presOf" srcId="{BAD29781-8195-4B79-A056-CFB5A47ED97B}" destId="{508D622E-28C3-4CA4-ACFD-83A09C2B4BBD}" srcOrd="0" destOrd="0" presId="urn:microsoft.com/office/officeart/2005/8/layout/hierarchy3"/>
    <dgm:cxn modelId="{0EF73E46-9A9F-4D30-87E0-9CD9592D6F50}" type="presOf" srcId="{9F324419-0DC9-4E05-9705-3F9AE2CE56FA}" destId="{0D530C55-2F49-4BEE-9483-45CB8980B3A7}" srcOrd="0" destOrd="0" presId="urn:microsoft.com/office/officeart/2005/8/layout/hierarchy3"/>
    <dgm:cxn modelId="{C2D86FE0-0938-4D1C-B03E-0B7D89AEBFB7}" type="presOf" srcId="{CBFCEE49-FA20-400E-86AC-C29F8056E3A1}" destId="{C058993F-9D74-4C5C-BF74-78AC9211EA31}" srcOrd="0" destOrd="0" presId="urn:microsoft.com/office/officeart/2005/8/layout/hierarchy3"/>
    <dgm:cxn modelId="{A75E5C9F-B346-4B3E-AA84-4D945BBA863E}" srcId="{CE6CAC07-8C47-48A6-B091-3329EEF582D4}" destId="{656E829B-260E-44F5-A40D-8DBEA8A54FCD}" srcOrd="1" destOrd="0" parTransId="{F33B93A9-EF59-469F-B44B-F520A61CF8F5}" sibTransId="{739CCC76-357A-4066-98D5-BB890261CA17}"/>
    <dgm:cxn modelId="{709C1322-1284-4BA7-8FD3-6E7C2295B8C1}" srcId="{01F4CE3A-24CF-4A32-930E-65F1DCC4D3F3}" destId="{09BEB8FD-0265-464F-9D86-584E94B5B039}" srcOrd="1" destOrd="0" parTransId="{BC927AEE-8668-4E64-8AF8-D6E3AC244E43}" sibTransId="{01618E55-5155-43CC-8D40-AD1E83506515}"/>
    <dgm:cxn modelId="{9870386F-3607-4745-B9DF-29646F99B00C}" type="presOf" srcId="{46EC1784-22BB-41F5-A55B-4C08A9FF32A5}" destId="{B87306BD-742E-473C-9B2B-93A95913348C}" srcOrd="0" destOrd="0" presId="urn:microsoft.com/office/officeart/2005/8/layout/hierarchy3"/>
    <dgm:cxn modelId="{74FE7FE7-B70C-4291-BFF7-57B131AA9DD8}" srcId="{92DD5006-8E2E-45D8-8E64-CC553EB8A7BC}" destId="{6957A22B-6883-42FB-8F7A-5864A9880A5D}" srcOrd="3" destOrd="0" parTransId="{10179993-37ED-4835-B90A-5DBE8B4870CA}" sibTransId="{DD935BCA-B515-412E-9D31-0FB6F5927C0E}"/>
    <dgm:cxn modelId="{B539CAEC-3A01-4476-8098-0E3F7F0CF37E}" srcId="{7C3A748E-1BAF-4CC4-BB0E-1F1FD05ED4A0}" destId="{671CECA2-F86A-451C-89A3-011083211901}" srcOrd="3" destOrd="0" parTransId="{CBBC95AA-6C41-4B00-98C2-0D213CE4E548}" sibTransId="{35B60784-7DA1-4A8F-BBE8-8E3A8DBCE8C1}"/>
    <dgm:cxn modelId="{41C6BD1A-C29C-4244-B1E7-7CF816D1E94C}" type="presOf" srcId="{789B41F1-AD32-4A51-8435-793623A3CE2D}" destId="{36F14992-9BEF-40FE-AA96-B2109C583BF2}" srcOrd="0" destOrd="0" presId="urn:microsoft.com/office/officeart/2005/8/layout/hierarchy3"/>
    <dgm:cxn modelId="{9020C3BC-8144-4D90-BB22-EFF1CC90E534}" type="presOf" srcId="{10179993-37ED-4835-B90A-5DBE8B4870CA}" destId="{2A7C908D-637B-4C6D-9AA0-D4261ADAF9BE}" srcOrd="0" destOrd="0" presId="urn:microsoft.com/office/officeart/2005/8/layout/hierarchy3"/>
    <dgm:cxn modelId="{B76DB261-A525-42C0-8103-A34CD4B33A13}" srcId="{671CECA2-F86A-451C-89A3-011083211901}" destId="{028D458F-3E40-4E66-83EE-6F526C980E77}" srcOrd="2" destOrd="0" parTransId="{EFB1FB7C-05BE-4789-826A-CE5373F617AB}" sibTransId="{4C976C60-439D-49E9-82EA-08D6C833338D}"/>
    <dgm:cxn modelId="{7C0D8BE4-A3E5-4F27-9D64-CD921058381D}" type="presOf" srcId="{5709567E-FA60-47D5-82B8-2D04747F9D8B}" destId="{B8403A86-535A-4A5D-9F1A-B2B3A332A952}" srcOrd="0" destOrd="0" presId="urn:microsoft.com/office/officeart/2005/8/layout/hierarchy3"/>
    <dgm:cxn modelId="{6FE3217D-6756-49A0-9D4C-FCCEE5CE689B}" type="presParOf" srcId="{8748AB60-1C51-4CE3-8929-03B796A0C0EC}" destId="{30ADDEFF-653A-433A-BC2F-2A4CBA5C40E5}" srcOrd="0" destOrd="0" presId="urn:microsoft.com/office/officeart/2005/8/layout/hierarchy3"/>
    <dgm:cxn modelId="{889FFCDE-A62C-4FA6-A376-012C53A89C38}" type="presParOf" srcId="{30ADDEFF-653A-433A-BC2F-2A4CBA5C40E5}" destId="{950A9DE4-955E-4971-B621-64A2D5943AD7}" srcOrd="0" destOrd="0" presId="urn:microsoft.com/office/officeart/2005/8/layout/hierarchy3"/>
    <dgm:cxn modelId="{7DC53773-C739-43CE-B30F-2C619E0C9EF3}" type="presParOf" srcId="{950A9DE4-955E-4971-B621-64A2D5943AD7}" destId="{D23EB5C1-69C9-4954-9480-F0AD8FB82012}" srcOrd="0" destOrd="0" presId="urn:microsoft.com/office/officeart/2005/8/layout/hierarchy3"/>
    <dgm:cxn modelId="{508618AD-1A51-4DE2-9622-CBFFC77BBF77}" type="presParOf" srcId="{950A9DE4-955E-4971-B621-64A2D5943AD7}" destId="{115EAF8B-04FF-4F9C-9607-8650A8BA7B9E}" srcOrd="1" destOrd="0" presId="urn:microsoft.com/office/officeart/2005/8/layout/hierarchy3"/>
    <dgm:cxn modelId="{89F3AC04-F212-4A9C-80AC-7A3D689570D5}" type="presParOf" srcId="{30ADDEFF-653A-433A-BC2F-2A4CBA5C40E5}" destId="{FB7010FD-2105-4148-82CB-793FD5E99787}" srcOrd="1" destOrd="0" presId="urn:microsoft.com/office/officeart/2005/8/layout/hierarchy3"/>
    <dgm:cxn modelId="{2A1359D2-31D9-4A84-AC46-2A5E40CC9B2E}" type="presParOf" srcId="{FB7010FD-2105-4148-82CB-793FD5E99787}" destId="{03E7F2E5-3AF7-4113-8CA3-86FDCC978B23}" srcOrd="0" destOrd="0" presId="urn:microsoft.com/office/officeart/2005/8/layout/hierarchy3"/>
    <dgm:cxn modelId="{3380648B-0218-4A5A-83AA-CB87C010CAE7}" type="presParOf" srcId="{FB7010FD-2105-4148-82CB-793FD5E99787}" destId="{2C5FE313-A3AB-4A01-9E9D-1D79933B583C}" srcOrd="1" destOrd="0" presId="urn:microsoft.com/office/officeart/2005/8/layout/hierarchy3"/>
    <dgm:cxn modelId="{89F1B02A-09F1-402E-8B9D-A2CC00CE13EF}" type="presParOf" srcId="{FB7010FD-2105-4148-82CB-793FD5E99787}" destId="{D7FFE602-BB37-43D5-82CB-D0D904881D4E}" srcOrd="2" destOrd="0" presId="urn:microsoft.com/office/officeart/2005/8/layout/hierarchy3"/>
    <dgm:cxn modelId="{3330A1C5-7973-4D52-BFB0-8E53CA5CA2AD}" type="presParOf" srcId="{FB7010FD-2105-4148-82CB-793FD5E99787}" destId="{0D530C55-2F49-4BEE-9483-45CB8980B3A7}" srcOrd="3" destOrd="0" presId="urn:microsoft.com/office/officeart/2005/8/layout/hierarchy3"/>
    <dgm:cxn modelId="{4AF8C188-EC44-412F-A805-897BC968E351}" type="presParOf" srcId="{FB7010FD-2105-4148-82CB-793FD5E99787}" destId="{5ABA724D-CF4D-4A0B-AAD5-C0D42293B812}" srcOrd="4" destOrd="0" presId="urn:microsoft.com/office/officeart/2005/8/layout/hierarchy3"/>
    <dgm:cxn modelId="{F7565D24-1780-4D73-B08B-DD40826006D0}" type="presParOf" srcId="{FB7010FD-2105-4148-82CB-793FD5E99787}" destId="{36F14992-9BEF-40FE-AA96-B2109C583BF2}" srcOrd="5" destOrd="0" presId="urn:microsoft.com/office/officeart/2005/8/layout/hierarchy3"/>
    <dgm:cxn modelId="{0EE0E6C3-B8FC-434B-9809-F64305A45F55}" type="presParOf" srcId="{FB7010FD-2105-4148-82CB-793FD5E99787}" destId="{2A7C908D-637B-4C6D-9AA0-D4261ADAF9BE}" srcOrd="6" destOrd="0" presId="urn:microsoft.com/office/officeart/2005/8/layout/hierarchy3"/>
    <dgm:cxn modelId="{6F0E451C-F4E1-4961-9B3E-D7B0A742CF97}" type="presParOf" srcId="{FB7010FD-2105-4148-82CB-793FD5E99787}" destId="{B6533F35-C96F-4299-AB82-205915F20E4E}" srcOrd="7" destOrd="0" presId="urn:microsoft.com/office/officeart/2005/8/layout/hierarchy3"/>
    <dgm:cxn modelId="{54565404-49F6-476F-957F-5822333B3651}" type="presParOf" srcId="{8748AB60-1C51-4CE3-8929-03B796A0C0EC}" destId="{837088C2-2638-4FE2-A985-90E958E755BD}" srcOrd="1" destOrd="0" presId="urn:microsoft.com/office/officeart/2005/8/layout/hierarchy3"/>
    <dgm:cxn modelId="{208D4E52-F190-4434-8A67-7F64CD1AB3DD}" type="presParOf" srcId="{837088C2-2638-4FE2-A985-90E958E755BD}" destId="{5191373A-9A10-4127-A62E-B99DCEF6D0FD}" srcOrd="0" destOrd="0" presId="urn:microsoft.com/office/officeart/2005/8/layout/hierarchy3"/>
    <dgm:cxn modelId="{3D4AB85E-8B54-4932-A24A-1DA566405805}" type="presParOf" srcId="{5191373A-9A10-4127-A62E-B99DCEF6D0FD}" destId="{520B50C6-BDB1-4D1A-8E50-3F9EAD1E7BE4}" srcOrd="0" destOrd="0" presId="urn:microsoft.com/office/officeart/2005/8/layout/hierarchy3"/>
    <dgm:cxn modelId="{65F11592-19E4-43BE-B29C-3E4DE95F9766}" type="presParOf" srcId="{5191373A-9A10-4127-A62E-B99DCEF6D0FD}" destId="{BF6AFC85-FF77-4FA8-BE7E-19616FA35D4B}" srcOrd="1" destOrd="0" presId="urn:microsoft.com/office/officeart/2005/8/layout/hierarchy3"/>
    <dgm:cxn modelId="{93C599D2-F4FD-433C-A66F-9B8E1E5B6CB6}" type="presParOf" srcId="{837088C2-2638-4FE2-A985-90E958E755BD}" destId="{76D4E963-3E6F-4319-82FB-8BE3BEBC53E3}" srcOrd="1" destOrd="0" presId="urn:microsoft.com/office/officeart/2005/8/layout/hierarchy3"/>
    <dgm:cxn modelId="{BB817538-4F0C-4FCC-B8C8-8559B8AAEAE9}" type="presParOf" srcId="{76D4E963-3E6F-4319-82FB-8BE3BEBC53E3}" destId="{CC101BD9-FFC6-436E-96A7-A962E7BA658D}" srcOrd="0" destOrd="0" presId="urn:microsoft.com/office/officeart/2005/8/layout/hierarchy3"/>
    <dgm:cxn modelId="{0E9E961D-6B14-4945-B255-089492284472}" type="presParOf" srcId="{76D4E963-3E6F-4319-82FB-8BE3BEBC53E3}" destId="{C8D3BEE1-DF30-4395-B05C-6398CC4C2F09}" srcOrd="1" destOrd="0" presId="urn:microsoft.com/office/officeart/2005/8/layout/hierarchy3"/>
    <dgm:cxn modelId="{7703AD5C-A968-4535-8175-1ADF9E3D1E91}" type="presParOf" srcId="{76D4E963-3E6F-4319-82FB-8BE3BEBC53E3}" destId="{A79B8342-5924-4F05-87CA-ACCE8250E015}" srcOrd="2" destOrd="0" presId="urn:microsoft.com/office/officeart/2005/8/layout/hierarchy3"/>
    <dgm:cxn modelId="{3A809ABE-612C-46DE-B8EC-DC716BC9124E}" type="presParOf" srcId="{76D4E963-3E6F-4319-82FB-8BE3BEBC53E3}" destId="{AE273B53-BB63-4AE9-AADF-DF201564EF06}" srcOrd="3" destOrd="0" presId="urn:microsoft.com/office/officeart/2005/8/layout/hierarchy3"/>
    <dgm:cxn modelId="{7C409DEA-7F21-4447-AED1-932830E79D6B}" type="presParOf" srcId="{8748AB60-1C51-4CE3-8929-03B796A0C0EC}" destId="{123251F6-C72D-41D3-975B-A2A423CFBAEF}" srcOrd="2" destOrd="0" presId="urn:microsoft.com/office/officeart/2005/8/layout/hierarchy3"/>
    <dgm:cxn modelId="{07FF9B70-763E-4565-96A3-4396CAD4EA92}" type="presParOf" srcId="{123251F6-C72D-41D3-975B-A2A423CFBAEF}" destId="{887F635B-6AC0-4597-BBDE-C5391CDA0D89}" srcOrd="0" destOrd="0" presId="urn:microsoft.com/office/officeart/2005/8/layout/hierarchy3"/>
    <dgm:cxn modelId="{F296D647-2BDC-4565-90EA-42258D4A8675}" type="presParOf" srcId="{887F635B-6AC0-4597-BBDE-C5391CDA0D89}" destId="{675730E3-8489-41E5-8CC5-6E91E06CF723}" srcOrd="0" destOrd="0" presId="urn:microsoft.com/office/officeart/2005/8/layout/hierarchy3"/>
    <dgm:cxn modelId="{0D7A67A6-1204-4243-A01B-306EB6E24BE3}" type="presParOf" srcId="{887F635B-6AC0-4597-BBDE-C5391CDA0D89}" destId="{A0D496FB-760F-45E3-9AAE-0B5A387E1D70}" srcOrd="1" destOrd="0" presId="urn:microsoft.com/office/officeart/2005/8/layout/hierarchy3"/>
    <dgm:cxn modelId="{BD94EBFC-4153-495C-96D2-CD8EC8EB2367}" type="presParOf" srcId="{123251F6-C72D-41D3-975B-A2A423CFBAEF}" destId="{5C1505CC-9ADE-4CD3-85A0-02B02B482FB4}" srcOrd="1" destOrd="0" presId="urn:microsoft.com/office/officeart/2005/8/layout/hierarchy3"/>
    <dgm:cxn modelId="{EE065828-9764-43BA-9168-E17E0B057DF5}" type="presParOf" srcId="{5C1505CC-9ADE-4CD3-85A0-02B02B482FB4}" destId="{714EBE35-30D1-4C08-99F9-A447A687D0C8}" srcOrd="0" destOrd="0" presId="urn:microsoft.com/office/officeart/2005/8/layout/hierarchy3"/>
    <dgm:cxn modelId="{40F338F9-7DE1-47A7-81F3-B3A287EFE4E7}" type="presParOf" srcId="{5C1505CC-9ADE-4CD3-85A0-02B02B482FB4}" destId="{99AD6559-083F-4F1B-89E4-5B7E04C674CB}" srcOrd="1" destOrd="0" presId="urn:microsoft.com/office/officeart/2005/8/layout/hierarchy3"/>
    <dgm:cxn modelId="{3BCDE99B-3376-41D5-BD92-810CC866BC79}" type="presParOf" srcId="{5C1505CC-9ADE-4CD3-85A0-02B02B482FB4}" destId="{BFA71024-924C-486E-85D4-B0248D8E1C18}" srcOrd="2" destOrd="0" presId="urn:microsoft.com/office/officeart/2005/8/layout/hierarchy3"/>
    <dgm:cxn modelId="{403E01AF-3D2D-4A98-AD7A-556DF490B085}" type="presParOf" srcId="{5C1505CC-9ADE-4CD3-85A0-02B02B482FB4}" destId="{45B76A48-2845-414F-BF0A-7AFEA1AB56C6}" srcOrd="3" destOrd="0" presId="urn:microsoft.com/office/officeart/2005/8/layout/hierarchy3"/>
    <dgm:cxn modelId="{5B440E80-098E-4545-8A07-EFA6101C7CF6}" type="presParOf" srcId="{5C1505CC-9ADE-4CD3-85A0-02B02B482FB4}" destId="{89F4C464-8318-4B0C-911E-067F3614E406}" srcOrd="4" destOrd="0" presId="urn:microsoft.com/office/officeart/2005/8/layout/hierarchy3"/>
    <dgm:cxn modelId="{55B45CCF-A9ED-476C-925D-AE2C7BF7ED19}" type="presParOf" srcId="{5C1505CC-9ADE-4CD3-85A0-02B02B482FB4}" destId="{E7932556-9864-4AAE-ACDE-733A2FA977C5}" srcOrd="5" destOrd="0" presId="urn:microsoft.com/office/officeart/2005/8/layout/hierarchy3"/>
    <dgm:cxn modelId="{AB12067A-C381-4987-829D-A1E818D7C7D1}" type="presParOf" srcId="{5C1505CC-9ADE-4CD3-85A0-02B02B482FB4}" destId="{C9EB445A-3B2B-4A57-ACCD-6527DCE0EC13}" srcOrd="6" destOrd="0" presId="urn:microsoft.com/office/officeart/2005/8/layout/hierarchy3"/>
    <dgm:cxn modelId="{0522F2DF-1722-4EA3-BFE6-1C91259DC60D}" type="presParOf" srcId="{5C1505CC-9ADE-4CD3-85A0-02B02B482FB4}" destId="{1FD39ACE-24DF-4B3A-8AE8-9A5D9419DF1C}" srcOrd="7" destOrd="0" presId="urn:microsoft.com/office/officeart/2005/8/layout/hierarchy3"/>
    <dgm:cxn modelId="{96A14D03-845A-4B66-A19F-FB2BBD1661EE}" type="presParOf" srcId="{5C1505CC-9ADE-4CD3-85A0-02B02B482FB4}" destId="{E3B01E0F-CD21-465B-9EBD-5A2DD2241471}" srcOrd="8" destOrd="0" presId="urn:microsoft.com/office/officeart/2005/8/layout/hierarchy3"/>
    <dgm:cxn modelId="{A9EE1196-147C-40F8-A4BA-ED45D71B8719}" type="presParOf" srcId="{5C1505CC-9ADE-4CD3-85A0-02B02B482FB4}" destId="{35DDA07D-F8DC-4914-8AA7-CCE02782F781}" srcOrd="9" destOrd="0" presId="urn:microsoft.com/office/officeart/2005/8/layout/hierarchy3"/>
    <dgm:cxn modelId="{2547EF8A-0ECA-43AE-A6A0-8F14CEDF06BE}" type="presParOf" srcId="{8748AB60-1C51-4CE3-8929-03B796A0C0EC}" destId="{1617B3BF-9CFC-4DFB-863B-919A392EFC44}" srcOrd="3" destOrd="0" presId="urn:microsoft.com/office/officeart/2005/8/layout/hierarchy3"/>
    <dgm:cxn modelId="{857CBDD4-6783-4DD3-B5C1-81B1D30D18C5}" type="presParOf" srcId="{1617B3BF-9CFC-4DFB-863B-919A392EFC44}" destId="{7E757D93-EBA3-4B88-A61C-EB3B28862C99}" srcOrd="0" destOrd="0" presId="urn:microsoft.com/office/officeart/2005/8/layout/hierarchy3"/>
    <dgm:cxn modelId="{8BDE338F-82F9-49D9-8E7C-9DED898DBFBD}" type="presParOf" srcId="{7E757D93-EBA3-4B88-A61C-EB3B28862C99}" destId="{97C977D1-1A47-4EA2-87A1-9552E281CB97}" srcOrd="0" destOrd="0" presId="urn:microsoft.com/office/officeart/2005/8/layout/hierarchy3"/>
    <dgm:cxn modelId="{CDB05CB3-61E3-46BF-B66B-3025A0FF50AB}" type="presParOf" srcId="{7E757D93-EBA3-4B88-A61C-EB3B28862C99}" destId="{71FDB095-6F13-4EB9-BAD4-6619E500115E}" srcOrd="1" destOrd="0" presId="urn:microsoft.com/office/officeart/2005/8/layout/hierarchy3"/>
    <dgm:cxn modelId="{27129E81-A1F2-40DB-97C1-582B23392C6D}" type="presParOf" srcId="{1617B3BF-9CFC-4DFB-863B-919A392EFC44}" destId="{D983BA8B-A862-4F3D-8D5C-A70B0C2D1DC3}" srcOrd="1" destOrd="0" presId="urn:microsoft.com/office/officeart/2005/8/layout/hierarchy3"/>
    <dgm:cxn modelId="{4A312AD4-855D-4589-A34B-EE7091C54C0D}" type="presParOf" srcId="{D983BA8B-A862-4F3D-8D5C-A70B0C2D1DC3}" destId="{81FFF384-EA06-4976-91E5-DAB4599C7C25}" srcOrd="0" destOrd="0" presId="urn:microsoft.com/office/officeart/2005/8/layout/hierarchy3"/>
    <dgm:cxn modelId="{77548FD0-A4B4-4A0F-9E43-CAE1FF08A28F}" type="presParOf" srcId="{D983BA8B-A862-4F3D-8D5C-A70B0C2D1DC3}" destId="{B5790305-A43B-4B5D-87B8-FDF76E70ABC1}" srcOrd="1" destOrd="0" presId="urn:microsoft.com/office/officeart/2005/8/layout/hierarchy3"/>
    <dgm:cxn modelId="{D995A42F-3BA0-4AA4-AC52-89024BEA40CD}" type="presParOf" srcId="{D983BA8B-A862-4F3D-8D5C-A70B0C2D1DC3}" destId="{C058993F-9D74-4C5C-BF74-78AC9211EA31}" srcOrd="2" destOrd="0" presId="urn:microsoft.com/office/officeart/2005/8/layout/hierarchy3"/>
    <dgm:cxn modelId="{43FB0FBD-29B4-4F3E-AE67-836DEA48FBF9}" type="presParOf" srcId="{D983BA8B-A862-4F3D-8D5C-A70B0C2D1DC3}" destId="{23E6C5C1-FC35-4866-9BCA-470C30082F8F}" srcOrd="3" destOrd="0" presId="urn:microsoft.com/office/officeart/2005/8/layout/hierarchy3"/>
    <dgm:cxn modelId="{B4AE68FD-07B5-41A3-94DB-36C0FE3D1915}" type="presParOf" srcId="{D983BA8B-A862-4F3D-8D5C-A70B0C2D1DC3}" destId="{68250324-2F73-4ABE-9B62-18282556A58B}" srcOrd="4" destOrd="0" presId="urn:microsoft.com/office/officeart/2005/8/layout/hierarchy3"/>
    <dgm:cxn modelId="{0DB4BF31-0654-4D9E-9888-AA972B3CE9F7}" type="presParOf" srcId="{D983BA8B-A862-4F3D-8D5C-A70B0C2D1DC3}" destId="{FAC1AB13-DE74-4560-929F-91435B1CE23A}" srcOrd="5" destOrd="0" presId="urn:microsoft.com/office/officeart/2005/8/layout/hierarchy3"/>
    <dgm:cxn modelId="{A9AE664B-37D9-430A-A193-693C32CFA4CF}" type="presParOf" srcId="{D983BA8B-A862-4F3D-8D5C-A70B0C2D1DC3}" destId="{1BA9D5A1-45D6-4164-B029-DAF66B7125C2}" srcOrd="6" destOrd="0" presId="urn:microsoft.com/office/officeart/2005/8/layout/hierarchy3"/>
    <dgm:cxn modelId="{3A0620B3-2C3C-433B-BFB6-3D498054BE80}" type="presParOf" srcId="{D983BA8B-A862-4F3D-8D5C-A70B0C2D1DC3}" destId="{B8403A86-535A-4A5D-9F1A-B2B3A332A952}" srcOrd="7" destOrd="0" presId="urn:microsoft.com/office/officeart/2005/8/layout/hierarchy3"/>
    <dgm:cxn modelId="{5DFAF36E-DB68-4201-814E-3A4B0554F2C0}" type="presParOf" srcId="{D983BA8B-A862-4F3D-8D5C-A70B0C2D1DC3}" destId="{A5DEAF73-5BF9-40F1-B48A-47A1906DB57D}" srcOrd="8" destOrd="0" presId="urn:microsoft.com/office/officeart/2005/8/layout/hierarchy3"/>
    <dgm:cxn modelId="{3EEC1636-961D-4282-B1AA-406883E4FAE1}" type="presParOf" srcId="{D983BA8B-A862-4F3D-8D5C-A70B0C2D1DC3}" destId="{59E48CC1-5FBC-4425-A839-4D7E030B16F0}" srcOrd="9" destOrd="0" presId="urn:microsoft.com/office/officeart/2005/8/layout/hierarchy3"/>
    <dgm:cxn modelId="{4BC00BE7-BFEF-4CCD-9034-9ABAE56C2A97}" type="presParOf" srcId="{8748AB60-1C51-4CE3-8929-03B796A0C0EC}" destId="{73CF0C31-0EA3-4909-AE84-80319208BF7C}" srcOrd="4" destOrd="0" presId="urn:microsoft.com/office/officeart/2005/8/layout/hierarchy3"/>
    <dgm:cxn modelId="{9B4A3C4E-7708-4060-A724-AB6A6735052F}" type="presParOf" srcId="{73CF0C31-0EA3-4909-AE84-80319208BF7C}" destId="{80F50FBE-673E-462D-9690-6F5B32C9FC8B}" srcOrd="0" destOrd="0" presId="urn:microsoft.com/office/officeart/2005/8/layout/hierarchy3"/>
    <dgm:cxn modelId="{2F920C97-0F8C-4E0E-8EC0-6FF639F2CC5B}" type="presParOf" srcId="{80F50FBE-673E-462D-9690-6F5B32C9FC8B}" destId="{3B6FC433-645B-4596-97E4-65E51C791A76}" srcOrd="0" destOrd="0" presId="urn:microsoft.com/office/officeart/2005/8/layout/hierarchy3"/>
    <dgm:cxn modelId="{4D806B28-DD96-45C0-A043-EB6432E601DF}" type="presParOf" srcId="{80F50FBE-673E-462D-9690-6F5B32C9FC8B}" destId="{1DA4A0F5-CC09-4E49-B05E-7D46286E3875}" srcOrd="1" destOrd="0" presId="urn:microsoft.com/office/officeart/2005/8/layout/hierarchy3"/>
    <dgm:cxn modelId="{DB8E4B5B-03C7-4037-A754-9847F719A2AF}" type="presParOf" srcId="{73CF0C31-0EA3-4909-AE84-80319208BF7C}" destId="{0F356658-C3E3-4E90-8909-493F873BB5AB}" srcOrd="1" destOrd="0" presId="urn:microsoft.com/office/officeart/2005/8/layout/hierarchy3"/>
    <dgm:cxn modelId="{3F0A1F7F-1D47-47C1-892E-5DEABCC3B146}" type="presParOf" srcId="{0F356658-C3E3-4E90-8909-493F873BB5AB}" destId="{508D622E-28C3-4CA4-ACFD-83A09C2B4BBD}" srcOrd="0" destOrd="0" presId="urn:microsoft.com/office/officeart/2005/8/layout/hierarchy3"/>
    <dgm:cxn modelId="{98ADC1E5-0A2C-48D5-B8DF-8737221CD860}" type="presParOf" srcId="{0F356658-C3E3-4E90-8909-493F873BB5AB}" destId="{B87306BD-742E-473C-9B2B-93A95913348C}" srcOrd="1" destOrd="0" presId="urn:microsoft.com/office/officeart/2005/8/layout/hierarchy3"/>
    <dgm:cxn modelId="{F63F5B19-9101-41AB-AC31-F2B5C856715F}" type="presParOf" srcId="{0F356658-C3E3-4E90-8909-493F873BB5AB}" destId="{35D91152-FA66-4B7D-B62E-31757DEE0412}" srcOrd="2" destOrd="0" presId="urn:microsoft.com/office/officeart/2005/8/layout/hierarchy3"/>
    <dgm:cxn modelId="{D49E0AB8-451D-4217-AC4B-73DBB1A24E66}" type="presParOf" srcId="{0F356658-C3E3-4E90-8909-493F873BB5AB}" destId="{2ED8C79F-DA3A-4B63-9844-024D74DB8D1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AB898-9D30-4C87-B911-7499BFE5F8FF}">
      <dsp:nvSpPr>
        <dsp:cNvPr id="0" name=""/>
        <dsp:cNvSpPr/>
      </dsp:nvSpPr>
      <dsp:spPr>
        <a:xfrm>
          <a:off x="3968" y="660815"/>
          <a:ext cx="1230312" cy="1810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з'являється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задум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вступити</a:t>
          </a:r>
          <a:r>
            <a:rPr lang="ru-RU" sz="1300" kern="1200" dirty="0" smtClean="0"/>
            <a:t> до одного з </a:t>
          </a:r>
          <a:r>
            <a:rPr lang="ru-RU" sz="1300" kern="1200" dirty="0" err="1" smtClean="0"/>
            <a:t>престижних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вищих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навчальних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закладів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нашої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країни</a:t>
          </a:r>
          <a:endParaRPr lang="uk-UA" sz="1300" kern="1200" dirty="0"/>
        </a:p>
      </dsp:txBody>
      <dsp:txXfrm>
        <a:off x="40003" y="696850"/>
        <a:ext cx="1158242" cy="1738796"/>
      </dsp:txXfrm>
    </dsp:sp>
    <dsp:sp modelId="{027C9288-AB2D-4244-BE2A-3521F1894B63}">
      <dsp:nvSpPr>
        <dsp:cNvPr id="0" name=""/>
        <dsp:cNvSpPr/>
      </dsp:nvSpPr>
      <dsp:spPr>
        <a:xfrm rot="21544923">
          <a:off x="1350506" y="1399997"/>
          <a:ext cx="246462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1350511" y="1461612"/>
        <a:ext cx="172523" cy="183071"/>
      </dsp:txXfrm>
    </dsp:sp>
    <dsp:sp modelId="{F67477B9-1924-4CE3-A719-26EBEAD952B3}">
      <dsp:nvSpPr>
        <dsp:cNvPr id="0" name=""/>
        <dsp:cNvSpPr/>
      </dsp:nvSpPr>
      <dsp:spPr>
        <a:xfrm>
          <a:off x="1699245" y="633652"/>
          <a:ext cx="1230312" cy="1810866"/>
        </a:xfrm>
        <a:prstGeom prst="roundRect">
          <a:avLst>
            <a:gd name="adj" fmla="val 10000"/>
          </a:avLst>
        </a:prstGeom>
        <a:solidFill>
          <a:schemeClr val="accent2">
            <a:hueOff val="-1434668"/>
            <a:satOff val="1269"/>
            <a:lumOff val="2255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обговорення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цієї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ідеї</a:t>
          </a:r>
          <a:r>
            <a:rPr lang="ru-RU" sz="1300" kern="1200" dirty="0" smtClean="0"/>
            <a:t> з батьками </a:t>
          </a:r>
          <a:endParaRPr lang="uk-UA" sz="1300" kern="1200" dirty="0"/>
        </a:p>
      </dsp:txBody>
      <dsp:txXfrm>
        <a:off x="1735280" y="669687"/>
        <a:ext cx="1158242" cy="1738796"/>
      </dsp:txXfrm>
    </dsp:sp>
    <dsp:sp modelId="{82EBBCE8-7092-48B1-B414-C6A6B2BB557E}">
      <dsp:nvSpPr>
        <dsp:cNvPr id="0" name=""/>
        <dsp:cNvSpPr/>
      </dsp:nvSpPr>
      <dsp:spPr>
        <a:xfrm rot="53368">
          <a:off x="3059363" y="1400229"/>
          <a:ext cx="275254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912890"/>
            <a:satOff val="1692"/>
            <a:lumOff val="3007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3059368" y="1460611"/>
        <a:ext cx="192678" cy="183071"/>
      </dsp:txXfrm>
    </dsp:sp>
    <dsp:sp modelId="{D2C82468-3255-42AC-8D20-6FB3D0ACB315}">
      <dsp:nvSpPr>
        <dsp:cNvPr id="0" name=""/>
        <dsp:cNvSpPr/>
      </dsp:nvSpPr>
      <dsp:spPr>
        <a:xfrm>
          <a:off x="3448843" y="660815"/>
          <a:ext cx="1230312" cy="1810866"/>
        </a:xfrm>
        <a:prstGeom prst="roundRect">
          <a:avLst>
            <a:gd name="adj" fmla="val 10000"/>
          </a:avLst>
        </a:prstGeom>
        <a:solidFill>
          <a:schemeClr val="accent2">
            <a:hueOff val="-2869335"/>
            <a:satOff val="2538"/>
            <a:lumOff val="451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визначення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проблемних</a:t>
          </a:r>
          <a:r>
            <a:rPr lang="ru-RU" sz="1300" kern="1200" dirty="0" smtClean="0"/>
            <a:t> для вас </a:t>
          </a:r>
          <a:r>
            <a:rPr lang="ru-RU" sz="1300" kern="1200" dirty="0" err="1" smtClean="0"/>
            <a:t>запитань</a:t>
          </a:r>
          <a:r>
            <a:rPr lang="ru-RU" sz="1300" kern="1200" dirty="0" smtClean="0"/>
            <a:t> </a:t>
          </a:r>
          <a:endParaRPr lang="uk-UA" sz="1300" kern="1200" dirty="0"/>
        </a:p>
      </dsp:txBody>
      <dsp:txXfrm>
        <a:off x="3484878" y="696850"/>
        <a:ext cx="1158242" cy="1738796"/>
      </dsp:txXfrm>
    </dsp:sp>
    <dsp:sp modelId="{AC528F91-98C6-417A-8CB3-1A4AB68D7BFE}">
      <dsp:nvSpPr>
        <dsp:cNvPr id="0" name=""/>
        <dsp:cNvSpPr/>
      </dsp:nvSpPr>
      <dsp:spPr>
        <a:xfrm>
          <a:off x="4802187" y="1413690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825781"/>
            <a:satOff val="3385"/>
            <a:lumOff val="6013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4802187" y="1474713"/>
        <a:ext cx="182578" cy="183071"/>
      </dsp:txXfrm>
    </dsp:sp>
    <dsp:sp modelId="{D307F555-F3BC-430D-8417-1796C49B473B}">
      <dsp:nvSpPr>
        <dsp:cNvPr id="0" name=""/>
        <dsp:cNvSpPr/>
      </dsp:nvSpPr>
      <dsp:spPr>
        <a:xfrm>
          <a:off x="5171281" y="660815"/>
          <a:ext cx="1230312" cy="1810866"/>
        </a:xfrm>
        <a:prstGeom prst="roundRect">
          <a:avLst>
            <a:gd name="adj" fmla="val 10000"/>
          </a:avLst>
        </a:prstGeom>
        <a:solidFill>
          <a:schemeClr val="accent2">
            <a:hueOff val="-4304003"/>
            <a:satOff val="3808"/>
            <a:lumOff val="6765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пошуку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потрібної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інформації</a:t>
          </a:r>
          <a:endParaRPr lang="uk-UA" sz="1300" kern="1200" dirty="0"/>
        </a:p>
      </dsp:txBody>
      <dsp:txXfrm>
        <a:off x="5207316" y="696850"/>
        <a:ext cx="1158242" cy="1738796"/>
      </dsp:txXfrm>
    </dsp:sp>
    <dsp:sp modelId="{DA8725F2-787C-44BD-80E6-8E9DE8DE61C2}">
      <dsp:nvSpPr>
        <dsp:cNvPr id="0" name=""/>
        <dsp:cNvSpPr/>
      </dsp:nvSpPr>
      <dsp:spPr>
        <a:xfrm>
          <a:off x="6524624" y="1413690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6524624" y="1474713"/>
        <a:ext cx="182578" cy="183071"/>
      </dsp:txXfrm>
    </dsp:sp>
    <dsp:sp modelId="{3A6162A3-6477-462B-B1C0-F0D31E85300A}">
      <dsp:nvSpPr>
        <dsp:cNvPr id="0" name=""/>
        <dsp:cNvSpPr/>
      </dsp:nvSpPr>
      <dsp:spPr>
        <a:xfrm>
          <a:off x="6893718" y="660815"/>
          <a:ext cx="1230312" cy="1810866"/>
        </a:xfrm>
        <a:prstGeom prst="roundRect">
          <a:avLst>
            <a:gd name="adj" fmla="val 10000"/>
          </a:avLst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план </a:t>
          </a:r>
          <a:r>
            <a:rPr lang="ru-RU" sz="1300" kern="1200" dirty="0" err="1" smtClean="0"/>
            <a:t>дій</a:t>
          </a:r>
          <a:r>
            <a:rPr lang="ru-RU" sz="1300" kern="1200" dirty="0" smtClean="0"/>
            <a:t> для </a:t>
          </a:r>
          <a:r>
            <a:rPr lang="ru-RU" sz="1300" kern="1200" dirty="0" err="1" smtClean="0"/>
            <a:t>реалізації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задуму</a:t>
          </a:r>
          <a:endParaRPr lang="uk-UA" sz="1300" kern="1200" dirty="0"/>
        </a:p>
      </dsp:txBody>
      <dsp:txXfrm>
        <a:off x="6929753" y="696850"/>
        <a:ext cx="1158242" cy="1738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F331B-560C-403E-9ECC-C8FD4329B942}">
      <dsp:nvSpPr>
        <dsp:cNvPr id="0" name=""/>
        <dsp:cNvSpPr/>
      </dsp:nvSpPr>
      <dsp:spPr>
        <a:xfrm>
          <a:off x="1481853" y="386736"/>
          <a:ext cx="3085488" cy="964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9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/>
              <a:ea typeface="Arial Unicode MS"/>
              <a:cs typeface="+mn-cs"/>
            </a:rPr>
            <a:t>соціально-економічна ефективність; </a:t>
          </a:r>
          <a:endParaRPr lang="uk-UA" sz="2000" kern="1200" dirty="0">
            <a:latin typeface="Arial"/>
            <a:ea typeface="Arial Unicode MS"/>
            <a:cs typeface="+mn-cs"/>
          </a:endParaRPr>
        </a:p>
      </dsp:txBody>
      <dsp:txXfrm>
        <a:off x="1481853" y="386736"/>
        <a:ext cx="3085488" cy="964215"/>
      </dsp:txXfrm>
    </dsp:sp>
    <dsp:sp modelId="{E71AE392-26DA-4561-993F-23C25D4CB9CA}">
      <dsp:nvSpPr>
        <dsp:cNvPr id="0" name=""/>
        <dsp:cNvSpPr/>
      </dsp:nvSpPr>
      <dsp:spPr>
        <a:xfrm>
          <a:off x="1295877" y="267593"/>
          <a:ext cx="789779" cy="9721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2234C-8602-4061-9F16-7B56DB0E3107}">
      <dsp:nvSpPr>
        <dsp:cNvPr id="0" name=""/>
        <dsp:cNvSpPr/>
      </dsp:nvSpPr>
      <dsp:spPr>
        <a:xfrm>
          <a:off x="1486460" y="1600576"/>
          <a:ext cx="3085488" cy="964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9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/>
              <a:ea typeface="Arial Unicode MS"/>
              <a:cs typeface="+mn-cs"/>
            </a:rPr>
            <a:t>соціальна інтегрованість; </a:t>
          </a:r>
          <a:endParaRPr lang="uk-UA" sz="2000" kern="1200" dirty="0">
            <a:latin typeface="Arial"/>
            <a:ea typeface="Arial Unicode MS"/>
            <a:cs typeface="+mn-cs"/>
          </a:endParaRPr>
        </a:p>
      </dsp:txBody>
      <dsp:txXfrm>
        <a:off x="1486460" y="1600576"/>
        <a:ext cx="3085488" cy="964215"/>
      </dsp:txXfrm>
    </dsp:sp>
    <dsp:sp modelId="{E2114B03-E032-4D88-94B9-22BD94E6F3CF}">
      <dsp:nvSpPr>
        <dsp:cNvPr id="0" name=""/>
        <dsp:cNvSpPr/>
      </dsp:nvSpPr>
      <dsp:spPr>
        <a:xfrm>
          <a:off x="1291270" y="1461300"/>
          <a:ext cx="808206" cy="10124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BF1BD-B040-4812-96CD-A91061E9BF09}">
      <dsp:nvSpPr>
        <dsp:cNvPr id="0" name=""/>
        <dsp:cNvSpPr/>
      </dsp:nvSpPr>
      <dsp:spPr>
        <a:xfrm>
          <a:off x="1482046" y="2814416"/>
          <a:ext cx="3085488" cy="964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9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/>
              <a:ea typeface="Arial Unicode MS"/>
              <a:cs typeface="+mn-cs"/>
            </a:rPr>
            <a:t>соціально-організаційна керованість</a:t>
          </a:r>
          <a:endParaRPr lang="uk-UA" sz="2000" kern="1200" dirty="0">
            <a:latin typeface="Arial"/>
            <a:ea typeface="Arial Unicode MS"/>
            <a:cs typeface="+mn-cs"/>
          </a:endParaRPr>
        </a:p>
      </dsp:txBody>
      <dsp:txXfrm>
        <a:off x="1482046" y="2814416"/>
        <a:ext cx="3085488" cy="964215"/>
      </dsp:txXfrm>
    </dsp:sp>
    <dsp:sp modelId="{9741390E-36D8-4C86-90A3-60E1AD237262}">
      <dsp:nvSpPr>
        <dsp:cNvPr id="0" name=""/>
        <dsp:cNvSpPr/>
      </dsp:nvSpPr>
      <dsp:spPr>
        <a:xfrm>
          <a:off x="1295684" y="2675140"/>
          <a:ext cx="790549" cy="101242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1824F-097C-40C1-99FC-28C0E4BDF941}">
      <dsp:nvSpPr>
        <dsp:cNvPr id="0" name=""/>
        <dsp:cNvSpPr/>
      </dsp:nvSpPr>
      <dsp:spPr>
        <a:xfrm>
          <a:off x="1489885" y="4028255"/>
          <a:ext cx="3085488" cy="964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9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/>
              <a:ea typeface="Arial Unicode MS"/>
              <a:cs typeface="+mn-cs"/>
            </a:rPr>
            <a:t>суспільна активність. </a:t>
          </a:r>
          <a:endParaRPr lang="uk-UA" sz="2000" kern="1200" dirty="0">
            <a:latin typeface="Arial"/>
            <a:ea typeface="Arial Unicode MS"/>
            <a:cs typeface="+mn-cs"/>
          </a:endParaRPr>
        </a:p>
      </dsp:txBody>
      <dsp:txXfrm>
        <a:off x="1489885" y="4028255"/>
        <a:ext cx="3085488" cy="964215"/>
      </dsp:txXfrm>
    </dsp:sp>
    <dsp:sp modelId="{BE1C624E-A120-4F38-BBE0-0A86C81F8CE7}">
      <dsp:nvSpPr>
        <dsp:cNvPr id="0" name=""/>
        <dsp:cNvSpPr/>
      </dsp:nvSpPr>
      <dsp:spPr>
        <a:xfrm>
          <a:off x="1292451" y="3888980"/>
          <a:ext cx="812694" cy="101242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D8D5F-3458-4B3C-8B40-56DE69085A05}">
      <dsp:nvSpPr>
        <dsp:cNvPr id="0" name=""/>
        <dsp:cNvSpPr/>
      </dsp:nvSpPr>
      <dsp:spPr>
        <a:xfrm rot="5400000">
          <a:off x="5005281" y="-1946050"/>
          <a:ext cx="1043516" cy="5201920"/>
        </a:xfrm>
        <a:prstGeom prst="round2SameRect">
          <a:avLst/>
        </a:prstGeom>
        <a:solidFill>
          <a:schemeClr val="lt1"/>
        </a:solidFill>
        <a:ln w="1397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ru-RU" sz="1400" kern="1200" dirty="0" err="1" smtClean="0"/>
            <a:t>це</a:t>
          </a:r>
          <a:r>
            <a:rPr lang="ru-RU" sz="1400" kern="1200" dirty="0" smtClean="0"/>
            <a:t> </a:t>
          </a:r>
          <a:r>
            <a:rPr lang="uk-UA" sz="1400" kern="1200" noProof="0" dirty="0" smtClean="0"/>
            <a:t>проекти</a:t>
          </a:r>
          <a:r>
            <a:rPr lang="ru-RU" sz="1400" kern="1200" dirty="0" smtClean="0"/>
            <a:t> маркетингових </a:t>
          </a:r>
          <a:r>
            <a:rPr lang="uk-UA" sz="1400" kern="1200" noProof="0" dirty="0" smtClean="0"/>
            <a:t>досліджень</a:t>
          </a:r>
          <a:endParaRPr lang="uk-UA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рекламних акцій,</a:t>
          </a:r>
          <a:r>
            <a:rPr lang="ru-RU" sz="1400" kern="1200" dirty="0" err="1" smtClean="0"/>
            <a:t>виведення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ринок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нових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продуктів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одержання нових ринків збуту</a:t>
          </a:r>
          <a:endParaRPr lang="uk-UA" sz="1400" kern="1200" dirty="0"/>
        </a:p>
      </dsp:txBody>
      <dsp:txXfrm rot="-5400000">
        <a:off x="2926079" y="184092"/>
        <a:ext cx="5150980" cy="941636"/>
      </dsp:txXfrm>
    </dsp:sp>
    <dsp:sp modelId="{C4988A71-5EDC-411E-BA93-3E1B531C6A70}">
      <dsp:nvSpPr>
        <dsp:cNvPr id="0" name=""/>
        <dsp:cNvSpPr/>
      </dsp:nvSpPr>
      <dsp:spPr>
        <a:xfrm>
          <a:off x="0" y="2711"/>
          <a:ext cx="2926080" cy="1304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у маркетингу</a:t>
          </a:r>
          <a:endParaRPr lang="uk-UA" sz="2200" kern="1200" dirty="0"/>
        </a:p>
      </dsp:txBody>
      <dsp:txXfrm>
        <a:off x="63675" y="66386"/>
        <a:ext cx="2798730" cy="1177045"/>
      </dsp:txXfrm>
    </dsp:sp>
    <dsp:sp modelId="{A9306841-CCB0-4643-8E42-5C734FF08F84}">
      <dsp:nvSpPr>
        <dsp:cNvPr id="0" name=""/>
        <dsp:cNvSpPr/>
      </dsp:nvSpPr>
      <dsp:spPr>
        <a:xfrm rot="5400000">
          <a:off x="5005281" y="-576434"/>
          <a:ext cx="1043516" cy="5201920"/>
        </a:xfrm>
        <a:prstGeom prst="round2SameRect">
          <a:avLst/>
        </a:prstGeom>
        <a:solidFill>
          <a:schemeClr val="lt1"/>
        </a:solidFill>
        <a:ln w="1397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uk-UA" sz="1400" kern="1200" noProof="0" dirty="0" smtClean="0"/>
            <a:t>це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проекти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нових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продуктів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технологій</a:t>
          </a:r>
          <a:endParaRPr lang="uk-UA" sz="1400" kern="1200" dirty="0"/>
        </a:p>
      </dsp:txBody>
      <dsp:txXfrm rot="-5400000">
        <a:off x="2926079" y="1553708"/>
        <a:ext cx="5150980" cy="941636"/>
      </dsp:txXfrm>
    </dsp:sp>
    <dsp:sp modelId="{43B95629-401A-4F9F-8452-93CF8835B336}">
      <dsp:nvSpPr>
        <dsp:cNvPr id="0" name=""/>
        <dsp:cNvSpPr/>
      </dsp:nvSpPr>
      <dsp:spPr>
        <a:xfrm>
          <a:off x="0" y="1372327"/>
          <a:ext cx="2926080" cy="1304395"/>
        </a:xfrm>
        <a:prstGeom prst="roundRect">
          <a:avLst/>
        </a:prstGeom>
        <a:solidFill>
          <a:schemeClr val="accent2">
            <a:hueOff val="-1912890"/>
            <a:satOff val="1692"/>
            <a:lumOff val="3007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у дослідно-конструкторських підрозділах</a:t>
          </a:r>
          <a:endParaRPr lang="uk-UA" sz="2200" kern="1200" dirty="0"/>
        </a:p>
      </dsp:txBody>
      <dsp:txXfrm>
        <a:off x="63675" y="1436002"/>
        <a:ext cx="2798730" cy="1177045"/>
      </dsp:txXfrm>
    </dsp:sp>
    <dsp:sp modelId="{3ECA46DC-5EA3-4FE2-B9FA-B5F32F389A2E}">
      <dsp:nvSpPr>
        <dsp:cNvPr id="0" name=""/>
        <dsp:cNvSpPr/>
      </dsp:nvSpPr>
      <dsp:spPr>
        <a:xfrm rot="5400000">
          <a:off x="5005281" y="793181"/>
          <a:ext cx="1043516" cy="5201920"/>
        </a:xfrm>
        <a:prstGeom prst="round2SameRect">
          <a:avLst/>
        </a:prstGeom>
        <a:solidFill>
          <a:schemeClr val="lt1"/>
        </a:solidFill>
        <a:ln w="1397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проекти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серійного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випуску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нової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продукції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ru-RU" sz="1400" kern="1200" dirty="0" err="1" smtClean="0"/>
            <a:t>технічного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переоснащення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впровадження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нових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технологій</a:t>
          </a:r>
          <a:endParaRPr lang="uk-UA" sz="1400" kern="1200" dirty="0"/>
        </a:p>
      </dsp:txBody>
      <dsp:txXfrm rot="-5400000">
        <a:off x="2926079" y="2923323"/>
        <a:ext cx="5150980" cy="941636"/>
      </dsp:txXfrm>
    </dsp:sp>
    <dsp:sp modelId="{8343F55E-B19E-469E-B8A7-106BD971C37D}">
      <dsp:nvSpPr>
        <dsp:cNvPr id="0" name=""/>
        <dsp:cNvSpPr/>
      </dsp:nvSpPr>
      <dsp:spPr>
        <a:xfrm>
          <a:off x="0" y="2741943"/>
          <a:ext cx="2926080" cy="1304395"/>
        </a:xfrm>
        <a:prstGeom prst="roundRect">
          <a:avLst/>
        </a:prstGeom>
        <a:solidFill>
          <a:schemeClr val="accent2">
            <a:hueOff val="-3825781"/>
            <a:satOff val="3385"/>
            <a:lumOff val="6013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 виробництві</a:t>
          </a:r>
          <a:endParaRPr lang="uk-UA" sz="2200" kern="1200" dirty="0"/>
        </a:p>
      </dsp:txBody>
      <dsp:txXfrm>
        <a:off x="63675" y="2805618"/>
        <a:ext cx="2798730" cy="1177045"/>
      </dsp:txXfrm>
    </dsp:sp>
    <dsp:sp modelId="{B2077FA9-CE20-4D98-88B8-A12E30331FA8}">
      <dsp:nvSpPr>
        <dsp:cNvPr id="0" name=""/>
        <dsp:cNvSpPr/>
      </dsp:nvSpPr>
      <dsp:spPr>
        <a:xfrm rot="5400000">
          <a:off x="5005281" y="2162797"/>
          <a:ext cx="1043516" cy="5201920"/>
        </a:xfrm>
        <a:prstGeom prst="round2SameRect">
          <a:avLst/>
        </a:prstGeom>
        <a:solidFill>
          <a:schemeClr val="lt1"/>
        </a:solidFill>
        <a:ln w="1397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проекти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масової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реалізації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продукції</a:t>
          </a:r>
          <a:endParaRPr lang="uk-UA" sz="1400" kern="1200" dirty="0"/>
        </a:p>
      </dsp:txBody>
      <dsp:txXfrm rot="-5400000">
        <a:off x="2926079" y="4292939"/>
        <a:ext cx="5150980" cy="941636"/>
      </dsp:txXfrm>
    </dsp:sp>
    <dsp:sp modelId="{DC579B36-9A27-4F5A-9F32-C746FBD4576F}">
      <dsp:nvSpPr>
        <dsp:cNvPr id="0" name=""/>
        <dsp:cNvSpPr/>
      </dsp:nvSpPr>
      <dsp:spPr>
        <a:xfrm>
          <a:off x="0" y="4111559"/>
          <a:ext cx="2926080" cy="1304395"/>
        </a:xfrm>
        <a:prstGeom prst="roundRect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у торговельному бізнесі </a:t>
          </a:r>
          <a:endParaRPr lang="uk-UA" sz="2200" kern="1200" dirty="0"/>
        </a:p>
      </dsp:txBody>
      <dsp:txXfrm>
        <a:off x="63675" y="4175234"/>
        <a:ext cx="2798730" cy="1177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EB5C1-69C9-4954-9480-F0AD8FB82012}">
      <dsp:nvSpPr>
        <dsp:cNvPr id="0" name=""/>
        <dsp:cNvSpPr/>
      </dsp:nvSpPr>
      <dsp:spPr>
        <a:xfrm>
          <a:off x="1189845" y="2737"/>
          <a:ext cx="1436947" cy="718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 За домінуючою діяльністю</a:t>
          </a:r>
          <a:endParaRPr lang="uk-UA" sz="1500" kern="1200" dirty="0"/>
        </a:p>
      </dsp:txBody>
      <dsp:txXfrm>
        <a:off x="1210888" y="23780"/>
        <a:ext cx="1394861" cy="676387"/>
      </dsp:txXfrm>
    </dsp:sp>
    <dsp:sp modelId="{03E7F2E5-3AF7-4113-8CA3-86FDCC978B23}">
      <dsp:nvSpPr>
        <dsp:cNvPr id="0" name=""/>
        <dsp:cNvSpPr/>
      </dsp:nvSpPr>
      <dsp:spPr>
        <a:xfrm>
          <a:off x="1333540" y="721210"/>
          <a:ext cx="143694" cy="53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855"/>
              </a:lnTo>
              <a:lnTo>
                <a:pt x="143694" y="538855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FE313-A3AB-4A01-9E9D-1D79933B583C}">
      <dsp:nvSpPr>
        <dsp:cNvPr id="0" name=""/>
        <dsp:cNvSpPr/>
      </dsp:nvSpPr>
      <dsp:spPr>
        <a:xfrm>
          <a:off x="1477235" y="900829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Дослідницькі проекти</a:t>
          </a:r>
          <a:endParaRPr lang="uk-UA" sz="1100" kern="1200" dirty="0"/>
        </a:p>
      </dsp:txBody>
      <dsp:txXfrm>
        <a:off x="1498278" y="921872"/>
        <a:ext cx="1107471" cy="676387"/>
      </dsp:txXfrm>
    </dsp:sp>
    <dsp:sp modelId="{D7FFE602-BB37-43D5-82CB-D0D904881D4E}">
      <dsp:nvSpPr>
        <dsp:cNvPr id="0" name=""/>
        <dsp:cNvSpPr/>
      </dsp:nvSpPr>
      <dsp:spPr>
        <a:xfrm>
          <a:off x="1333540" y="721210"/>
          <a:ext cx="143694" cy="1436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947"/>
              </a:lnTo>
              <a:lnTo>
                <a:pt x="143694" y="1436947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30C55-2F49-4BEE-9483-45CB8980B3A7}">
      <dsp:nvSpPr>
        <dsp:cNvPr id="0" name=""/>
        <dsp:cNvSpPr/>
      </dsp:nvSpPr>
      <dsp:spPr>
        <a:xfrm>
          <a:off x="1477235" y="1798921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7569"/>
              <a:satOff val="299"/>
              <a:lumOff val="53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Практико-орієнтовані проекти</a:t>
          </a:r>
          <a:endParaRPr lang="uk-UA" sz="1100" kern="1200" dirty="0"/>
        </a:p>
      </dsp:txBody>
      <dsp:txXfrm>
        <a:off x="1498278" y="1819964"/>
        <a:ext cx="1107471" cy="676387"/>
      </dsp:txXfrm>
    </dsp:sp>
    <dsp:sp modelId="{5ABA724D-CF4D-4A0B-AAD5-C0D42293B812}">
      <dsp:nvSpPr>
        <dsp:cNvPr id="0" name=""/>
        <dsp:cNvSpPr/>
      </dsp:nvSpPr>
      <dsp:spPr>
        <a:xfrm>
          <a:off x="1333540" y="721210"/>
          <a:ext cx="143694" cy="233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039"/>
              </a:lnTo>
              <a:lnTo>
                <a:pt x="143694" y="2335039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14992-9BEF-40FE-AA96-B2109C583BF2}">
      <dsp:nvSpPr>
        <dsp:cNvPr id="0" name=""/>
        <dsp:cNvSpPr/>
      </dsp:nvSpPr>
      <dsp:spPr>
        <a:xfrm>
          <a:off x="1477235" y="2697013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5138"/>
              <a:satOff val="597"/>
              <a:lumOff val="106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Інформаційні проекти </a:t>
          </a:r>
          <a:endParaRPr lang="uk-UA" sz="1100" kern="1200" dirty="0"/>
        </a:p>
      </dsp:txBody>
      <dsp:txXfrm>
        <a:off x="1498278" y="2718056"/>
        <a:ext cx="1107471" cy="676387"/>
      </dsp:txXfrm>
    </dsp:sp>
    <dsp:sp modelId="{2A7C908D-637B-4C6D-9AA0-D4261ADAF9BE}">
      <dsp:nvSpPr>
        <dsp:cNvPr id="0" name=""/>
        <dsp:cNvSpPr/>
      </dsp:nvSpPr>
      <dsp:spPr>
        <a:xfrm>
          <a:off x="1333540" y="721210"/>
          <a:ext cx="143694" cy="323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3131"/>
              </a:lnTo>
              <a:lnTo>
                <a:pt x="143694" y="3233131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33F35-C96F-4299-AB82-205915F20E4E}">
      <dsp:nvSpPr>
        <dsp:cNvPr id="0" name=""/>
        <dsp:cNvSpPr/>
      </dsp:nvSpPr>
      <dsp:spPr>
        <a:xfrm>
          <a:off x="1477235" y="3595105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12707"/>
              <a:satOff val="896"/>
              <a:lumOff val="15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Творчі проекти</a:t>
          </a:r>
          <a:endParaRPr lang="uk-UA" sz="1100" kern="1200" dirty="0"/>
        </a:p>
      </dsp:txBody>
      <dsp:txXfrm>
        <a:off x="1498278" y="3616148"/>
        <a:ext cx="1107471" cy="676387"/>
      </dsp:txXfrm>
    </dsp:sp>
    <dsp:sp modelId="{520B50C6-BDB1-4D1A-8E50-3F9EAD1E7BE4}">
      <dsp:nvSpPr>
        <dsp:cNvPr id="0" name=""/>
        <dsp:cNvSpPr/>
      </dsp:nvSpPr>
      <dsp:spPr>
        <a:xfrm>
          <a:off x="2986029" y="2737"/>
          <a:ext cx="1436947" cy="718473"/>
        </a:xfrm>
        <a:prstGeom prst="roundRect">
          <a:avLst>
            <a:gd name="adj" fmla="val 10000"/>
          </a:avLst>
        </a:prstGeom>
        <a:solidFill>
          <a:schemeClr val="accent2">
            <a:hueOff val="-1434668"/>
            <a:satOff val="1269"/>
            <a:lumOff val="2255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 За галуззю виконання</a:t>
          </a:r>
          <a:endParaRPr lang="uk-UA" sz="1500" kern="1200" dirty="0"/>
        </a:p>
      </dsp:txBody>
      <dsp:txXfrm>
        <a:off x="3007072" y="23780"/>
        <a:ext cx="1394861" cy="676387"/>
      </dsp:txXfrm>
    </dsp:sp>
    <dsp:sp modelId="{CC101BD9-FFC6-436E-96A7-A962E7BA658D}">
      <dsp:nvSpPr>
        <dsp:cNvPr id="0" name=""/>
        <dsp:cNvSpPr/>
      </dsp:nvSpPr>
      <dsp:spPr>
        <a:xfrm>
          <a:off x="3129724" y="721210"/>
          <a:ext cx="143694" cy="53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855"/>
              </a:lnTo>
              <a:lnTo>
                <a:pt x="143694" y="538855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3BEE1-DF30-4395-B05C-6398CC4C2F09}">
      <dsp:nvSpPr>
        <dsp:cNvPr id="0" name=""/>
        <dsp:cNvSpPr/>
      </dsp:nvSpPr>
      <dsp:spPr>
        <a:xfrm>
          <a:off x="3273419" y="900829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50276"/>
              <a:satOff val="1195"/>
              <a:lumOff val="212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Предметні </a:t>
          </a:r>
          <a:endParaRPr lang="uk-UA" sz="1100" kern="1200" dirty="0"/>
        </a:p>
      </dsp:txBody>
      <dsp:txXfrm>
        <a:off x="3294462" y="921872"/>
        <a:ext cx="1107471" cy="676387"/>
      </dsp:txXfrm>
    </dsp:sp>
    <dsp:sp modelId="{A79B8342-5924-4F05-87CA-ACCE8250E015}">
      <dsp:nvSpPr>
        <dsp:cNvPr id="0" name=""/>
        <dsp:cNvSpPr/>
      </dsp:nvSpPr>
      <dsp:spPr>
        <a:xfrm>
          <a:off x="3129724" y="721210"/>
          <a:ext cx="143694" cy="1436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947"/>
              </a:lnTo>
              <a:lnTo>
                <a:pt x="143694" y="1436947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73B53-BB63-4AE9-AADF-DF201564EF06}">
      <dsp:nvSpPr>
        <dsp:cNvPr id="0" name=""/>
        <dsp:cNvSpPr/>
      </dsp:nvSpPr>
      <dsp:spPr>
        <a:xfrm>
          <a:off x="3273419" y="1798921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687844"/>
              <a:satOff val="1493"/>
              <a:lumOff val="26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Інтегровані </a:t>
          </a:r>
          <a:endParaRPr lang="uk-UA" sz="1100" kern="1200" dirty="0"/>
        </a:p>
      </dsp:txBody>
      <dsp:txXfrm>
        <a:off x="3294462" y="1819964"/>
        <a:ext cx="1107471" cy="676387"/>
      </dsp:txXfrm>
    </dsp:sp>
    <dsp:sp modelId="{675730E3-8489-41E5-8CC5-6E91E06CF723}">
      <dsp:nvSpPr>
        <dsp:cNvPr id="0" name=""/>
        <dsp:cNvSpPr/>
      </dsp:nvSpPr>
      <dsp:spPr>
        <a:xfrm>
          <a:off x="4782213" y="2737"/>
          <a:ext cx="1436947" cy="718473"/>
        </a:xfrm>
        <a:prstGeom prst="roundRect">
          <a:avLst>
            <a:gd name="adj" fmla="val 10000"/>
          </a:avLst>
        </a:prstGeom>
        <a:solidFill>
          <a:schemeClr val="accent2">
            <a:hueOff val="-2869335"/>
            <a:satOff val="2538"/>
            <a:lumOff val="451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 За складом учасників</a:t>
          </a:r>
          <a:endParaRPr lang="uk-UA" sz="1500" kern="1200" dirty="0"/>
        </a:p>
      </dsp:txBody>
      <dsp:txXfrm>
        <a:off x="4803256" y="23780"/>
        <a:ext cx="1394861" cy="676387"/>
      </dsp:txXfrm>
    </dsp:sp>
    <dsp:sp modelId="{714EBE35-30D1-4C08-99F9-A447A687D0C8}">
      <dsp:nvSpPr>
        <dsp:cNvPr id="0" name=""/>
        <dsp:cNvSpPr/>
      </dsp:nvSpPr>
      <dsp:spPr>
        <a:xfrm>
          <a:off x="4925908" y="721210"/>
          <a:ext cx="143694" cy="53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855"/>
              </a:lnTo>
              <a:lnTo>
                <a:pt x="143694" y="538855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6559-083F-4F1B-89E4-5B7E04C674CB}">
      <dsp:nvSpPr>
        <dsp:cNvPr id="0" name=""/>
        <dsp:cNvSpPr/>
      </dsp:nvSpPr>
      <dsp:spPr>
        <a:xfrm>
          <a:off x="5069603" y="900829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25413"/>
              <a:satOff val="1792"/>
              <a:lumOff val="318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учні одного класу</a:t>
          </a:r>
          <a:endParaRPr lang="uk-UA" sz="1100" kern="1200" dirty="0"/>
        </a:p>
      </dsp:txBody>
      <dsp:txXfrm>
        <a:off x="5090646" y="921872"/>
        <a:ext cx="1107471" cy="676387"/>
      </dsp:txXfrm>
    </dsp:sp>
    <dsp:sp modelId="{BFA71024-924C-486E-85D4-B0248D8E1C18}">
      <dsp:nvSpPr>
        <dsp:cNvPr id="0" name=""/>
        <dsp:cNvSpPr/>
      </dsp:nvSpPr>
      <dsp:spPr>
        <a:xfrm>
          <a:off x="4925908" y="721210"/>
          <a:ext cx="143694" cy="1436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947"/>
              </a:lnTo>
              <a:lnTo>
                <a:pt x="143694" y="1436947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76A48-2845-414F-BF0A-7AFEA1AB56C6}">
      <dsp:nvSpPr>
        <dsp:cNvPr id="0" name=""/>
        <dsp:cNvSpPr/>
      </dsp:nvSpPr>
      <dsp:spPr>
        <a:xfrm>
          <a:off x="5069603" y="1798921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362982"/>
              <a:satOff val="2091"/>
              <a:lumOff val="37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Учні однієї школи</a:t>
          </a:r>
          <a:endParaRPr lang="uk-UA" sz="1100" kern="1200" dirty="0"/>
        </a:p>
      </dsp:txBody>
      <dsp:txXfrm>
        <a:off x="5090646" y="1819964"/>
        <a:ext cx="1107471" cy="676387"/>
      </dsp:txXfrm>
    </dsp:sp>
    <dsp:sp modelId="{89F4C464-8318-4B0C-911E-067F3614E406}">
      <dsp:nvSpPr>
        <dsp:cNvPr id="0" name=""/>
        <dsp:cNvSpPr/>
      </dsp:nvSpPr>
      <dsp:spPr>
        <a:xfrm>
          <a:off x="4925908" y="721210"/>
          <a:ext cx="143694" cy="233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039"/>
              </a:lnTo>
              <a:lnTo>
                <a:pt x="143694" y="2335039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32556-9864-4AAE-ACDE-733A2FA977C5}">
      <dsp:nvSpPr>
        <dsp:cNvPr id="0" name=""/>
        <dsp:cNvSpPr/>
      </dsp:nvSpPr>
      <dsp:spPr>
        <a:xfrm>
          <a:off x="5069603" y="2697013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700551"/>
              <a:satOff val="2389"/>
              <a:lumOff val="424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учні міста</a:t>
          </a:r>
          <a:endParaRPr lang="uk-UA" sz="1100" kern="1200" dirty="0"/>
        </a:p>
      </dsp:txBody>
      <dsp:txXfrm>
        <a:off x="5090646" y="2718056"/>
        <a:ext cx="1107471" cy="676387"/>
      </dsp:txXfrm>
    </dsp:sp>
    <dsp:sp modelId="{C9EB445A-3B2B-4A57-ACCD-6527DCE0EC13}">
      <dsp:nvSpPr>
        <dsp:cNvPr id="0" name=""/>
        <dsp:cNvSpPr/>
      </dsp:nvSpPr>
      <dsp:spPr>
        <a:xfrm>
          <a:off x="4925908" y="721210"/>
          <a:ext cx="143694" cy="323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3131"/>
              </a:lnTo>
              <a:lnTo>
                <a:pt x="143694" y="3233131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39ACE-24DF-4B3A-8AE8-9A5D9419DF1C}">
      <dsp:nvSpPr>
        <dsp:cNvPr id="0" name=""/>
        <dsp:cNvSpPr/>
      </dsp:nvSpPr>
      <dsp:spPr>
        <a:xfrm>
          <a:off x="5069603" y="3595105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038120"/>
              <a:satOff val="2688"/>
              <a:lumOff val="47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Учні регіону</a:t>
          </a:r>
          <a:endParaRPr lang="uk-UA" sz="1100" kern="1200" dirty="0"/>
        </a:p>
      </dsp:txBody>
      <dsp:txXfrm>
        <a:off x="5090646" y="3616148"/>
        <a:ext cx="1107471" cy="676387"/>
      </dsp:txXfrm>
    </dsp:sp>
    <dsp:sp modelId="{E3B01E0F-CD21-465B-9EBD-5A2DD2241471}">
      <dsp:nvSpPr>
        <dsp:cNvPr id="0" name=""/>
        <dsp:cNvSpPr/>
      </dsp:nvSpPr>
      <dsp:spPr>
        <a:xfrm>
          <a:off x="4925908" y="721210"/>
          <a:ext cx="143694" cy="4131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1223"/>
              </a:lnTo>
              <a:lnTo>
                <a:pt x="143694" y="4131223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DA07D-F8DC-4914-8AA7-CCE02782F781}">
      <dsp:nvSpPr>
        <dsp:cNvPr id="0" name=""/>
        <dsp:cNvSpPr/>
      </dsp:nvSpPr>
      <dsp:spPr>
        <a:xfrm>
          <a:off x="5069603" y="4493197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75689"/>
              <a:satOff val="2986"/>
              <a:lumOff val="530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учні різних країн світу</a:t>
          </a:r>
          <a:endParaRPr lang="uk-UA" sz="1100" kern="1200" dirty="0"/>
        </a:p>
      </dsp:txBody>
      <dsp:txXfrm>
        <a:off x="5090646" y="4514240"/>
        <a:ext cx="1107471" cy="676387"/>
      </dsp:txXfrm>
    </dsp:sp>
    <dsp:sp modelId="{97C977D1-1A47-4EA2-87A1-9552E281CB97}">
      <dsp:nvSpPr>
        <dsp:cNvPr id="0" name=""/>
        <dsp:cNvSpPr/>
      </dsp:nvSpPr>
      <dsp:spPr>
        <a:xfrm>
          <a:off x="6578397" y="2737"/>
          <a:ext cx="1436947" cy="718473"/>
        </a:xfrm>
        <a:prstGeom prst="roundRect">
          <a:avLst>
            <a:gd name="adj" fmla="val 10000"/>
          </a:avLst>
        </a:prstGeom>
        <a:solidFill>
          <a:schemeClr val="accent2">
            <a:hueOff val="-4304003"/>
            <a:satOff val="3808"/>
            <a:lumOff val="6765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За змістом</a:t>
          </a:r>
          <a:endParaRPr lang="uk-UA" sz="1500" kern="1200" dirty="0"/>
        </a:p>
      </dsp:txBody>
      <dsp:txXfrm>
        <a:off x="6599440" y="23780"/>
        <a:ext cx="1394861" cy="676387"/>
      </dsp:txXfrm>
    </dsp:sp>
    <dsp:sp modelId="{81FFF384-EA06-4976-91E5-DAB4599C7C25}">
      <dsp:nvSpPr>
        <dsp:cNvPr id="0" name=""/>
        <dsp:cNvSpPr/>
      </dsp:nvSpPr>
      <dsp:spPr>
        <a:xfrm>
          <a:off x="6722092" y="721210"/>
          <a:ext cx="143694" cy="53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855"/>
              </a:lnTo>
              <a:lnTo>
                <a:pt x="143694" y="538855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0305-A43B-4B5D-87B8-FDF76E70ABC1}">
      <dsp:nvSpPr>
        <dsp:cNvPr id="0" name=""/>
        <dsp:cNvSpPr/>
      </dsp:nvSpPr>
      <dsp:spPr>
        <a:xfrm>
          <a:off x="6865787" y="900829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713258"/>
              <a:satOff val="3285"/>
              <a:lumOff val="583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Інтелектуальні</a:t>
          </a:r>
          <a:endParaRPr lang="uk-UA" sz="1100" kern="1200" dirty="0"/>
        </a:p>
      </dsp:txBody>
      <dsp:txXfrm>
        <a:off x="6886830" y="921872"/>
        <a:ext cx="1107471" cy="676387"/>
      </dsp:txXfrm>
    </dsp:sp>
    <dsp:sp modelId="{C058993F-9D74-4C5C-BF74-78AC9211EA31}">
      <dsp:nvSpPr>
        <dsp:cNvPr id="0" name=""/>
        <dsp:cNvSpPr/>
      </dsp:nvSpPr>
      <dsp:spPr>
        <a:xfrm>
          <a:off x="6722092" y="721210"/>
          <a:ext cx="143694" cy="1436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947"/>
              </a:lnTo>
              <a:lnTo>
                <a:pt x="143694" y="1436947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6C5C1-FC35-4866-9BCA-470C30082F8F}">
      <dsp:nvSpPr>
        <dsp:cNvPr id="0" name=""/>
        <dsp:cNvSpPr/>
      </dsp:nvSpPr>
      <dsp:spPr>
        <a:xfrm>
          <a:off x="6865787" y="1798921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050827"/>
              <a:satOff val="3584"/>
              <a:lumOff val="636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Матеріальні</a:t>
          </a:r>
          <a:endParaRPr lang="uk-UA" sz="1100" kern="1200" dirty="0"/>
        </a:p>
      </dsp:txBody>
      <dsp:txXfrm>
        <a:off x="6886830" y="1819964"/>
        <a:ext cx="1107471" cy="676387"/>
      </dsp:txXfrm>
    </dsp:sp>
    <dsp:sp modelId="{68250324-2F73-4ABE-9B62-18282556A58B}">
      <dsp:nvSpPr>
        <dsp:cNvPr id="0" name=""/>
        <dsp:cNvSpPr/>
      </dsp:nvSpPr>
      <dsp:spPr>
        <a:xfrm>
          <a:off x="6722092" y="721210"/>
          <a:ext cx="143694" cy="233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039"/>
              </a:lnTo>
              <a:lnTo>
                <a:pt x="143694" y="2335039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1AB13-DE74-4560-929F-91435B1CE23A}">
      <dsp:nvSpPr>
        <dsp:cNvPr id="0" name=""/>
        <dsp:cNvSpPr/>
      </dsp:nvSpPr>
      <dsp:spPr>
        <a:xfrm>
          <a:off x="6865787" y="2697013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388395"/>
              <a:satOff val="3882"/>
              <a:lumOff val="689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Екологічні </a:t>
          </a:r>
          <a:endParaRPr lang="uk-UA" sz="1100" kern="1200" dirty="0"/>
        </a:p>
      </dsp:txBody>
      <dsp:txXfrm>
        <a:off x="6886830" y="2718056"/>
        <a:ext cx="1107471" cy="676387"/>
      </dsp:txXfrm>
    </dsp:sp>
    <dsp:sp modelId="{1BA9D5A1-45D6-4164-B029-DAF66B7125C2}">
      <dsp:nvSpPr>
        <dsp:cNvPr id="0" name=""/>
        <dsp:cNvSpPr/>
      </dsp:nvSpPr>
      <dsp:spPr>
        <a:xfrm>
          <a:off x="6722092" y="721210"/>
          <a:ext cx="143694" cy="323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3131"/>
              </a:lnTo>
              <a:lnTo>
                <a:pt x="143694" y="3233131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03A86-535A-4A5D-9F1A-B2B3A332A952}">
      <dsp:nvSpPr>
        <dsp:cNvPr id="0" name=""/>
        <dsp:cNvSpPr/>
      </dsp:nvSpPr>
      <dsp:spPr>
        <a:xfrm>
          <a:off x="6865787" y="3595105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725965"/>
              <a:satOff val="4181"/>
              <a:lumOff val="74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Сервісні</a:t>
          </a:r>
          <a:endParaRPr lang="uk-UA" sz="1100" kern="1200" dirty="0"/>
        </a:p>
      </dsp:txBody>
      <dsp:txXfrm>
        <a:off x="6886830" y="3616148"/>
        <a:ext cx="1107471" cy="676387"/>
      </dsp:txXfrm>
    </dsp:sp>
    <dsp:sp modelId="{A5DEAF73-5BF9-40F1-B48A-47A1906DB57D}">
      <dsp:nvSpPr>
        <dsp:cNvPr id="0" name=""/>
        <dsp:cNvSpPr/>
      </dsp:nvSpPr>
      <dsp:spPr>
        <a:xfrm>
          <a:off x="6722092" y="721210"/>
          <a:ext cx="143694" cy="4131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1223"/>
              </a:lnTo>
              <a:lnTo>
                <a:pt x="143694" y="4131223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48CC1-5FBC-4425-A839-4D7E030B16F0}">
      <dsp:nvSpPr>
        <dsp:cNvPr id="0" name=""/>
        <dsp:cNvSpPr/>
      </dsp:nvSpPr>
      <dsp:spPr>
        <a:xfrm>
          <a:off x="6865787" y="4493197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063533"/>
              <a:satOff val="4480"/>
              <a:lumOff val="795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 Комплексні </a:t>
          </a:r>
          <a:endParaRPr lang="uk-UA" sz="1100" kern="1200" dirty="0"/>
        </a:p>
      </dsp:txBody>
      <dsp:txXfrm>
        <a:off x="6886830" y="4514240"/>
        <a:ext cx="1107471" cy="676387"/>
      </dsp:txXfrm>
    </dsp:sp>
    <dsp:sp modelId="{3B6FC433-645B-4596-97E4-65E51C791A76}">
      <dsp:nvSpPr>
        <dsp:cNvPr id="0" name=""/>
        <dsp:cNvSpPr/>
      </dsp:nvSpPr>
      <dsp:spPr>
        <a:xfrm>
          <a:off x="8374581" y="2737"/>
          <a:ext cx="1436947" cy="718473"/>
        </a:xfrm>
        <a:prstGeom prst="roundRect">
          <a:avLst>
            <a:gd name="adj" fmla="val 10000"/>
          </a:avLst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За кількістю учасників</a:t>
          </a:r>
          <a:endParaRPr lang="uk-UA" sz="1500" kern="1200" dirty="0"/>
        </a:p>
      </dsp:txBody>
      <dsp:txXfrm>
        <a:off x="8395624" y="23780"/>
        <a:ext cx="1394861" cy="676387"/>
      </dsp:txXfrm>
    </dsp:sp>
    <dsp:sp modelId="{508D622E-28C3-4CA4-ACFD-83A09C2B4BBD}">
      <dsp:nvSpPr>
        <dsp:cNvPr id="0" name=""/>
        <dsp:cNvSpPr/>
      </dsp:nvSpPr>
      <dsp:spPr>
        <a:xfrm>
          <a:off x="8518276" y="721210"/>
          <a:ext cx="143694" cy="53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855"/>
              </a:lnTo>
              <a:lnTo>
                <a:pt x="143694" y="538855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306BD-742E-473C-9B2B-93A95913348C}">
      <dsp:nvSpPr>
        <dsp:cNvPr id="0" name=""/>
        <dsp:cNvSpPr/>
      </dsp:nvSpPr>
      <dsp:spPr>
        <a:xfrm>
          <a:off x="8661971" y="900829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401102"/>
              <a:satOff val="4778"/>
              <a:lumOff val="848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індивідуальні</a:t>
          </a:r>
          <a:endParaRPr lang="uk-UA" sz="1100" kern="1200" dirty="0"/>
        </a:p>
      </dsp:txBody>
      <dsp:txXfrm>
        <a:off x="8683014" y="921872"/>
        <a:ext cx="1107471" cy="676387"/>
      </dsp:txXfrm>
    </dsp:sp>
    <dsp:sp modelId="{35D91152-FA66-4B7D-B62E-31757DEE0412}">
      <dsp:nvSpPr>
        <dsp:cNvPr id="0" name=""/>
        <dsp:cNvSpPr/>
      </dsp:nvSpPr>
      <dsp:spPr>
        <a:xfrm>
          <a:off x="8518276" y="721210"/>
          <a:ext cx="143694" cy="1436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947"/>
              </a:lnTo>
              <a:lnTo>
                <a:pt x="143694" y="1436947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8C79F-DA3A-4B63-9844-024D74DB8D14}">
      <dsp:nvSpPr>
        <dsp:cNvPr id="0" name=""/>
        <dsp:cNvSpPr/>
      </dsp:nvSpPr>
      <dsp:spPr>
        <a:xfrm>
          <a:off x="8661971" y="1798921"/>
          <a:ext cx="1149557" cy="71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38671"/>
              <a:satOff val="5077"/>
              <a:lumOff val="902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групові й колективні</a:t>
          </a:r>
          <a:endParaRPr lang="uk-UA" sz="1100" kern="1200" dirty="0"/>
        </a:p>
      </dsp:txBody>
      <dsp:txXfrm>
        <a:off x="8683014" y="1819964"/>
        <a:ext cx="1107471" cy="67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97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8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8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8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436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1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6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6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2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4C3AD74-7985-413B-B20B-5EF736017FB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2394E74-E852-4039-96C4-03D6A7C0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9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727" y="1519356"/>
            <a:ext cx="1108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Загальні основи проектування у виробничій діяльності людини.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179" y="5755802"/>
            <a:ext cx="1100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поняття</a:t>
            </a:r>
            <a:r>
              <a:rPr lang="ru-RU" sz="2400" dirty="0" smtClean="0"/>
              <a:t>: проект, </a:t>
            </a:r>
            <a:r>
              <a:rPr lang="ru-RU" sz="2400" dirty="0" err="1" smtClean="0"/>
              <a:t>проектування</a:t>
            </a:r>
            <a:r>
              <a:rPr lang="ru-RU" sz="2400" dirty="0" smtClean="0"/>
              <a:t>, проектно-</a:t>
            </a:r>
            <a:r>
              <a:rPr lang="ru-RU" sz="2400" dirty="0" err="1" smtClean="0"/>
              <a:t>технологічна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виробничий</a:t>
            </a:r>
            <a:r>
              <a:rPr lang="ru-RU" sz="2400" dirty="0" smtClean="0"/>
              <a:t> проект, </a:t>
            </a:r>
            <a:r>
              <a:rPr lang="ru-RU" sz="2400" dirty="0" err="1" smtClean="0"/>
              <a:t>навчальний</a:t>
            </a:r>
            <a:r>
              <a:rPr lang="ru-RU" sz="2400" dirty="0" smtClean="0"/>
              <a:t> проект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31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598" y="1409888"/>
            <a:ext cx="476250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654" y="242242"/>
            <a:ext cx="1032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Щоб досягти мети проектування, необхідно комплексно забезпечити умови для здійснення таких взаємопов'язаних цілей проектування: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15370993"/>
              </p:ext>
            </p:extLst>
          </p:nvPr>
        </p:nvGraphicFramePr>
        <p:xfrm>
          <a:off x="344032" y="1113576"/>
          <a:ext cx="5866645" cy="526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496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780" y="359937"/>
            <a:ext cx="1068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Проектна діяльність нині пронизує всі сфери функціонування </a:t>
            </a:r>
            <a:r>
              <a:rPr lang="uk-UA" dirty="0" smtClean="0"/>
              <a:t>традиційного </a:t>
            </a:r>
            <a:r>
              <a:rPr lang="uk-UA" dirty="0"/>
              <a:t>промислового підприємства: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54985369"/>
              </p:ext>
            </p:extLst>
          </p:nvPr>
        </p:nvGraphicFramePr>
        <p:xfrm>
          <a:off x="1687968" y="11995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9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49" y="372160"/>
            <a:ext cx="10086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промислового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розрізняють</a:t>
            </a:r>
            <a:r>
              <a:rPr lang="ru-RU" sz="2400" dirty="0"/>
              <a:t> </a:t>
            </a:r>
            <a:r>
              <a:rPr lang="ru-RU" sz="2400" dirty="0" err="1"/>
              <a:t>проектування</a:t>
            </a:r>
            <a:r>
              <a:rPr lang="ru-RU" sz="2400" dirty="0"/>
              <a:t> «</a:t>
            </a:r>
            <a:r>
              <a:rPr lang="ru-RU" sz="2400" dirty="0" err="1"/>
              <a:t>внутрішнє</a:t>
            </a:r>
            <a:r>
              <a:rPr lang="ru-RU" sz="2400" dirty="0"/>
              <a:t>» і «</a:t>
            </a:r>
            <a:r>
              <a:rPr lang="ru-RU" sz="2400" dirty="0" err="1"/>
              <a:t>зовнішнє</a:t>
            </a:r>
            <a:r>
              <a:rPr lang="ru-RU" sz="2400" dirty="0"/>
              <a:t>».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1547336"/>
            <a:ext cx="4629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Перший вид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креслярських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(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основними</a:t>
            </a:r>
            <a:r>
              <a:rPr lang="ru-RU" dirty="0"/>
              <a:t> документами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на </a:t>
            </a:r>
            <a:r>
              <a:rPr lang="ru-RU" dirty="0" err="1"/>
              <a:t>виробництві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8" y="3638550"/>
            <a:ext cx="5386388" cy="2990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86425" y="1542961"/>
            <a:ext cx="5267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Другий</a:t>
            </a:r>
            <a:r>
              <a:rPr lang="ru-RU" dirty="0"/>
              <a:t> вид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(«</a:t>
            </a:r>
            <a:r>
              <a:rPr lang="ru-RU" dirty="0" err="1"/>
              <a:t>зовнішнє</a:t>
            </a:r>
            <a:r>
              <a:rPr lang="ru-RU" dirty="0"/>
              <a:t>»)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розроблених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технічній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23" r="3486"/>
          <a:stretch/>
        </p:blipFill>
        <p:spPr>
          <a:xfrm>
            <a:off x="5800725" y="3648074"/>
            <a:ext cx="53721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2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848100" y="5276850"/>
            <a:ext cx="3257550" cy="4953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Самоконтроль  </a:t>
            </a:r>
            <a:endParaRPr lang="uk-UA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34275" y="4029075"/>
            <a:ext cx="3257550" cy="4953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Норма часу </a:t>
            </a:r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86200" y="4076700"/>
            <a:ext cx="3257550" cy="4953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Планування  </a:t>
            </a:r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0500" y="4057650"/>
            <a:ext cx="3257550" cy="4953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Собівартість 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1475" y="237262"/>
            <a:ext cx="1079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Проектування </a:t>
            </a:r>
            <a:r>
              <a:rPr lang="uk-UA" dirty="0"/>
              <a:t>— це діяльність, за якої матеріальні, фінансові та людські ресурси організовано новаторським шляхом для виконання унікальної роботи з обмеженнями у витратах і строках виконання, щоб досягти позитивних змін, визначених кількісними та якісними </a:t>
            </a:r>
            <a:r>
              <a:rPr lang="uk-UA" dirty="0" smtClean="0"/>
              <a:t>параметрами.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52825" y="1362075"/>
            <a:ext cx="3590925" cy="6191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Мета проекту</a:t>
            </a:r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124450" y="2047875"/>
            <a:ext cx="590550" cy="7715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5" y="2857500"/>
            <a:ext cx="3257550" cy="4953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Обґрунтування 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59" y="3334477"/>
            <a:ext cx="646232" cy="798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334" y="4515577"/>
            <a:ext cx="646232" cy="7986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39709" y="3896452"/>
            <a:ext cx="646232" cy="8088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67809" y="3905978"/>
            <a:ext cx="64623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51" y="142875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Класифікація проектів</a:t>
            </a:r>
            <a:endParaRPr lang="uk-UA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1956571"/>
              </p:ext>
            </p:extLst>
          </p:nvPr>
        </p:nvGraphicFramePr>
        <p:xfrm>
          <a:off x="123825" y="923925"/>
          <a:ext cx="11001375" cy="521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1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324" y="200025"/>
            <a:ext cx="71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Виконайте завдання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6275" y="970419"/>
            <a:ext cx="44862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 smtClean="0"/>
              <a:t>1. Доповніть </a:t>
            </a:r>
            <a:r>
              <a:rPr lang="uk-UA" sz="1600" b="1" u="sng" dirty="0"/>
              <a:t>речення</a:t>
            </a:r>
            <a:r>
              <a:rPr lang="uk-UA" sz="1600" b="1" u="sng" dirty="0" smtClean="0"/>
              <a:t>.</a:t>
            </a:r>
          </a:p>
          <a:p>
            <a:endParaRPr lang="uk-UA" sz="1600" b="1" u="sng" dirty="0"/>
          </a:p>
          <a:p>
            <a:r>
              <a:rPr lang="uk-UA" sz="1600" dirty="0" smtClean="0"/>
              <a:t>Дослідний зразок виробу виготовляється на стадії</a:t>
            </a:r>
            <a:r>
              <a:rPr lang="uk-UA" sz="1600" dirty="0"/>
              <a:t>. . . . . . . . . . . . . . . . . . . . . . . . . . . . . . . . . . . . . . . . . . . . . . . . . . . . . . . . . . . . . . . . . . . . . . . . . . . . . . . . . . . . . . . . . . . . . . . . . . . . . . . </a:t>
            </a:r>
            <a:r>
              <a:rPr lang="uk-UA" sz="1600" dirty="0" smtClean="0"/>
              <a:t>Економічне обґрунтування проекту проводиться на стадії</a:t>
            </a:r>
            <a:r>
              <a:rPr lang="uk-UA" sz="1600" dirty="0"/>
              <a:t>.. . . . . . . . . . . . . . . . . . . . . . . . . . . . . . . . . . . . . . . . . . . . . . . . . . . . . . . . . . . . . . . . . . . . . . . . . . . . . . . . . . . . . . . . . . . . . </a:t>
            </a:r>
            <a:r>
              <a:rPr lang="uk-UA" sz="1600" dirty="0" smtClean="0"/>
              <a:t>Первинний нарис майбутнього виробу виконується на стадії</a:t>
            </a:r>
            <a:r>
              <a:rPr lang="uk-UA" sz="1600" dirty="0"/>
              <a:t>.. . . . . . . . . . . . . . . . . . . . . . . . . . . . . . . . . . . . . . . . . . . . . . . . . . . . . . . . . . . . . . . . . . . . . . . . . . . . . . . . . . . . . . . . . . . Вивчення.патентів,.літературних.джерел.становить.частину.робіт.на. стадії.. . . . . . . . . . . . . . . . . . . . . . . . . . . . . . . . . . . . . . . . . . . . . . . . . . . . . . . . . . . . . . . . . . . . . . . . Креслення.всіх.деталей.і.складальних.одиниць,.схеми.складальних.одиниць,.комплексів.входять.до.складу.. . . . . . . . . . . . . . . . . . . . . . . . . . . . . . . . . . . . . . .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2150" y="1011615"/>
            <a:ext cx="5200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2. Перелічіть </a:t>
            </a:r>
            <a:r>
              <a:rPr lang="uk-UA" b="1" u="sng" dirty="0"/>
              <a:t>найпоширеніші професії робітників вашого регіону.</a:t>
            </a:r>
          </a:p>
          <a:p>
            <a:r>
              <a:rPr lang="uk-UA" dirty="0"/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37" y="4152900"/>
            <a:ext cx="3571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258" y="0"/>
            <a:ext cx="982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Проектування як особливий вид діяльності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9955" y="954015"/>
            <a:ext cx="10505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Проектування</a:t>
            </a:r>
            <a:r>
              <a:rPr lang="ru-RU" sz="2400" dirty="0" smtClean="0"/>
              <a:t> не є </a:t>
            </a:r>
            <a:r>
              <a:rPr lang="ru-RU" sz="2400" dirty="0" err="1" smtClean="0"/>
              <a:t>принципово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новим</a:t>
            </a:r>
            <a:r>
              <a:rPr lang="ru-RU" sz="2400" dirty="0" smtClean="0"/>
              <a:t> видом </a:t>
            </a:r>
            <a:r>
              <a:rPr lang="ru-RU" sz="2400" dirty="0" err="1" smtClean="0"/>
              <a:t>людської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Творчі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винахідника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науковця</a:t>
            </a:r>
            <a:r>
              <a:rPr lang="ru-RU" sz="2400" dirty="0" smtClean="0"/>
              <a:t>,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архітектурних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споруд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художніх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творів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 і </a:t>
            </a:r>
            <a:r>
              <a:rPr lang="ru-RU" sz="2400" dirty="0" err="1" smtClean="0"/>
              <a:t>водночас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проектування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певній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59" y="3105337"/>
            <a:ext cx="4253337" cy="30217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948" y="3141552"/>
            <a:ext cx="4682904" cy="29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164" y="348371"/>
            <a:ext cx="9361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єгипетських</a:t>
            </a:r>
            <a:r>
              <a:rPr lang="ru-RU" dirty="0"/>
              <a:t> </a:t>
            </a:r>
            <a:r>
              <a:rPr lang="ru-RU" dirty="0" err="1"/>
              <a:t>пірамід</a:t>
            </a:r>
            <a:r>
              <a:rPr lang="ru-RU" dirty="0"/>
              <a:t>,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Китайської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 </a:t>
            </a:r>
            <a:r>
              <a:rPr lang="ru-RU" dirty="0" err="1"/>
              <a:t>були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значущими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проект </a:t>
            </a:r>
            <a:r>
              <a:rPr lang="ru-RU" dirty="0" err="1"/>
              <a:t>автомобіля</a:t>
            </a:r>
            <a:r>
              <a:rPr lang="ru-RU" dirty="0"/>
              <a:t> без </a:t>
            </a:r>
            <a:r>
              <a:rPr lang="ru-RU" dirty="0" err="1"/>
              <a:t>двигуна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 smtClean="0"/>
              <a:t>згоряння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74" y="1786173"/>
            <a:ext cx="4665175" cy="2043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68" y="3811509"/>
            <a:ext cx="4644428" cy="217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78" y="1711105"/>
            <a:ext cx="3960136" cy="43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714" y="558338"/>
            <a:ext cx="86188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Проектування</a:t>
            </a:r>
            <a:r>
              <a:rPr lang="ru-RU" dirty="0"/>
              <a:t> як </a:t>
            </a:r>
            <a:r>
              <a:rPr lang="ru-RU" dirty="0" err="1"/>
              <a:t>особливий</a:t>
            </a:r>
            <a:r>
              <a:rPr lang="ru-RU" dirty="0"/>
              <a:t> вид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на початку ХХ </a:t>
            </a:r>
            <a:r>
              <a:rPr lang="ru-RU" dirty="0" err="1"/>
              <a:t>століття</a:t>
            </a:r>
            <a:r>
              <a:rPr lang="ru-RU" dirty="0"/>
              <a:t> і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з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креслярів</a:t>
            </a:r>
            <a:r>
              <a:rPr lang="ru-RU" dirty="0"/>
              <a:t>, </a:t>
            </a:r>
            <a:r>
              <a:rPr lang="ru-RU" dirty="0" err="1"/>
              <a:t>необхідністю</a:t>
            </a:r>
            <a:r>
              <a:rPr lang="ru-RU" dirty="0"/>
              <a:t> особливо точного 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задуму</a:t>
            </a:r>
            <a:r>
              <a:rPr lang="ru-RU" dirty="0"/>
              <a:t> </a:t>
            </a:r>
            <a:r>
              <a:rPr lang="ru-RU" dirty="0" err="1"/>
              <a:t>інженера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винахідника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для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виконавцям</a:t>
            </a:r>
            <a:r>
              <a:rPr lang="ru-RU" dirty="0"/>
              <a:t> на </a:t>
            </a:r>
            <a:r>
              <a:rPr lang="ru-RU" dirty="0" err="1" smtClean="0"/>
              <a:t>виробництві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пов'язують</a:t>
            </a:r>
            <a:r>
              <a:rPr lang="ru-RU" dirty="0"/>
              <a:t> з </a:t>
            </a:r>
            <a:r>
              <a:rPr lang="ru-RU" dirty="0" err="1"/>
              <a:t>науково-технічними</a:t>
            </a:r>
            <a:r>
              <a:rPr lang="ru-RU" dirty="0"/>
              <a:t> </a:t>
            </a:r>
            <a:r>
              <a:rPr lang="ru-RU" dirty="0" err="1"/>
              <a:t>розрахунками</a:t>
            </a:r>
            <a:r>
              <a:rPr lang="ru-RU" dirty="0"/>
              <a:t> на </a:t>
            </a:r>
            <a:r>
              <a:rPr lang="ru-RU" dirty="0" err="1"/>
              <a:t>кресленнях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попереднім</a:t>
            </a:r>
            <a:r>
              <a:rPr lang="ru-RU" dirty="0"/>
              <a:t> </a:t>
            </a:r>
            <a:r>
              <a:rPr lang="ru-RU" dirty="0" err="1"/>
              <a:t>дослідженням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27" y="2652666"/>
            <a:ext cx="4633017" cy="3725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99" y="2661718"/>
            <a:ext cx="4698749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780" y="688063"/>
            <a:ext cx="5196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Нині </a:t>
            </a:r>
            <a:r>
              <a:rPr lang="ru-RU" dirty="0" err="1"/>
              <a:t>проектна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далеко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науковою</a:t>
            </a:r>
            <a:r>
              <a:rPr lang="ru-RU" dirty="0"/>
              <a:t>, </a:t>
            </a:r>
            <a:r>
              <a:rPr lang="ru-RU" dirty="0" err="1"/>
              <a:t>мистецькою</a:t>
            </a:r>
            <a:r>
              <a:rPr lang="ru-RU" dirty="0"/>
              <a:t>, </a:t>
            </a:r>
            <a:r>
              <a:rPr lang="ru-RU" dirty="0" err="1"/>
              <a:t>політичною</a:t>
            </a:r>
            <a:r>
              <a:rPr lang="ru-RU" dirty="0"/>
              <a:t> та </a:t>
            </a:r>
            <a:r>
              <a:rPr lang="ru-RU" dirty="0" err="1"/>
              <a:t>суспільною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863"/>
            <a:ext cx="5715000" cy="4341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772" y="108642"/>
            <a:ext cx="5546756" cy="41600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02035" y="4558048"/>
            <a:ext cx="45267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Розроблення й </a:t>
            </a:r>
            <a:r>
              <a:rPr lang="ru-RU" dirty="0" err="1"/>
              <a:t>упровадження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спорудження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виборчої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низку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як </a:t>
            </a:r>
            <a:r>
              <a:rPr lang="ru-RU" dirty="0" err="1"/>
              <a:t>проекти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2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551" y="0"/>
            <a:ext cx="703529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350" y="2349003"/>
            <a:ext cx="55256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Ознаки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-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-</a:t>
            </a:r>
            <a:r>
              <a:rPr lang="ru-RU" dirty="0" err="1"/>
              <a:t>спрямованість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мети;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-</a:t>
            </a:r>
            <a:r>
              <a:rPr lang="ru-RU" dirty="0" err="1"/>
              <a:t>взаємопов'язані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кінцевого</a:t>
            </a:r>
            <a:r>
              <a:rPr lang="ru-RU" dirty="0"/>
              <a:t> результату;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-</a:t>
            </a:r>
            <a:r>
              <a:rPr lang="ru-RU" dirty="0" err="1" smtClean="0"/>
              <a:t>діяльність</a:t>
            </a:r>
            <a:r>
              <a:rPr lang="ru-RU" dirty="0"/>
              <a:t>,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 smtClean="0"/>
              <a:t>плануванням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-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/>
              <a:t>певного</a:t>
            </a:r>
            <a:r>
              <a:rPr lang="ru-RU" dirty="0"/>
              <a:t> бюджету (</a:t>
            </a:r>
            <a:r>
              <a:rPr lang="ru-RU" dirty="0" err="1"/>
              <a:t>фінансового</a:t>
            </a:r>
            <a:r>
              <a:rPr lang="ru-RU" dirty="0"/>
              <a:t>,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-</a:t>
            </a:r>
            <a:r>
              <a:rPr lang="ru-RU" dirty="0" err="1" smtClean="0"/>
              <a:t>суб'єктивна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об'єктивна</a:t>
            </a:r>
            <a:r>
              <a:rPr lang="ru-RU" dirty="0"/>
              <a:t> </a:t>
            </a:r>
            <a:r>
              <a:rPr lang="ru-RU" dirty="0" smtClean="0"/>
              <a:t>новизна,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-</a:t>
            </a:r>
            <a:r>
              <a:rPr lang="ru-RU" dirty="0" err="1" smtClean="0"/>
              <a:t>унікальність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неповторність</a:t>
            </a:r>
            <a:r>
              <a:rPr lang="ru-RU" dirty="0"/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6290" cy="18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313" y="1169540"/>
            <a:ext cx="11115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Проект починається з творчого задуму чи певної ідеї щось практично втілити в життя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1998" y="179425"/>
            <a:ext cx="10709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</a:t>
            </a:r>
            <a:r>
              <a:rPr lang="uk-UA" sz="4800" dirty="0" err="1" smtClean="0"/>
              <a:t>сновні</a:t>
            </a:r>
            <a:r>
              <a:rPr lang="uk-UA" sz="4800" dirty="0" smtClean="0"/>
              <a:t> </a:t>
            </a:r>
            <a:r>
              <a:rPr lang="uk-UA" sz="4800" dirty="0" smtClean="0"/>
              <a:t>риси </a:t>
            </a:r>
            <a:r>
              <a:rPr lang="uk-UA" sz="4800" dirty="0" smtClean="0"/>
              <a:t>проектної </a:t>
            </a:r>
            <a:r>
              <a:rPr lang="uk-UA" sz="4800" dirty="0" smtClean="0"/>
              <a:t>діяльності</a:t>
            </a:r>
            <a:endParaRPr lang="ru-RU" sz="48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289020"/>
              </p:ext>
            </p:extLst>
          </p:nvPr>
        </p:nvGraphicFramePr>
        <p:xfrm>
          <a:off x="1389204" y="1348968"/>
          <a:ext cx="8128000" cy="313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12342" y="4887631"/>
            <a:ext cx="8990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Взагалі будь-який проект — це спочатку ідея чи задум, і лише потім — план реалізації та власне практична реалізація.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31399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850" y="397112"/>
            <a:ext cx="1003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/>
              <a:t>Досить часто проект пов'язують із вирішенням певної проблеми. Проект як проблема може зумовити таку ситуацію творчості, в якій дизайнер намагається віднайти нове нестандартне рішення. Тоді проект набуває </a:t>
            </a:r>
            <a:r>
              <a:rPr lang="uk-UA" dirty="0" err="1"/>
              <a:t>фанстачних</a:t>
            </a:r>
            <a:r>
              <a:rPr lang="uk-UA" dirty="0"/>
              <a:t> або незвичайних форм і конструкцій.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42" y="1649428"/>
            <a:ext cx="4487454" cy="2162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254" b="8731"/>
          <a:stretch/>
        </p:blipFill>
        <p:spPr>
          <a:xfrm>
            <a:off x="5615223" y="1376126"/>
            <a:ext cx="5524500" cy="2408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627" y="3472712"/>
            <a:ext cx="4453361" cy="286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095" y="3802456"/>
            <a:ext cx="5549774" cy="25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9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43208" y="371192"/>
            <a:ext cx="10130827" cy="1303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Проект – </a:t>
            </a:r>
            <a:r>
              <a:rPr lang="uk-UA" dirty="0" smtClean="0">
                <a:solidFill>
                  <a:schemeClr val="tx1"/>
                </a:solidFill>
              </a:rPr>
              <a:t>це сукупність певних дій, документів, попередніх текстів, задум чи план створення  матеріального об'єкта, предмета, різного роду теоретичних продуктів. Проект неможливо створити й реалізувати без творчої діяльності.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8859" y="1727704"/>
            <a:ext cx="10130827" cy="13036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Проектування – </a:t>
            </a:r>
            <a:r>
              <a:rPr lang="uk-UA" dirty="0" smtClean="0">
                <a:solidFill>
                  <a:schemeClr val="tx1"/>
                </a:solidFill>
              </a:rPr>
              <a:t>діяльність, під час якої обґрунтовується й розробляється проект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t="29852" b="11930"/>
          <a:stretch/>
        </p:blipFill>
        <p:spPr>
          <a:xfrm>
            <a:off x="4786265" y="4368297"/>
            <a:ext cx="6096000" cy="248970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05073" y="3058562"/>
            <a:ext cx="10130827" cy="14772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Проектування </a:t>
            </a:r>
            <a:r>
              <a:rPr lang="uk-UA" dirty="0">
                <a:solidFill>
                  <a:schemeClr val="tx1"/>
                </a:solidFill>
              </a:rPr>
              <a:t>спрямоване на здобуття певного результату в заданий проміжок часу і може бути </a:t>
            </a:r>
            <a:r>
              <a:rPr lang="uk-UA" dirty="0" smtClean="0">
                <a:solidFill>
                  <a:schemeClr val="tx1"/>
                </a:solidFill>
              </a:rPr>
              <a:t>реалізоване </a:t>
            </a:r>
            <a:r>
              <a:rPr lang="uk-UA" dirty="0">
                <a:solidFill>
                  <a:schemeClr val="tx1"/>
                </a:solidFill>
              </a:rPr>
              <a:t>за наявності певних ресурсів (матеріальних, людських, </a:t>
            </a:r>
            <a:r>
              <a:rPr lang="uk-UA" dirty="0" smtClean="0">
                <a:solidFill>
                  <a:schemeClr val="tx1"/>
                </a:solidFill>
              </a:rPr>
              <a:t>фінансових</a:t>
            </a:r>
            <a:r>
              <a:rPr lang="uk-UA" dirty="0">
                <a:solidFill>
                  <a:schemeClr val="tx1"/>
                </a:solidFill>
              </a:rPr>
              <a:t>). Тому невід'ємною умовою виконання проекту є наявність у його структурі бюджету, який відповідає видам запланованих робіт, </a:t>
            </a:r>
            <a:r>
              <a:rPr lang="uk-UA" dirty="0" smtClean="0">
                <a:solidFill>
                  <a:schemeClr val="tx1"/>
                </a:solidFill>
              </a:rPr>
              <a:t>використовуваних </a:t>
            </a:r>
            <a:r>
              <a:rPr lang="uk-UA" dirty="0">
                <a:solidFill>
                  <a:schemeClr val="tx1"/>
                </a:solidFill>
              </a:rPr>
              <a:t>матеріалів, інструментів, термінам виконання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62" y="4608214"/>
            <a:ext cx="3881107" cy="21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365</TotalTime>
  <Words>1548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Century Schoolbook</vt:lpstr>
      <vt:lpstr>Wingdings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ludam123@i.ua</cp:lastModifiedBy>
  <cp:revision>32</cp:revision>
  <dcterms:created xsi:type="dcterms:W3CDTF">2019-02-21T06:44:42Z</dcterms:created>
  <dcterms:modified xsi:type="dcterms:W3CDTF">2019-04-04T11:02:45Z</dcterms:modified>
</cp:coreProperties>
</file>