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0"/>
  </p:notesMasterIdLst>
  <p:handoutMasterIdLst>
    <p:handoutMasterId r:id="rId21"/>
  </p:handoutMasterIdLst>
  <p:sldIdLst>
    <p:sldId id="256" r:id="rId4"/>
    <p:sldId id="261" r:id="rId5"/>
    <p:sldId id="264" r:id="rId6"/>
    <p:sldId id="272" r:id="rId7"/>
    <p:sldId id="276" r:id="rId8"/>
    <p:sldId id="291" r:id="rId9"/>
    <p:sldId id="298" r:id="rId10"/>
    <p:sldId id="262" r:id="rId11"/>
    <p:sldId id="299" r:id="rId12"/>
    <p:sldId id="278" r:id="rId13"/>
    <p:sldId id="300" r:id="rId14"/>
    <p:sldId id="301" r:id="rId15"/>
    <p:sldId id="280" r:id="rId16"/>
    <p:sldId id="271" r:id="rId17"/>
    <p:sldId id="302" r:id="rId18"/>
    <p:sldId id="282" r:id="rId1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3" orient="horz" pos="1983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8FED"/>
    <a:srgbClr val="3967DE"/>
    <a:srgbClr val="26A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939" autoAdjust="0"/>
    <p:restoredTop sz="94660"/>
  </p:normalViewPr>
  <p:slideViewPr>
    <p:cSldViewPr>
      <p:cViewPr varScale="1">
        <p:scale>
          <a:sx n="141" d="100"/>
          <a:sy n="141" d="100"/>
        </p:scale>
        <p:origin x="762" y="114"/>
      </p:cViewPr>
      <p:guideLst>
        <p:guide orient="horz" pos="1620"/>
        <p:guide orient="horz" pos="19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576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B8D37-F2C9-4AA7-9088-A1D556DE4F32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7DA08-A421-428F-B2A2-13165CAF9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56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DAEFD-F0CA-40B0-91E7-913D9FD56239}" type="datetimeFigureOut">
              <a:rPr lang="ko-KR" altLang="en-US" smtClean="0"/>
              <a:t>2019-04-11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E6118-A8F0-4C13-BF86-10944E626E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433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E6118-A8F0-4C13-BF86-10944E626E1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9670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>
            <a:extLst>
              <a:ext uri="{FF2B5EF4-FFF2-40B4-BE49-F238E27FC236}">
                <a16:creationId xmlns="" xmlns:a16="http://schemas.microsoft.com/office/drawing/2014/main" id="{C6179DE7-D0F5-4FCE-9D64-2210387C6D0C}"/>
              </a:ext>
            </a:extLst>
          </p:cNvPr>
          <p:cNvSpPr/>
          <p:nvPr userDrawn="1"/>
        </p:nvSpPr>
        <p:spPr>
          <a:xfrm>
            <a:off x="1691680" y="-5100"/>
            <a:ext cx="7286625" cy="4026569"/>
          </a:xfrm>
          <a:custGeom>
            <a:avLst/>
            <a:gdLst>
              <a:gd name="connsiteX0" fmla="*/ 0 w 7296150"/>
              <a:gd name="connsiteY0" fmla="*/ 0 h 4038600"/>
              <a:gd name="connsiteX1" fmla="*/ 523875 w 7296150"/>
              <a:gd name="connsiteY1" fmla="*/ 38100 h 4038600"/>
              <a:gd name="connsiteX2" fmla="*/ 7296150 w 7296150"/>
              <a:gd name="connsiteY2" fmla="*/ 4038600 h 4038600"/>
              <a:gd name="connsiteX3" fmla="*/ 0 w 7296150"/>
              <a:gd name="connsiteY3" fmla="*/ 0 h 4038600"/>
              <a:gd name="connsiteX0" fmla="*/ 0 w 7277100"/>
              <a:gd name="connsiteY0" fmla="*/ 0 h 4000500"/>
              <a:gd name="connsiteX1" fmla="*/ 504825 w 7277100"/>
              <a:gd name="connsiteY1" fmla="*/ 0 h 4000500"/>
              <a:gd name="connsiteX2" fmla="*/ 7277100 w 7277100"/>
              <a:gd name="connsiteY2" fmla="*/ 4000500 h 4000500"/>
              <a:gd name="connsiteX3" fmla="*/ 0 w 7277100"/>
              <a:gd name="connsiteY3" fmla="*/ 0 h 400050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26053"/>
              <a:gd name="connsiteX1" fmla="*/ 514350 w 7286625"/>
              <a:gd name="connsiteY1" fmla="*/ 19050 h 4026053"/>
              <a:gd name="connsiteX2" fmla="*/ 7286625 w 7286625"/>
              <a:gd name="connsiteY2" fmla="*/ 4019550 h 4026053"/>
              <a:gd name="connsiteX3" fmla="*/ 0 w 7286625"/>
              <a:gd name="connsiteY3" fmla="*/ 0 h 4026053"/>
              <a:gd name="connsiteX0" fmla="*/ 0 w 7286625"/>
              <a:gd name="connsiteY0" fmla="*/ 0 h 4029856"/>
              <a:gd name="connsiteX1" fmla="*/ 514350 w 7286625"/>
              <a:gd name="connsiteY1" fmla="*/ 19050 h 4029856"/>
              <a:gd name="connsiteX2" fmla="*/ 7286625 w 7286625"/>
              <a:gd name="connsiteY2" fmla="*/ 4019550 h 4029856"/>
              <a:gd name="connsiteX3" fmla="*/ 0 w 7286625"/>
              <a:gd name="connsiteY3" fmla="*/ 0 h 4029856"/>
              <a:gd name="connsiteX0" fmla="*/ 0 w 7286625"/>
              <a:gd name="connsiteY0" fmla="*/ 0 h 4029856"/>
              <a:gd name="connsiteX1" fmla="*/ 514350 w 7286625"/>
              <a:gd name="connsiteY1" fmla="*/ 19050 h 4029856"/>
              <a:gd name="connsiteX2" fmla="*/ 7286625 w 7286625"/>
              <a:gd name="connsiteY2" fmla="*/ 4019550 h 4029856"/>
              <a:gd name="connsiteX3" fmla="*/ 0 w 7286625"/>
              <a:gd name="connsiteY3" fmla="*/ 0 h 4029856"/>
              <a:gd name="connsiteX0" fmla="*/ 0 w 7286625"/>
              <a:gd name="connsiteY0" fmla="*/ 0 h 4029856"/>
              <a:gd name="connsiteX1" fmla="*/ 514350 w 7286625"/>
              <a:gd name="connsiteY1" fmla="*/ 19050 h 4029856"/>
              <a:gd name="connsiteX2" fmla="*/ 7286625 w 7286625"/>
              <a:gd name="connsiteY2" fmla="*/ 4019550 h 4029856"/>
              <a:gd name="connsiteX3" fmla="*/ 0 w 7286625"/>
              <a:gd name="connsiteY3" fmla="*/ 0 h 4029856"/>
              <a:gd name="connsiteX0" fmla="*/ 0 w 7286625"/>
              <a:gd name="connsiteY0" fmla="*/ 0 h 4029286"/>
              <a:gd name="connsiteX1" fmla="*/ 514350 w 7286625"/>
              <a:gd name="connsiteY1" fmla="*/ 19050 h 4029286"/>
              <a:gd name="connsiteX2" fmla="*/ 7286625 w 7286625"/>
              <a:gd name="connsiteY2" fmla="*/ 4019550 h 4029286"/>
              <a:gd name="connsiteX3" fmla="*/ 0 w 7286625"/>
              <a:gd name="connsiteY3" fmla="*/ 0 h 4029286"/>
              <a:gd name="connsiteX0" fmla="*/ 0 w 7286625"/>
              <a:gd name="connsiteY0" fmla="*/ 0 h 4030399"/>
              <a:gd name="connsiteX1" fmla="*/ 514350 w 7286625"/>
              <a:gd name="connsiteY1" fmla="*/ 19050 h 4030399"/>
              <a:gd name="connsiteX2" fmla="*/ 7286625 w 7286625"/>
              <a:gd name="connsiteY2" fmla="*/ 4019550 h 4030399"/>
              <a:gd name="connsiteX3" fmla="*/ 0 w 7286625"/>
              <a:gd name="connsiteY3" fmla="*/ 0 h 4030399"/>
              <a:gd name="connsiteX0" fmla="*/ 0 w 7286625"/>
              <a:gd name="connsiteY0" fmla="*/ 0 h 4030447"/>
              <a:gd name="connsiteX1" fmla="*/ 514350 w 7286625"/>
              <a:gd name="connsiteY1" fmla="*/ 19050 h 4030447"/>
              <a:gd name="connsiteX2" fmla="*/ 7286625 w 7286625"/>
              <a:gd name="connsiteY2" fmla="*/ 4019550 h 4030447"/>
              <a:gd name="connsiteX3" fmla="*/ 0 w 7286625"/>
              <a:gd name="connsiteY3" fmla="*/ 0 h 4030447"/>
              <a:gd name="connsiteX0" fmla="*/ 0 w 7286625"/>
              <a:gd name="connsiteY0" fmla="*/ 0 h 4030896"/>
              <a:gd name="connsiteX1" fmla="*/ 514350 w 7286625"/>
              <a:gd name="connsiteY1" fmla="*/ 19050 h 4030896"/>
              <a:gd name="connsiteX2" fmla="*/ 7286625 w 7286625"/>
              <a:gd name="connsiteY2" fmla="*/ 4019550 h 4030896"/>
              <a:gd name="connsiteX3" fmla="*/ 0 w 7286625"/>
              <a:gd name="connsiteY3" fmla="*/ 0 h 4030896"/>
              <a:gd name="connsiteX0" fmla="*/ 0 w 7286625"/>
              <a:gd name="connsiteY0" fmla="*/ 0 h 4030896"/>
              <a:gd name="connsiteX1" fmla="*/ 514350 w 7286625"/>
              <a:gd name="connsiteY1" fmla="*/ 9525 h 4030896"/>
              <a:gd name="connsiteX2" fmla="*/ 7286625 w 7286625"/>
              <a:gd name="connsiteY2" fmla="*/ 4019550 h 4030896"/>
              <a:gd name="connsiteX3" fmla="*/ 0 w 7286625"/>
              <a:gd name="connsiteY3" fmla="*/ 0 h 4030896"/>
              <a:gd name="connsiteX0" fmla="*/ 0 w 7286625"/>
              <a:gd name="connsiteY0" fmla="*/ 0 h 4026737"/>
              <a:gd name="connsiteX1" fmla="*/ 514350 w 7286625"/>
              <a:gd name="connsiteY1" fmla="*/ 9525 h 4026737"/>
              <a:gd name="connsiteX2" fmla="*/ 7286625 w 7286625"/>
              <a:gd name="connsiteY2" fmla="*/ 4019550 h 4026737"/>
              <a:gd name="connsiteX3" fmla="*/ 0 w 7286625"/>
              <a:gd name="connsiteY3" fmla="*/ 0 h 4026737"/>
              <a:gd name="connsiteX0" fmla="*/ 0 w 7286625"/>
              <a:gd name="connsiteY0" fmla="*/ 0 h 4026569"/>
              <a:gd name="connsiteX1" fmla="*/ 514350 w 7286625"/>
              <a:gd name="connsiteY1" fmla="*/ 9525 h 4026569"/>
              <a:gd name="connsiteX2" fmla="*/ 7286625 w 7286625"/>
              <a:gd name="connsiteY2" fmla="*/ 4019550 h 4026569"/>
              <a:gd name="connsiteX3" fmla="*/ 0 w 7286625"/>
              <a:gd name="connsiteY3" fmla="*/ 0 h 4026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6625" h="4026569">
                <a:moveTo>
                  <a:pt x="0" y="0"/>
                </a:moveTo>
                <a:lnTo>
                  <a:pt x="514350" y="9525"/>
                </a:lnTo>
                <a:cubicBezTo>
                  <a:pt x="685800" y="1990725"/>
                  <a:pt x="2171700" y="3810000"/>
                  <a:pt x="7286625" y="4019550"/>
                </a:cubicBezTo>
                <a:cubicBezTo>
                  <a:pt x="2543175" y="4156075"/>
                  <a:pt x="304800" y="2282825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692" y="3003798"/>
            <a:ext cx="3240212" cy="1152129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4155926"/>
            <a:ext cx="3240212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1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  <p:sp>
        <p:nvSpPr>
          <p:cNvPr id="2" name="자유형: 도형 1">
            <a:extLst>
              <a:ext uri="{FF2B5EF4-FFF2-40B4-BE49-F238E27FC236}">
                <a16:creationId xmlns="" xmlns:a16="http://schemas.microsoft.com/office/drawing/2014/main" id="{96FFB94C-B84A-46A3-BF10-6C511C2C85D4}"/>
              </a:ext>
            </a:extLst>
          </p:cNvPr>
          <p:cNvSpPr/>
          <p:nvPr userDrawn="1"/>
        </p:nvSpPr>
        <p:spPr>
          <a:xfrm>
            <a:off x="1828799" y="-5100"/>
            <a:ext cx="7286625" cy="4010593"/>
          </a:xfrm>
          <a:custGeom>
            <a:avLst/>
            <a:gdLst>
              <a:gd name="connsiteX0" fmla="*/ 0 w 7296150"/>
              <a:gd name="connsiteY0" fmla="*/ 0 h 4038600"/>
              <a:gd name="connsiteX1" fmla="*/ 523875 w 7296150"/>
              <a:gd name="connsiteY1" fmla="*/ 38100 h 4038600"/>
              <a:gd name="connsiteX2" fmla="*/ 7296150 w 7296150"/>
              <a:gd name="connsiteY2" fmla="*/ 4038600 h 4038600"/>
              <a:gd name="connsiteX3" fmla="*/ 0 w 7296150"/>
              <a:gd name="connsiteY3" fmla="*/ 0 h 4038600"/>
              <a:gd name="connsiteX0" fmla="*/ 0 w 7277100"/>
              <a:gd name="connsiteY0" fmla="*/ 0 h 4000500"/>
              <a:gd name="connsiteX1" fmla="*/ 504825 w 7277100"/>
              <a:gd name="connsiteY1" fmla="*/ 0 h 4000500"/>
              <a:gd name="connsiteX2" fmla="*/ 7277100 w 7277100"/>
              <a:gd name="connsiteY2" fmla="*/ 4000500 h 4000500"/>
              <a:gd name="connsiteX3" fmla="*/ 0 w 7277100"/>
              <a:gd name="connsiteY3" fmla="*/ 0 h 400050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26053"/>
              <a:gd name="connsiteX1" fmla="*/ 514350 w 7286625"/>
              <a:gd name="connsiteY1" fmla="*/ 19050 h 4026053"/>
              <a:gd name="connsiteX2" fmla="*/ 7286625 w 7286625"/>
              <a:gd name="connsiteY2" fmla="*/ 4019550 h 4026053"/>
              <a:gd name="connsiteX3" fmla="*/ 0 w 7286625"/>
              <a:gd name="connsiteY3" fmla="*/ 0 h 4026053"/>
              <a:gd name="connsiteX0" fmla="*/ 0 w 7286625"/>
              <a:gd name="connsiteY0" fmla="*/ 0 h 4029856"/>
              <a:gd name="connsiteX1" fmla="*/ 514350 w 7286625"/>
              <a:gd name="connsiteY1" fmla="*/ 19050 h 4029856"/>
              <a:gd name="connsiteX2" fmla="*/ 7286625 w 7286625"/>
              <a:gd name="connsiteY2" fmla="*/ 4019550 h 4029856"/>
              <a:gd name="connsiteX3" fmla="*/ 0 w 7286625"/>
              <a:gd name="connsiteY3" fmla="*/ 0 h 4029856"/>
              <a:gd name="connsiteX0" fmla="*/ 0 w 7286625"/>
              <a:gd name="connsiteY0" fmla="*/ 0 h 4029856"/>
              <a:gd name="connsiteX1" fmla="*/ 514350 w 7286625"/>
              <a:gd name="connsiteY1" fmla="*/ 19050 h 4029856"/>
              <a:gd name="connsiteX2" fmla="*/ 7286625 w 7286625"/>
              <a:gd name="connsiteY2" fmla="*/ 4019550 h 4029856"/>
              <a:gd name="connsiteX3" fmla="*/ 0 w 7286625"/>
              <a:gd name="connsiteY3" fmla="*/ 0 h 4029856"/>
              <a:gd name="connsiteX0" fmla="*/ 0 w 7286625"/>
              <a:gd name="connsiteY0" fmla="*/ 0 h 4029856"/>
              <a:gd name="connsiteX1" fmla="*/ 514350 w 7286625"/>
              <a:gd name="connsiteY1" fmla="*/ 19050 h 4029856"/>
              <a:gd name="connsiteX2" fmla="*/ 7286625 w 7286625"/>
              <a:gd name="connsiteY2" fmla="*/ 4019550 h 4029856"/>
              <a:gd name="connsiteX3" fmla="*/ 0 w 7286625"/>
              <a:gd name="connsiteY3" fmla="*/ 0 h 4029856"/>
              <a:gd name="connsiteX0" fmla="*/ 0 w 7286625"/>
              <a:gd name="connsiteY0" fmla="*/ 0 h 4029286"/>
              <a:gd name="connsiteX1" fmla="*/ 514350 w 7286625"/>
              <a:gd name="connsiteY1" fmla="*/ 19050 h 4029286"/>
              <a:gd name="connsiteX2" fmla="*/ 7286625 w 7286625"/>
              <a:gd name="connsiteY2" fmla="*/ 4019550 h 4029286"/>
              <a:gd name="connsiteX3" fmla="*/ 0 w 7286625"/>
              <a:gd name="connsiteY3" fmla="*/ 0 h 4029286"/>
              <a:gd name="connsiteX0" fmla="*/ 0 w 7286625"/>
              <a:gd name="connsiteY0" fmla="*/ 0 h 4030399"/>
              <a:gd name="connsiteX1" fmla="*/ 514350 w 7286625"/>
              <a:gd name="connsiteY1" fmla="*/ 19050 h 4030399"/>
              <a:gd name="connsiteX2" fmla="*/ 7286625 w 7286625"/>
              <a:gd name="connsiteY2" fmla="*/ 4019550 h 4030399"/>
              <a:gd name="connsiteX3" fmla="*/ 0 w 7286625"/>
              <a:gd name="connsiteY3" fmla="*/ 0 h 4030399"/>
              <a:gd name="connsiteX0" fmla="*/ 0 w 7286625"/>
              <a:gd name="connsiteY0" fmla="*/ 0 h 4030447"/>
              <a:gd name="connsiteX1" fmla="*/ 514350 w 7286625"/>
              <a:gd name="connsiteY1" fmla="*/ 19050 h 4030447"/>
              <a:gd name="connsiteX2" fmla="*/ 7286625 w 7286625"/>
              <a:gd name="connsiteY2" fmla="*/ 4019550 h 4030447"/>
              <a:gd name="connsiteX3" fmla="*/ 0 w 7286625"/>
              <a:gd name="connsiteY3" fmla="*/ 0 h 4030447"/>
              <a:gd name="connsiteX0" fmla="*/ 0 w 7286625"/>
              <a:gd name="connsiteY0" fmla="*/ 0 h 4030896"/>
              <a:gd name="connsiteX1" fmla="*/ 514350 w 7286625"/>
              <a:gd name="connsiteY1" fmla="*/ 19050 h 4030896"/>
              <a:gd name="connsiteX2" fmla="*/ 7286625 w 7286625"/>
              <a:gd name="connsiteY2" fmla="*/ 4019550 h 4030896"/>
              <a:gd name="connsiteX3" fmla="*/ 0 w 7286625"/>
              <a:gd name="connsiteY3" fmla="*/ 0 h 4030896"/>
              <a:gd name="connsiteX0" fmla="*/ 0 w 7286625"/>
              <a:gd name="connsiteY0" fmla="*/ 0 h 4030896"/>
              <a:gd name="connsiteX1" fmla="*/ 514350 w 7286625"/>
              <a:gd name="connsiteY1" fmla="*/ 9525 h 4030896"/>
              <a:gd name="connsiteX2" fmla="*/ 7286625 w 7286625"/>
              <a:gd name="connsiteY2" fmla="*/ 4019550 h 4030896"/>
              <a:gd name="connsiteX3" fmla="*/ 0 w 7286625"/>
              <a:gd name="connsiteY3" fmla="*/ 0 h 4030896"/>
              <a:gd name="connsiteX0" fmla="*/ 0 w 7286625"/>
              <a:gd name="connsiteY0" fmla="*/ 0 h 4026737"/>
              <a:gd name="connsiteX1" fmla="*/ 514350 w 7286625"/>
              <a:gd name="connsiteY1" fmla="*/ 9525 h 4026737"/>
              <a:gd name="connsiteX2" fmla="*/ 7286625 w 7286625"/>
              <a:gd name="connsiteY2" fmla="*/ 4019550 h 4026737"/>
              <a:gd name="connsiteX3" fmla="*/ 0 w 7286625"/>
              <a:gd name="connsiteY3" fmla="*/ 0 h 4026737"/>
              <a:gd name="connsiteX0" fmla="*/ 0 w 7286625"/>
              <a:gd name="connsiteY0" fmla="*/ 0 h 4026569"/>
              <a:gd name="connsiteX1" fmla="*/ 514350 w 7286625"/>
              <a:gd name="connsiteY1" fmla="*/ 9525 h 4026569"/>
              <a:gd name="connsiteX2" fmla="*/ 7286625 w 7286625"/>
              <a:gd name="connsiteY2" fmla="*/ 4019550 h 4026569"/>
              <a:gd name="connsiteX3" fmla="*/ 0 w 7286625"/>
              <a:gd name="connsiteY3" fmla="*/ 0 h 4026569"/>
              <a:gd name="connsiteX0" fmla="*/ 0 w 7286625"/>
              <a:gd name="connsiteY0" fmla="*/ 0 h 4007586"/>
              <a:gd name="connsiteX1" fmla="*/ 514350 w 7286625"/>
              <a:gd name="connsiteY1" fmla="*/ 9525 h 4007586"/>
              <a:gd name="connsiteX2" fmla="*/ 7286625 w 7286625"/>
              <a:gd name="connsiteY2" fmla="*/ 4000500 h 4007586"/>
              <a:gd name="connsiteX3" fmla="*/ 0 w 7286625"/>
              <a:gd name="connsiteY3" fmla="*/ 0 h 4007586"/>
              <a:gd name="connsiteX0" fmla="*/ 0 w 7286625"/>
              <a:gd name="connsiteY0" fmla="*/ 0 h 4011694"/>
              <a:gd name="connsiteX1" fmla="*/ 514350 w 7286625"/>
              <a:gd name="connsiteY1" fmla="*/ 9525 h 4011694"/>
              <a:gd name="connsiteX2" fmla="*/ 7286625 w 7286625"/>
              <a:gd name="connsiteY2" fmla="*/ 4000500 h 4011694"/>
              <a:gd name="connsiteX3" fmla="*/ 0 w 7286625"/>
              <a:gd name="connsiteY3" fmla="*/ 0 h 4011694"/>
              <a:gd name="connsiteX0" fmla="*/ 0 w 7286625"/>
              <a:gd name="connsiteY0" fmla="*/ 0 h 4010593"/>
              <a:gd name="connsiteX1" fmla="*/ 514350 w 7286625"/>
              <a:gd name="connsiteY1" fmla="*/ 9525 h 4010593"/>
              <a:gd name="connsiteX2" fmla="*/ 7286625 w 7286625"/>
              <a:gd name="connsiteY2" fmla="*/ 4000500 h 4010593"/>
              <a:gd name="connsiteX3" fmla="*/ 0 w 7286625"/>
              <a:gd name="connsiteY3" fmla="*/ 0 h 401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6625" h="4010593">
                <a:moveTo>
                  <a:pt x="0" y="0"/>
                </a:moveTo>
                <a:lnTo>
                  <a:pt x="514350" y="9525"/>
                </a:lnTo>
                <a:cubicBezTo>
                  <a:pt x="685800" y="1990725"/>
                  <a:pt x="2171700" y="3790950"/>
                  <a:pt x="7286625" y="4000500"/>
                </a:cubicBezTo>
                <a:cubicBezTo>
                  <a:pt x="2562225" y="4165600"/>
                  <a:pt x="304800" y="228282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자유형: 도형 2">
            <a:extLst>
              <a:ext uri="{FF2B5EF4-FFF2-40B4-BE49-F238E27FC236}">
                <a16:creationId xmlns="" xmlns:a16="http://schemas.microsoft.com/office/drawing/2014/main" id="{D7620DE0-0A98-4621-A31C-3F83C507D1C1}"/>
              </a:ext>
            </a:extLst>
          </p:cNvPr>
          <p:cNvSpPr/>
          <p:nvPr userDrawn="1"/>
        </p:nvSpPr>
        <p:spPr>
          <a:xfrm>
            <a:off x="1717249" y="349877"/>
            <a:ext cx="7241060" cy="3745325"/>
          </a:xfrm>
          <a:custGeom>
            <a:avLst/>
            <a:gdLst>
              <a:gd name="connsiteX0" fmla="*/ 0 w 7239000"/>
              <a:gd name="connsiteY0" fmla="*/ 0 h 3733800"/>
              <a:gd name="connsiteX1" fmla="*/ 2047875 w 7239000"/>
              <a:gd name="connsiteY1" fmla="*/ 3486150 h 3733800"/>
              <a:gd name="connsiteX2" fmla="*/ 7239000 w 7239000"/>
              <a:gd name="connsiteY2" fmla="*/ 3733800 h 3733800"/>
              <a:gd name="connsiteX3" fmla="*/ 0 w 7239000"/>
              <a:gd name="connsiteY3" fmla="*/ 0 h 3733800"/>
              <a:gd name="connsiteX0" fmla="*/ 0 w 7239000"/>
              <a:gd name="connsiteY0" fmla="*/ 0 h 3733800"/>
              <a:gd name="connsiteX1" fmla="*/ 2047875 w 7239000"/>
              <a:gd name="connsiteY1" fmla="*/ 3486150 h 3733800"/>
              <a:gd name="connsiteX2" fmla="*/ 7239000 w 7239000"/>
              <a:gd name="connsiteY2" fmla="*/ 3733800 h 3733800"/>
              <a:gd name="connsiteX3" fmla="*/ 0 w 7239000"/>
              <a:gd name="connsiteY3" fmla="*/ 0 h 3733800"/>
              <a:gd name="connsiteX0" fmla="*/ 0 w 7239000"/>
              <a:gd name="connsiteY0" fmla="*/ 0 h 3917737"/>
              <a:gd name="connsiteX1" fmla="*/ 2047875 w 7239000"/>
              <a:gd name="connsiteY1" fmla="*/ 3486150 h 3917737"/>
              <a:gd name="connsiteX2" fmla="*/ 7239000 w 7239000"/>
              <a:gd name="connsiteY2" fmla="*/ 3733800 h 3917737"/>
              <a:gd name="connsiteX3" fmla="*/ 0 w 7239000"/>
              <a:gd name="connsiteY3" fmla="*/ 0 h 3917737"/>
              <a:gd name="connsiteX0" fmla="*/ 0 w 7239000"/>
              <a:gd name="connsiteY0" fmla="*/ 0 h 3917737"/>
              <a:gd name="connsiteX1" fmla="*/ 2047875 w 7239000"/>
              <a:gd name="connsiteY1" fmla="*/ 3486150 h 3917737"/>
              <a:gd name="connsiteX2" fmla="*/ 7239000 w 7239000"/>
              <a:gd name="connsiteY2" fmla="*/ 3733800 h 3917737"/>
              <a:gd name="connsiteX3" fmla="*/ 0 w 7239000"/>
              <a:gd name="connsiteY3" fmla="*/ 0 h 3917737"/>
              <a:gd name="connsiteX0" fmla="*/ 0 w 7239000"/>
              <a:gd name="connsiteY0" fmla="*/ 0 h 3733800"/>
              <a:gd name="connsiteX1" fmla="*/ 7239000 w 7239000"/>
              <a:gd name="connsiteY1" fmla="*/ 3733800 h 3733800"/>
              <a:gd name="connsiteX2" fmla="*/ 0 w 7239000"/>
              <a:gd name="connsiteY2" fmla="*/ 0 h 3733800"/>
              <a:gd name="connsiteX0" fmla="*/ 0 w 7239000"/>
              <a:gd name="connsiteY0" fmla="*/ 0 h 3733800"/>
              <a:gd name="connsiteX1" fmla="*/ 7239000 w 7239000"/>
              <a:gd name="connsiteY1" fmla="*/ 3733800 h 3733800"/>
              <a:gd name="connsiteX2" fmla="*/ 0 w 7239000"/>
              <a:gd name="connsiteY2" fmla="*/ 0 h 3733800"/>
              <a:gd name="connsiteX0" fmla="*/ 0 w 7239000"/>
              <a:gd name="connsiteY0" fmla="*/ 0 h 3733800"/>
              <a:gd name="connsiteX1" fmla="*/ 7239000 w 7239000"/>
              <a:gd name="connsiteY1" fmla="*/ 3733800 h 3733800"/>
              <a:gd name="connsiteX2" fmla="*/ 0 w 7239000"/>
              <a:gd name="connsiteY2" fmla="*/ 0 h 3733800"/>
              <a:gd name="connsiteX0" fmla="*/ 0 w 7239000"/>
              <a:gd name="connsiteY0" fmla="*/ 0 h 3733800"/>
              <a:gd name="connsiteX1" fmla="*/ 7239000 w 7239000"/>
              <a:gd name="connsiteY1" fmla="*/ 3733800 h 3733800"/>
              <a:gd name="connsiteX2" fmla="*/ 0 w 7239000"/>
              <a:gd name="connsiteY2" fmla="*/ 0 h 3733800"/>
              <a:gd name="connsiteX0" fmla="*/ 0 w 7239000"/>
              <a:gd name="connsiteY0" fmla="*/ 0 h 3739418"/>
              <a:gd name="connsiteX1" fmla="*/ 7239000 w 7239000"/>
              <a:gd name="connsiteY1" fmla="*/ 3733800 h 3739418"/>
              <a:gd name="connsiteX2" fmla="*/ 0 w 7239000"/>
              <a:gd name="connsiteY2" fmla="*/ 0 h 3739418"/>
              <a:gd name="connsiteX0" fmla="*/ 0 w 7239000"/>
              <a:gd name="connsiteY0" fmla="*/ 0 h 3741985"/>
              <a:gd name="connsiteX1" fmla="*/ 7239000 w 7239000"/>
              <a:gd name="connsiteY1" fmla="*/ 3733800 h 3741985"/>
              <a:gd name="connsiteX2" fmla="*/ 0 w 7239000"/>
              <a:gd name="connsiteY2" fmla="*/ 0 h 3741985"/>
              <a:gd name="connsiteX0" fmla="*/ 0 w 7239000"/>
              <a:gd name="connsiteY0" fmla="*/ 0 h 3744767"/>
              <a:gd name="connsiteX1" fmla="*/ 7239000 w 7239000"/>
              <a:gd name="connsiteY1" fmla="*/ 3733800 h 3744767"/>
              <a:gd name="connsiteX2" fmla="*/ 0 w 7239000"/>
              <a:gd name="connsiteY2" fmla="*/ 0 h 3744767"/>
              <a:gd name="connsiteX0" fmla="*/ 0 w 7172325"/>
              <a:gd name="connsiteY0" fmla="*/ 0 h 3716342"/>
              <a:gd name="connsiteX1" fmla="*/ 7172325 w 7172325"/>
              <a:gd name="connsiteY1" fmla="*/ 3705225 h 3716342"/>
              <a:gd name="connsiteX2" fmla="*/ 0 w 7172325"/>
              <a:gd name="connsiteY2" fmla="*/ 0 h 3716342"/>
              <a:gd name="connsiteX0" fmla="*/ 0 w 7172325"/>
              <a:gd name="connsiteY0" fmla="*/ 0 h 3716342"/>
              <a:gd name="connsiteX1" fmla="*/ 7172325 w 7172325"/>
              <a:gd name="connsiteY1" fmla="*/ 3705225 h 3716342"/>
              <a:gd name="connsiteX2" fmla="*/ 0 w 7172325"/>
              <a:gd name="connsiteY2" fmla="*/ 0 h 3716342"/>
              <a:gd name="connsiteX0" fmla="*/ 0 w 7172325"/>
              <a:gd name="connsiteY0" fmla="*/ 0 h 3716342"/>
              <a:gd name="connsiteX1" fmla="*/ 7172325 w 7172325"/>
              <a:gd name="connsiteY1" fmla="*/ 3705225 h 3716342"/>
              <a:gd name="connsiteX2" fmla="*/ 0 w 7172325"/>
              <a:gd name="connsiteY2" fmla="*/ 0 h 3716342"/>
              <a:gd name="connsiteX0" fmla="*/ 0 w 7172325"/>
              <a:gd name="connsiteY0" fmla="*/ 0 h 3995335"/>
              <a:gd name="connsiteX1" fmla="*/ 7172325 w 7172325"/>
              <a:gd name="connsiteY1" fmla="*/ 3705225 h 3995335"/>
              <a:gd name="connsiteX2" fmla="*/ 0 w 7172325"/>
              <a:gd name="connsiteY2" fmla="*/ 0 h 3995335"/>
              <a:gd name="connsiteX0" fmla="*/ 0 w 7172325"/>
              <a:gd name="connsiteY0" fmla="*/ 0 h 3995335"/>
              <a:gd name="connsiteX1" fmla="*/ 7172325 w 7172325"/>
              <a:gd name="connsiteY1" fmla="*/ 3705225 h 3995335"/>
              <a:gd name="connsiteX2" fmla="*/ 0 w 7172325"/>
              <a:gd name="connsiteY2" fmla="*/ 0 h 3995335"/>
              <a:gd name="connsiteX0" fmla="*/ 0 w 7172325"/>
              <a:gd name="connsiteY0" fmla="*/ 0 h 3927313"/>
              <a:gd name="connsiteX1" fmla="*/ 7172325 w 7172325"/>
              <a:gd name="connsiteY1" fmla="*/ 3705225 h 3927313"/>
              <a:gd name="connsiteX2" fmla="*/ 0 w 7172325"/>
              <a:gd name="connsiteY2" fmla="*/ 0 h 3927313"/>
              <a:gd name="connsiteX0" fmla="*/ 0 w 7172325"/>
              <a:gd name="connsiteY0" fmla="*/ 0 h 3705225"/>
              <a:gd name="connsiteX1" fmla="*/ 7172325 w 7172325"/>
              <a:gd name="connsiteY1" fmla="*/ 3705225 h 3705225"/>
              <a:gd name="connsiteX2" fmla="*/ 0 w 7172325"/>
              <a:gd name="connsiteY2" fmla="*/ 0 h 3705225"/>
              <a:gd name="connsiteX0" fmla="*/ 0 w 7172325"/>
              <a:gd name="connsiteY0" fmla="*/ 0 h 3975065"/>
              <a:gd name="connsiteX1" fmla="*/ 7172325 w 7172325"/>
              <a:gd name="connsiteY1" fmla="*/ 3705225 h 3975065"/>
              <a:gd name="connsiteX2" fmla="*/ 0 w 7172325"/>
              <a:gd name="connsiteY2" fmla="*/ 0 h 3975065"/>
              <a:gd name="connsiteX0" fmla="*/ 2763 w 7175088"/>
              <a:gd name="connsiteY0" fmla="*/ 0 h 3909670"/>
              <a:gd name="connsiteX1" fmla="*/ 7175088 w 7175088"/>
              <a:gd name="connsiteY1" fmla="*/ 3705225 h 3909670"/>
              <a:gd name="connsiteX2" fmla="*/ 2763 w 7175088"/>
              <a:gd name="connsiteY2" fmla="*/ 0 h 3909670"/>
              <a:gd name="connsiteX0" fmla="*/ 2763 w 7175088"/>
              <a:gd name="connsiteY0" fmla="*/ 0 h 3909670"/>
              <a:gd name="connsiteX1" fmla="*/ 7175088 w 7175088"/>
              <a:gd name="connsiteY1" fmla="*/ 3705225 h 3909670"/>
              <a:gd name="connsiteX2" fmla="*/ 2763 w 7175088"/>
              <a:gd name="connsiteY2" fmla="*/ 0 h 3909670"/>
              <a:gd name="connsiteX0" fmla="*/ 2763 w 7175088"/>
              <a:gd name="connsiteY0" fmla="*/ 0 h 3909670"/>
              <a:gd name="connsiteX1" fmla="*/ 7175088 w 7175088"/>
              <a:gd name="connsiteY1" fmla="*/ 3705225 h 3909670"/>
              <a:gd name="connsiteX2" fmla="*/ 2763 w 7175088"/>
              <a:gd name="connsiteY2" fmla="*/ 0 h 3909670"/>
              <a:gd name="connsiteX0" fmla="*/ 2763 w 7175088"/>
              <a:gd name="connsiteY0" fmla="*/ 0 h 3909670"/>
              <a:gd name="connsiteX1" fmla="*/ 7175088 w 7175088"/>
              <a:gd name="connsiteY1" fmla="*/ 3705225 h 3909670"/>
              <a:gd name="connsiteX2" fmla="*/ 2763 w 7175088"/>
              <a:gd name="connsiteY2" fmla="*/ 0 h 3909670"/>
              <a:gd name="connsiteX0" fmla="*/ 2763 w 7175088"/>
              <a:gd name="connsiteY0" fmla="*/ 0 h 3909670"/>
              <a:gd name="connsiteX1" fmla="*/ 7175088 w 7175088"/>
              <a:gd name="connsiteY1" fmla="*/ 3705225 h 3909670"/>
              <a:gd name="connsiteX2" fmla="*/ 2763 w 7175088"/>
              <a:gd name="connsiteY2" fmla="*/ 0 h 3909670"/>
              <a:gd name="connsiteX0" fmla="*/ 2763 w 7175088"/>
              <a:gd name="connsiteY0" fmla="*/ 0 h 3909670"/>
              <a:gd name="connsiteX1" fmla="*/ 7175088 w 7175088"/>
              <a:gd name="connsiteY1" fmla="*/ 3705225 h 3909670"/>
              <a:gd name="connsiteX2" fmla="*/ 2763 w 7175088"/>
              <a:gd name="connsiteY2" fmla="*/ 0 h 3909670"/>
              <a:gd name="connsiteX0" fmla="*/ 0 w 7172325"/>
              <a:gd name="connsiteY0" fmla="*/ 0 h 3892257"/>
              <a:gd name="connsiteX1" fmla="*/ 7172325 w 7172325"/>
              <a:gd name="connsiteY1" fmla="*/ 3705225 h 3892257"/>
              <a:gd name="connsiteX2" fmla="*/ 0 w 7172325"/>
              <a:gd name="connsiteY2" fmla="*/ 0 h 3892257"/>
              <a:gd name="connsiteX0" fmla="*/ 0 w 7172325"/>
              <a:gd name="connsiteY0" fmla="*/ 0 h 3713751"/>
              <a:gd name="connsiteX1" fmla="*/ 7172325 w 7172325"/>
              <a:gd name="connsiteY1" fmla="*/ 3705225 h 3713751"/>
              <a:gd name="connsiteX2" fmla="*/ 0 w 7172325"/>
              <a:gd name="connsiteY2" fmla="*/ 0 h 3713751"/>
              <a:gd name="connsiteX0" fmla="*/ 0 w 7172325"/>
              <a:gd name="connsiteY0" fmla="*/ 0 h 3719098"/>
              <a:gd name="connsiteX1" fmla="*/ 7172325 w 7172325"/>
              <a:gd name="connsiteY1" fmla="*/ 3705225 h 3719098"/>
              <a:gd name="connsiteX2" fmla="*/ 0 w 7172325"/>
              <a:gd name="connsiteY2" fmla="*/ 0 h 3719098"/>
              <a:gd name="connsiteX0" fmla="*/ 0 w 7172325"/>
              <a:gd name="connsiteY0" fmla="*/ 0 h 3718478"/>
              <a:gd name="connsiteX1" fmla="*/ 7172325 w 7172325"/>
              <a:gd name="connsiteY1" fmla="*/ 3705225 h 3718478"/>
              <a:gd name="connsiteX2" fmla="*/ 0 w 7172325"/>
              <a:gd name="connsiteY2" fmla="*/ 0 h 3718478"/>
              <a:gd name="connsiteX0" fmla="*/ 0 w 7172325"/>
              <a:gd name="connsiteY0" fmla="*/ 0 h 3718478"/>
              <a:gd name="connsiteX1" fmla="*/ 7172325 w 7172325"/>
              <a:gd name="connsiteY1" fmla="*/ 3705225 h 3718478"/>
              <a:gd name="connsiteX2" fmla="*/ 0 w 7172325"/>
              <a:gd name="connsiteY2" fmla="*/ 0 h 3718478"/>
              <a:gd name="connsiteX0" fmla="*/ 0 w 7172325"/>
              <a:gd name="connsiteY0" fmla="*/ 0 h 3718478"/>
              <a:gd name="connsiteX1" fmla="*/ 7172325 w 7172325"/>
              <a:gd name="connsiteY1" fmla="*/ 3705225 h 3718478"/>
              <a:gd name="connsiteX2" fmla="*/ 0 w 7172325"/>
              <a:gd name="connsiteY2" fmla="*/ 0 h 3718478"/>
              <a:gd name="connsiteX0" fmla="*/ 0 w 7172325"/>
              <a:gd name="connsiteY0" fmla="*/ 0 h 3728733"/>
              <a:gd name="connsiteX1" fmla="*/ 7172325 w 7172325"/>
              <a:gd name="connsiteY1" fmla="*/ 3705225 h 3728733"/>
              <a:gd name="connsiteX2" fmla="*/ 0 w 7172325"/>
              <a:gd name="connsiteY2" fmla="*/ 0 h 3728733"/>
              <a:gd name="connsiteX0" fmla="*/ 0 w 7172325"/>
              <a:gd name="connsiteY0" fmla="*/ 0 h 3722357"/>
              <a:gd name="connsiteX1" fmla="*/ 7172325 w 7172325"/>
              <a:gd name="connsiteY1" fmla="*/ 3705225 h 3722357"/>
              <a:gd name="connsiteX2" fmla="*/ 0 w 7172325"/>
              <a:gd name="connsiteY2" fmla="*/ 0 h 3722357"/>
              <a:gd name="connsiteX0" fmla="*/ 0 w 7162598"/>
              <a:gd name="connsiteY0" fmla="*/ 0 h 3722357"/>
              <a:gd name="connsiteX1" fmla="*/ 7162598 w 7162598"/>
              <a:gd name="connsiteY1" fmla="*/ 3705225 h 3722357"/>
              <a:gd name="connsiteX2" fmla="*/ 0 w 7162598"/>
              <a:gd name="connsiteY2" fmla="*/ 0 h 3722357"/>
              <a:gd name="connsiteX0" fmla="*/ 0 w 7162598"/>
              <a:gd name="connsiteY0" fmla="*/ 0 h 3718466"/>
              <a:gd name="connsiteX1" fmla="*/ 7162598 w 7162598"/>
              <a:gd name="connsiteY1" fmla="*/ 3705225 h 3718466"/>
              <a:gd name="connsiteX2" fmla="*/ 0 w 7162598"/>
              <a:gd name="connsiteY2" fmla="*/ 0 h 3718466"/>
              <a:gd name="connsiteX0" fmla="*/ 0 w 7162598"/>
              <a:gd name="connsiteY0" fmla="*/ 0 h 3718466"/>
              <a:gd name="connsiteX1" fmla="*/ 7162598 w 7162598"/>
              <a:gd name="connsiteY1" fmla="*/ 3705225 h 3718466"/>
              <a:gd name="connsiteX2" fmla="*/ 0 w 7162598"/>
              <a:gd name="connsiteY2" fmla="*/ 0 h 3718466"/>
              <a:gd name="connsiteX0" fmla="*/ 0 w 7162598"/>
              <a:gd name="connsiteY0" fmla="*/ 0 h 3718466"/>
              <a:gd name="connsiteX1" fmla="*/ 7162598 w 7162598"/>
              <a:gd name="connsiteY1" fmla="*/ 3705225 h 3718466"/>
              <a:gd name="connsiteX2" fmla="*/ 0 w 7162598"/>
              <a:gd name="connsiteY2" fmla="*/ 0 h 3718466"/>
              <a:gd name="connsiteX0" fmla="*/ 0 w 7162598"/>
              <a:gd name="connsiteY0" fmla="*/ 0 h 3738182"/>
              <a:gd name="connsiteX1" fmla="*/ 7162598 w 7162598"/>
              <a:gd name="connsiteY1" fmla="*/ 3705225 h 3738182"/>
              <a:gd name="connsiteX2" fmla="*/ 0 w 7162598"/>
              <a:gd name="connsiteY2" fmla="*/ 0 h 3738182"/>
              <a:gd name="connsiteX0" fmla="*/ 0 w 7162598"/>
              <a:gd name="connsiteY0" fmla="*/ 0 h 3738182"/>
              <a:gd name="connsiteX1" fmla="*/ 7162598 w 7162598"/>
              <a:gd name="connsiteY1" fmla="*/ 3705225 h 3738182"/>
              <a:gd name="connsiteX2" fmla="*/ 0 w 7162598"/>
              <a:gd name="connsiteY2" fmla="*/ 0 h 3738182"/>
              <a:gd name="connsiteX0" fmla="*/ 0 w 7162598"/>
              <a:gd name="connsiteY0" fmla="*/ 0 h 3738182"/>
              <a:gd name="connsiteX1" fmla="*/ 7162598 w 7162598"/>
              <a:gd name="connsiteY1" fmla="*/ 3705225 h 3738182"/>
              <a:gd name="connsiteX2" fmla="*/ 0 w 7162598"/>
              <a:gd name="connsiteY2" fmla="*/ 0 h 3738182"/>
              <a:gd name="connsiteX0" fmla="*/ 0 w 7162598"/>
              <a:gd name="connsiteY0" fmla="*/ 0 h 3738182"/>
              <a:gd name="connsiteX1" fmla="*/ 7162598 w 7162598"/>
              <a:gd name="connsiteY1" fmla="*/ 3705225 h 3738182"/>
              <a:gd name="connsiteX2" fmla="*/ 0 w 7162598"/>
              <a:gd name="connsiteY2" fmla="*/ 0 h 3738182"/>
              <a:gd name="connsiteX0" fmla="*/ 0 w 7162598"/>
              <a:gd name="connsiteY0" fmla="*/ 0 h 3736839"/>
              <a:gd name="connsiteX1" fmla="*/ 7162598 w 7162598"/>
              <a:gd name="connsiteY1" fmla="*/ 3705225 h 3736839"/>
              <a:gd name="connsiteX2" fmla="*/ 0 w 7162598"/>
              <a:gd name="connsiteY2" fmla="*/ 0 h 3736839"/>
              <a:gd name="connsiteX0" fmla="*/ 0 w 7162598"/>
              <a:gd name="connsiteY0" fmla="*/ 0 h 3736839"/>
              <a:gd name="connsiteX1" fmla="*/ 7162598 w 7162598"/>
              <a:gd name="connsiteY1" fmla="*/ 3705225 h 3736839"/>
              <a:gd name="connsiteX2" fmla="*/ 0 w 7162598"/>
              <a:gd name="connsiteY2" fmla="*/ 0 h 3736839"/>
              <a:gd name="connsiteX0" fmla="*/ 0 w 7162598"/>
              <a:gd name="connsiteY0" fmla="*/ 0 h 3736839"/>
              <a:gd name="connsiteX1" fmla="*/ 7162598 w 7162598"/>
              <a:gd name="connsiteY1" fmla="*/ 3705225 h 3736839"/>
              <a:gd name="connsiteX2" fmla="*/ 0 w 7162598"/>
              <a:gd name="connsiteY2" fmla="*/ 0 h 3736839"/>
              <a:gd name="connsiteX0" fmla="*/ 0 w 7162598"/>
              <a:gd name="connsiteY0" fmla="*/ 0 h 3736839"/>
              <a:gd name="connsiteX1" fmla="*/ 7162598 w 7162598"/>
              <a:gd name="connsiteY1" fmla="*/ 3705225 h 3736839"/>
              <a:gd name="connsiteX2" fmla="*/ 0 w 7162598"/>
              <a:gd name="connsiteY2" fmla="*/ 0 h 3736839"/>
              <a:gd name="connsiteX0" fmla="*/ 0 w 7162598"/>
              <a:gd name="connsiteY0" fmla="*/ 0 h 3736839"/>
              <a:gd name="connsiteX1" fmla="*/ 7162598 w 7162598"/>
              <a:gd name="connsiteY1" fmla="*/ 3705225 h 3736839"/>
              <a:gd name="connsiteX2" fmla="*/ 0 w 7162598"/>
              <a:gd name="connsiteY2" fmla="*/ 0 h 3736839"/>
              <a:gd name="connsiteX0" fmla="*/ 0 w 7162598"/>
              <a:gd name="connsiteY0" fmla="*/ 0 h 3736839"/>
              <a:gd name="connsiteX1" fmla="*/ 7162598 w 7162598"/>
              <a:gd name="connsiteY1" fmla="*/ 3705225 h 3736839"/>
              <a:gd name="connsiteX2" fmla="*/ 0 w 7162598"/>
              <a:gd name="connsiteY2" fmla="*/ 0 h 3736839"/>
              <a:gd name="connsiteX0" fmla="*/ 0 w 7162598"/>
              <a:gd name="connsiteY0" fmla="*/ 0 h 3736839"/>
              <a:gd name="connsiteX1" fmla="*/ 7162598 w 7162598"/>
              <a:gd name="connsiteY1" fmla="*/ 3705225 h 3736839"/>
              <a:gd name="connsiteX2" fmla="*/ 0 w 7162598"/>
              <a:gd name="connsiteY2" fmla="*/ 0 h 3736839"/>
              <a:gd name="connsiteX0" fmla="*/ 0 w 7162598"/>
              <a:gd name="connsiteY0" fmla="*/ 0 h 3726589"/>
              <a:gd name="connsiteX1" fmla="*/ 7162598 w 7162598"/>
              <a:gd name="connsiteY1" fmla="*/ 3705225 h 3726589"/>
              <a:gd name="connsiteX2" fmla="*/ 0 w 7162598"/>
              <a:gd name="connsiteY2" fmla="*/ 0 h 3726589"/>
              <a:gd name="connsiteX0" fmla="*/ 0 w 7162598"/>
              <a:gd name="connsiteY0" fmla="*/ 0 h 3736839"/>
              <a:gd name="connsiteX1" fmla="*/ 7162598 w 7162598"/>
              <a:gd name="connsiteY1" fmla="*/ 3705225 h 3736839"/>
              <a:gd name="connsiteX2" fmla="*/ 0 w 7162598"/>
              <a:gd name="connsiteY2" fmla="*/ 0 h 3736839"/>
              <a:gd name="connsiteX0" fmla="*/ 0 w 7156562"/>
              <a:gd name="connsiteY0" fmla="*/ 0 h 3745687"/>
              <a:gd name="connsiteX1" fmla="*/ 7156562 w 7156562"/>
              <a:gd name="connsiteY1" fmla="*/ 3714279 h 3745687"/>
              <a:gd name="connsiteX2" fmla="*/ 0 w 7156562"/>
              <a:gd name="connsiteY2" fmla="*/ 0 h 3745687"/>
              <a:gd name="connsiteX0" fmla="*/ 0 w 7247096"/>
              <a:gd name="connsiteY0" fmla="*/ 0 h 3736839"/>
              <a:gd name="connsiteX1" fmla="*/ 7247096 w 7247096"/>
              <a:gd name="connsiteY1" fmla="*/ 3705225 h 3736839"/>
              <a:gd name="connsiteX2" fmla="*/ 0 w 7247096"/>
              <a:gd name="connsiteY2" fmla="*/ 0 h 3736839"/>
              <a:gd name="connsiteX0" fmla="*/ 0 w 7247096"/>
              <a:gd name="connsiteY0" fmla="*/ 0 h 3736839"/>
              <a:gd name="connsiteX1" fmla="*/ 7247096 w 7247096"/>
              <a:gd name="connsiteY1" fmla="*/ 3705225 h 3736839"/>
              <a:gd name="connsiteX2" fmla="*/ 0 w 7247096"/>
              <a:gd name="connsiteY2" fmla="*/ 0 h 3736839"/>
              <a:gd name="connsiteX0" fmla="*/ 0 w 7247096"/>
              <a:gd name="connsiteY0" fmla="*/ 0 h 3736839"/>
              <a:gd name="connsiteX1" fmla="*/ 7247096 w 7247096"/>
              <a:gd name="connsiteY1" fmla="*/ 3705225 h 3736839"/>
              <a:gd name="connsiteX2" fmla="*/ 0 w 7247096"/>
              <a:gd name="connsiteY2" fmla="*/ 0 h 3736839"/>
              <a:gd name="connsiteX0" fmla="*/ 0 w 7247096"/>
              <a:gd name="connsiteY0" fmla="*/ 0 h 3736839"/>
              <a:gd name="connsiteX1" fmla="*/ 7247096 w 7247096"/>
              <a:gd name="connsiteY1" fmla="*/ 3705225 h 3736839"/>
              <a:gd name="connsiteX2" fmla="*/ 0 w 7247096"/>
              <a:gd name="connsiteY2" fmla="*/ 0 h 3736839"/>
              <a:gd name="connsiteX0" fmla="*/ 0 w 7247096"/>
              <a:gd name="connsiteY0" fmla="*/ 0 h 3745988"/>
              <a:gd name="connsiteX1" fmla="*/ 7247096 w 7247096"/>
              <a:gd name="connsiteY1" fmla="*/ 3705225 h 3745988"/>
              <a:gd name="connsiteX2" fmla="*/ 0 w 7247096"/>
              <a:gd name="connsiteY2" fmla="*/ 0 h 3745988"/>
              <a:gd name="connsiteX0" fmla="*/ 0 w 7247096"/>
              <a:gd name="connsiteY0" fmla="*/ 0 h 3745988"/>
              <a:gd name="connsiteX1" fmla="*/ 7247096 w 7247096"/>
              <a:gd name="connsiteY1" fmla="*/ 3705225 h 3745988"/>
              <a:gd name="connsiteX2" fmla="*/ 0 w 7247096"/>
              <a:gd name="connsiteY2" fmla="*/ 0 h 3745988"/>
              <a:gd name="connsiteX0" fmla="*/ 0 w 7247096"/>
              <a:gd name="connsiteY0" fmla="*/ 0 h 3742385"/>
              <a:gd name="connsiteX1" fmla="*/ 7247096 w 7247096"/>
              <a:gd name="connsiteY1" fmla="*/ 3705225 h 3742385"/>
              <a:gd name="connsiteX2" fmla="*/ 0 w 7247096"/>
              <a:gd name="connsiteY2" fmla="*/ 0 h 3742385"/>
              <a:gd name="connsiteX0" fmla="*/ 0 w 7241060"/>
              <a:gd name="connsiteY0" fmla="*/ 0 h 3745325"/>
              <a:gd name="connsiteX1" fmla="*/ 7241060 w 7241060"/>
              <a:gd name="connsiteY1" fmla="*/ 3708243 h 3745325"/>
              <a:gd name="connsiteX2" fmla="*/ 0 w 7241060"/>
              <a:gd name="connsiteY2" fmla="*/ 0 h 3745325"/>
              <a:gd name="connsiteX0" fmla="*/ 0 w 7241060"/>
              <a:gd name="connsiteY0" fmla="*/ 0 h 3745325"/>
              <a:gd name="connsiteX1" fmla="*/ 7241060 w 7241060"/>
              <a:gd name="connsiteY1" fmla="*/ 3708243 h 3745325"/>
              <a:gd name="connsiteX2" fmla="*/ 0 w 7241060"/>
              <a:gd name="connsiteY2" fmla="*/ 0 h 3745325"/>
              <a:gd name="connsiteX0" fmla="*/ 0 w 7241060"/>
              <a:gd name="connsiteY0" fmla="*/ 0 h 3745325"/>
              <a:gd name="connsiteX1" fmla="*/ 7241060 w 7241060"/>
              <a:gd name="connsiteY1" fmla="*/ 3708243 h 3745325"/>
              <a:gd name="connsiteX2" fmla="*/ 0 w 7241060"/>
              <a:gd name="connsiteY2" fmla="*/ 0 h 3745325"/>
              <a:gd name="connsiteX0" fmla="*/ 0 w 7241060"/>
              <a:gd name="connsiteY0" fmla="*/ 0 h 3745325"/>
              <a:gd name="connsiteX1" fmla="*/ 7241060 w 7241060"/>
              <a:gd name="connsiteY1" fmla="*/ 3708243 h 3745325"/>
              <a:gd name="connsiteX2" fmla="*/ 0 w 7241060"/>
              <a:gd name="connsiteY2" fmla="*/ 0 h 3745325"/>
              <a:gd name="connsiteX0" fmla="*/ 0 w 7241060"/>
              <a:gd name="connsiteY0" fmla="*/ 0 h 3745325"/>
              <a:gd name="connsiteX1" fmla="*/ 7241060 w 7241060"/>
              <a:gd name="connsiteY1" fmla="*/ 3708243 h 3745325"/>
              <a:gd name="connsiteX2" fmla="*/ 0 w 7241060"/>
              <a:gd name="connsiteY2" fmla="*/ 0 h 374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41060" h="3745325">
                <a:moveTo>
                  <a:pt x="0" y="0"/>
                </a:moveTo>
                <a:cubicBezTo>
                  <a:pt x="698112" y="2619307"/>
                  <a:pt x="3122351" y="3745804"/>
                  <a:pt x="7241060" y="3708243"/>
                </a:cubicBezTo>
                <a:cubicBezTo>
                  <a:pt x="3402389" y="3964568"/>
                  <a:pt x="561837" y="2909449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7779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3843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7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987574"/>
            <a:ext cx="6438182" cy="327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233772" y="4262137"/>
            <a:ext cx="8676456" cy="5418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0339" y="1404993"/>
            <a:ext cx="3085597" cy="22818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570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265800" y="470456"/>
            <a:ext cx="252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120829" y="3067019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859357" y="1329877"/>
            <a:ext cx="1664849" cy="16605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3187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7779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3843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9552" y="1131590"/>
            <a:ext cx="4032448" cy="2160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39552" y="3291830"/>
            <a:ext cx="4032448" cy="1440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5170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60000" y="360001"/>
            <a:ext cx="2700000" cy="442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6077724" y="360001"/>
            <a:ext cx="2700000" cy="442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18862" y="360001"/>
            <a:ext cx="2700000" cy="442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6835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69922" y="1869672"/>
            <a:ext cx="1404156" cy="1404156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4316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4982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2589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851672"/>
            <a:ext cx="2232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08000" y="1851672"/>
            <a:ext cx="2232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12000" y="1851672"/>
            <a:ext cx="2232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304000" y="1851672"/>
            <a:ext cx="2232000" cy="2880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170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83048" y="0"/>
            <a:ext cx="2286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858000" y="698778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83048" y="2578606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297379" y="699542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2579370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2116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38459" y="1274642"/>
            <a:ext cx="1987177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25165" y="1274642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382123" y="1274642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638459" y="2964646"/>
            <a:ext cx="1987177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25165" y="2964646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382123" y="2964646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" y="1272646"/>
            <a:ext cx="3644522" cy="33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3943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83768" y="1923678"/>
            <a:ext cx="6660232" cy="12961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275224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="" xmlns:a16="http://schemas.microsoft.com/office/drawing/2014/main" id="{67DDBCE0-5335-4926-AB19-E3A892931A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787290" y="1050072"/>
            <a:ext cx="2980688" cy="29806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90570" y="2181679"/>
            <a:ext cx="495343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90570" y="2655255"/>
            <a:ext cx="495343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075806"/>
            <a:ext cx="9144000" cy="1656184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3674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01280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731990"/>
            <a:ext cx="914400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4658520"/>
            <a:ext cx="914400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2">
            <a:extLst>
              <a:ext uri="{FF2B5EF4-FFF2-40B4-BE49-F238E27FC236}">
                <a16:creationId xmlns="" xmlns:a16="http://schemas.microsoft.com/office/drawing/2014/main" id="{208B27CB-0016-4E16-B332-AB8C261D2D73}"/>
              </a:ext>
            </a:extLst>
          </p:cNvPr>
          <p:cNvSpPr/>
          <p:nvPr userDrawn="1"/>
        </p:nvSpPr>
        <p:spPr>
          <a:xfrm>
            <a:off x="2244765" y="5071"/>
            <a:ext cx="1394746" cy="5147938"/>
          </a:xfrm>
          <a:custGeom>
            <a:avLst/>
            <a:gdLst>
              <a:gd name="connsiteX0" fmla="*/ 280657 w 280657"/>
              <a:gd name="connsiteY0" fmla="*/ 0 h 5169529"/>
              <a:gd name="connsiteX1" fmla="*/ 271604 w 280657"/>
              <a:gd name="connsiteY1" fmla="*/ 5169529 h 5169529"/>
              <a:gd name="connsiteX2" fmla="*/ 0 w 280657"/>
              <a:gd name="connsiteY2" fmla="*/ 5169529 h 5169529"/>
              <a:gd name="connsiteX3" fmla="*/ 280657 w 280657"/>
              <a:gd name="connsiteY3" fmla="*/ 0 h 5169529"/>
              <a:gd name="connsiteX0" fmla="*/ 280657 w 761272"/>
              <a:gd name="connsiteY0" fmla="*/ 0 h 5169529"/>
              <a:gd name="connsiteX1" fmla="*/ 271604 w 761272"/>
              <a:gd name="connsiteY1" fmla="*/ 5169529 h 5169529"/>
              <a:gd name="connsiteX2" fmla="*/ 0 w 761272"/>
              <a:gd name="connsiteY2" fmla="*/ 5169529 h 5169529"/>
              <a:gd name="connsiteX3" fmla="*/ 280657 w 761272"/>
              <a:gd name="connsiteY3" fmla="*/ 0 h 5169529"/>
              <a:gd name="connsiteX0" fmla="*/ 280657 w 761272"/>
              <a:gd name="connsiteY0" fmla="*/ 0 h 5169529"/>
              <a:gd name="connsiteX1" fmla="*/ 271604 w 761272"/>
              <a:gd name="connsiteY1" fmla="*/ 5169529 h 5169529"/>
              <a:gd name="connsiteX2" fmla="*/ 0 w 761272"/>
              <a:gd name="connsiteY2" fmla="*/ 5169529 h 5169529"/>
              <a:gd name="connsiteX3" fmla="*/ 280657 w 761272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981021"/>
              <a:gd name="connsiteY0" fmla="*/ 0 h 5169529"/>
              <a:gd name="connsiteX1" fmla="*/ 292706 w 981021"/>
              <a:gd name="connsiteY1" fmla="*/ 5169529 h 5169529"/>
              <a:gd name="connsiteX2" fmla="*/ 0 w 981021"/>
              <a:gd name="connsiteY2" fmla="*/ 5169529 h 5169529"/>
              <a:gd name="connsiteX3" fmla="*/ 301759 w 981021"/>
              <a:gd name="connsiteY3" fmla="*/ 0 h 5169529"/>
              <a:gd name="connsiteX0" fmla="*/ 301759 w 918930"/>
              <a:gd name="connsiteY0" fmla="*/ 0 h 5169529"/>
              <a:gd name="connsiteX1" fmla="*/ 292706 w 918930"/>
              <a:gd name="connsiteY1" fmla="*/ 5169529 h 5169529"/>
              <a:gd name="connsiteX2" fmla="*/ 0 w 918930"/>
              <a:gd name="connsiteY2" fmla="*/ 5169529 h 5169529"/>
              <a:gd name="connsiteX3" fmla="*/ 301759 w 918930"/>
              <a:gd name="connsiteY3" fmla="*/ 0 h 5169529"/>
              <a:gd name="connsiteX0" fmla="*/ 301759 w 1078980"/>
              <a:gd name="connsiteY0" fmla="*/ 0 h 5169529"/>
              <a:gd name="connsiteX1" fmla="*/ 292706 w 1078980"/>
              <a:gd name="connsiteY1" fmla="*/ 5169529 h 5169529"/>
              <a:gd name="connsiteX2" fmla="*/ 0 w 1078980"/>
              <a:gd name="connsiteY2" fmla="*/ 5169529 h 5169529"/>
              <a:gd name="connsiteX3" fmla="*/ 301759 w 1078980"/>
              <a:gd name="connsiteY3" fmla="*/ 0 h 5169529"/>
              <a:gd name="connsiteX0" fmla="*/ 301759 w 1084328"/>
              <a:gd name="connsiteY0" fmla="*/ 0 h 5169529"/>
              <a:gd name="connsiteX1" fmla="*/ 292706 w 1084328"/>
              <a:gd name="connsiteY1" fmla="*/ 5169529 h 5169529"/>
              <a:gd name="connsiteX2" fmla="*/ 0 w 1084328"/>
              <a:gd name="connsiteY2" fmla="*/ 5169529 h 5169529"/>
              <a:gd name="connsiteX3" fmla="*/ 301759 w 1084328"/>
              <a:gd name="connsiteY3" fmla="*/ 0 h 5169529"/>
              <a:gd name="connsiteX0" fmla="*/ 301759 w 1086927"/>
              <a:gd name="connsiteY0" fmla="*/ 0 h 5169529"/>
              <a:gd name="connsiteX1" fmla="*/ 292706 w 1086927"/>
              <a:gd name="connsiteY1" fmla="*/ 5169529 h 5169529"/>
              <a:gd name="connsiteX2" fmla="*/ 0 w 1086927"/>
              <a:gd name="connsiteY2" fmla="*/ 5169529 h 5169529"/>
              <a:gd name="connsiteX3" fmla="*/ 301759 w 1086927"/>
              <a:gd name="connsiteY3" fmla="*/ 0 h 5169529"/>
              <a:gd name="connsiteX0" fmla="*/ 301759 w 1076561"/>
              <a:gd name="connsiteY0" fmla="*/ 0 h 5169529"/>
              <a:gd name="connsiteX1" fmla="*/ 292706 w 1076561"/>
              <a:gd name="connsiteY1" fmla="*/ 5169529 h 5169529"/>
              <a:gd name="connsiteX2" fmla="*/ 0 w 1076561"/>
              <a:gd name="connsiteY2" fmla="*/ 5169529 h 5169529"/>
              <a:gd name="connsiteX3" fmla="*/ 301759 w 1076561"/>
              <a:gd name="connsiteY3" fmla="*/ 0 h 5169529"/>
              <a:gd name="connsiteX0" fmla="*/ 301759 w 1094749"/>
              <a:gd name="connsiteY0" fmla="*/ 0 h 5169529"/>
              <a:gd name="connsiteX1" fmla="*/ 292706 w 1094749"/>
              <a:gd name="connsiteY1" fmla="*/ 5169529 h 5169529"/>
              <a:gd name="connsiteX2" fmla="*/ 0 w 1094749"/>
              <a:gd name="connsiteY2" fmla="*/ 5169529 h 5169529"/>
              <a:gd name="connsiteX3" fmla="*/ 301759 w 1094749"/>
              <a:gd name="connsiteY3" fmla="*/ 0 h 5169529"/>
              <a:gd name="connsiteX0" fmla="*/ 301759 w 1084328"/>
              <a:gd name="connsiteY0" fmla="*/ 0 h 5169529"/>
              <a:gd name="connsiteX1" fmla="*/ 292706 w 1084328"/>
              <a:gd name="connsiteY1" fmla="*/ 5169529 h 5169529"/>
              <a:gd name="connsiteX2" fmla="*/ 0 w 1084328"/>
              <a:gd name="connsiteY2" fmla="*/ 5169529 h 5169529"/>
              <a:gd name="connsiteX3" fmla="*/ 301759 w 1084328"/>
              <a:gd name="connsiteY3" fmla="*/ 0 h 5169529"/>
              <a:gd name="connsiteX0" fmla="*/ 301759 w 1097769"/>
              <a:gd name="connsiteY0" fmla="*/ 0 h 5169529"/>
              <a:gd name="connsiteX1" fmla="*/ 292706 w 1097769"/>
              <a:gd name="connsiteY1" fmla="*/ 5169529 h 5169529"/>
              <a:gd name="connsiteX2" fmla="*/ 0 w 1097769"/>
              <a:gd name="connsiteY2" fmla="*/ 5169529 h 5169529"/>
              <a:gd name="connsiteX3" fmla="*/ 301759 w 1097769"/>
              <a:gd name="connsiteY3" fmla="*/ 0 h 5169529"/>
              <a:gd name="connsiteX0" fmla="*/ 301759 w 1081652"/>
              <a:gd name="connsiteY0" fmla="*/ 0 h 5169529"/>
              <a:gd name="connsiteX1" fmla="*/ 292706 w 1081652"/>
              <a:gd name="connsiteY1" fmla="*/ 5169529 h 5169529"/>
              <a:gd name="connsiteX2" fmla="*/ 0 w 1081652"/>
              <a:gd name="connsiteY2" fmla="*/ 5169529 h 5169529"/>
              <a:gd name="connsiteX3" fmla="*/ 301759 w 1081652"/>
              <a:gd name="connsiteY3" fmla="*/ 0 h 5169529"/>
              <a:gd name="connsiteX0" fmla="*/ 301759 w 1049879"/>
              <a:gd name="connsiteY0" fmla="*/ 0 h 5169529"/>
              <a:gd name="connsiteX1" fmla="*/ 292706 w 1049879"/>
              <a:gd name="connsiteY1" fmla="*/ 5169529 h 5169529"/>
              <a:gd name="connsiteX2" fmla="*/ 0 w 1049879"/>
              <a:gd name="connsiteY2" fmla="*/ 5169529 h 5169529"/>
              <a:gd name="connsiteX3" fmla="*/ 301759 w 1049879"/>
              <a:gd name="connsiteY3" fmla="*/ 0 h 5169529"/>
              <a:gd name="connsiteX0" fmla="*/ 301759 w 1034244"/>
              <a:gd name="connsiteY0" fmla="*/ 0 h 5169529"/>
              <a:gd name="connsiteX1" fmla="*/ 292706 w 1034244"/>
              <a:gd name="connsiteY1" fmla="*/ 5169529 h 5169529"/>
              <a:gd name="connsiteX2" fmla="*/ 0 w 1034244"/>
              <a:gd name="connsiteY2" fmla="*/ 5169529 h 5169529"/>
              <a:gd name="connsiteX3" fmla="*/ 301759 w 1034244"/>
              <a:gd name="connsiteY3" fmla="*/ 0 h 5169529"/>
              <a:gd name="connsiteX0" fmla="*/ 301759 w 1034244"/>
              <a:gd name="connsiteY0" fmla="*/ 0 h 5169529"/>
              <a:gd name="connsiteX1" fmla="*/ 292706 w 1034244"/>
              <a:gd name="connsiteY1" fmla="*/ 5169529 h 5169529"/>
              <a:gd name="connsiteX2" fmla="*/ 0 w 1034244"/>
              <a:gd name="connsiteY2" fmla="*/ 5169529 h 5169529"/>
              <a:gd name="connsiteX3" fmla="*/ 301759 w 1034244"/>
              <a:gd name="connsiteY3" fmla="*/ 0 h 5169529"/>
              <a:gd name="connsiteX0" fmla="*/ 301759 w 1030828"/>
              <a:gd name="connsiteY0" fmla="*/ 0 h 5169529"/>
              <a:gd name="connsiteX1" fmla="*/ 285672 w 1030828"/>
              <a:gd name="connsiteY1" fmla="*/ 5169529 h 5169529"/>
              <a:gd name="connsiteX2" fmla="*/ 0 w 1030828"/>
              <a:gd name="connsiteY2" fmla="*/ 5169529 h 5169529"/>
              <a:gd name="connsiteX3" fmla="*/ 301759 w 1030828"/>
              <a:gd name="connsiteY3" fmla="*/ 0 h 5169529"/>
              <a:gd name="connsiteX0" fmla="*/ 301759 w 1046406"/>
              <a:gd name="connsiteY0" fmla="*/ 0 h 5169529"/>
              <a:gd name="connsiteX1" fmla="*/ 285672 w 1046406"/>
              <a:gd name="connsiteY1" fmla="*/ 5169529 h 5169529"/>
              <a:gd name="connsiteX2" fmla="*/ 0 w 1046406"/>
              <a:gd name="connsiteY2" fmla="*/ 5169529 h 5169529"/>
              <a:gd name="connsiteX3" fmla="*/ 301759 w 1046406"/>
              <a:gd name="connsiteY3" fmla="*/ 0 h 5169529"/>
              <a:gd name="connsiteX0" fmla="*/ 319549 w 1055493"/>
              <a:gd name="connsiteY0" fmla="*/ 0 h 5137507"/>
              <a:gd name="connsiteX1" fmla="*/ 285672 w 1055493"/>
              <a:gd name="connsiteY1" fmla="*/ 5137507 h 5137507"/>
              <a:gd name="connsiteX2" fmla="*/ 0 w 1055493"/>
              <a:gd name="connsiteY2" fmla="*/ 5137507 h 5137507"/>
              <a:gd name="connsiteX3" fmla="*/ 319549 w 1055493"/>
              <a:gd name="connsiteY3" fmla="*/ 0 h 5137507"/>
              <a:gd name="connsiteX0" fmla="*/ 319549 w 1055493"/>
              <a:gd name="connsiteY0" fmla="*/ 0 h 5155297"/>
              <a:gd name="connsiteX1" fmla="*/ 285672 w 1055493"/>
              <a:gd name="connsiteY1" fmla="*/ 5155297 h 5155297"/>
              <a:gd name="connsiteX2" fmla="*/ 0 w 1055493"/>
              <a:gd name="connsiteY2" fmla="*/ 5155297 h 5155297"/>
              <a:gd name="connsiteX3" fmla="*/ 319549 w 1055493"/>
              <a:gd name="connsiteY3" fmla="*/ 0 h 5155297"/>
              <a:gd name="connsiteX0" fmla="*/ 319549 w 1054135"/>
              <a:gd name="connsiteY0" fmla="*/ 0 h 5155297"/>
              <a:gd name="connsiteX1" fmla="*/ 285672 w 1054135"/>
              <a:gd name="connsiteY1" fmla="*/ 5155297 h 5155297"/>
              <a:gd name="connsiteX2" fmla="*/ 0 w 1054135"/>
              <a:gd name="connsiteY2" fmla="*/ 5155297 h 5155297"/>
              <a:gd name="connsiteX3" fmla="*/ 319549 w 1054135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37922"/>
              <a:gd name="connsiteY0" fmla="*/ 0 h 5155297"/>
              <a:gd name="connsiteX1" fmla="*/ 285672 w 1037922"/>
              <a:gd name="connsiteY1" fmla="*/ 5155297 h 5155297"/>
              <a:gd name="connsiteX2" fmla="*/ 0 w 1037922"/>
              <a:gd name="connsiteY2" fmla="*/ 5155297 h 5155297"/>
              <a:gd name="connsiteX3" fmla="*/ 319549 w 1037922"/>
              <a:gd name="connsiteY3" fmla="*/ 0 h 5155297"/>
              <a:gd name="connsiteX0" fmla="*/ 319549 w 1037922"/>
              <a:gd name="connsiteY0" fmla="*/ 0 h 5155297"/>
              <a:gd name="connsiteX1" fmla="*/ 285672 w 1037922"/>
              <a:gd name="connsiteY1" fmla="*/ 5155297 h 5155297"/>
              <a:gd name="connsiteX2" fmla="*/ 0 w 1037922"/>
              <a:gd name="connsiteY2" fmla="*/ 5155297 h 5155297"/>
              <a:gd name="connsiteX3" fmla="*/ 319549 w 1037922"/>
              <a:gd name="connsiteY3" fmla="*/ 0 h 5155297"/>
              <a:gd name="connsiteX0" fmla="*/ 319549 w 1037922"/>
              <a:gd name="connsiteY0" fmla="*/ 0 h 5155297"/>
              <a:gd name="connsiteX1" fmla="*/ 285672 w 1037922"/>
              <a:gd name="connsiteY1" fmla="*/ 5155297 h 5155297"/>
              <a:gd name="connsiteX2" fmla="*/ 0 w 1037922"/>
              <a:gd name="connsiteY2" fmla="*/ 5155297 h 5155297"/>
              <a:gd name="connsiteX3" fmla="*/ 319549 w 1037922"/>
              <a:gd name="connsiteY3" fmla="*/ 0 h 5155297"/>
              <a:gd name="connsiteX0" fmla="*/ 314686 w 1035467"/>
              <a:gd name="connsiteY0" fmla="*/ 0 h 5160160"/>
              <a:gd name="connsiteX1" fmla="*/ 285672 w 1035467"/>
              <a:gd name="connsiteY1" fmla="*/ 5160160 h 5160160"/>
              <a:gd name="connsiteX2" fmla="*/ 0 w 1035467"/>
              <a:gd name="connsiteY2" fmla="*/ 5160160 h 5160160"/>
              <a:gd name="connsiteX3" fmla="*/ 314686 w 1035467"/>
              <a:gd name="connsiteY3" fmla="*/ 0 h 5160160"/>
              <a:gd name="connsiteX0" fmla="*/ 314686 w 1042817"/>
              <a:gd name="connsiteY0" fmla="*/ 0 h 5160160"/>
              <a:gd name="connsiteX1" fmla="*/ 285672 w 1042817"/>
              <a:gd name="connsiteY1" fmla="*/ 5160160 h 5160160"/>
              <a:gd name="connsiteX2" fmla="*/ 0 w 1042817"/>
              <a:gd name="connsiteY2" fmla="*/ 5160160 h 5160160"/>
              <a:gd name="connsiteX3" fmla="*/ 314686 w 1042817"/>
              <a:gd name="connsiteY3" fmla="*/ 0 h 5160160"/>
              <a:gd name="connsiteX0" fmla="*/ 668647 w 1245586"/>
              <a:gd name="connsiteY0" fmla="*/ 0 h 5123289"/>
              <a:gd name="connsiteX1" fmla="*/ 285672 w 1245586"/>
              <a:gd name="connsiteY1" fmla="*/ 5123289 h 5123289"/>
              <a:gd name="connsiteX2" fmla="*/ 0 w 1245586"/>
              <a:gd name="connsiteY2" fmla="*/ 5123289 h 5123289"/>
              <a:gd name="connsiteX3" fmla="*/ 668647 w 1245586"/>
              <a:gd name="connsiteY3" fmla="*/ 0 h 5123289"/>
              <a:gd name="connsiteX0" fmla="*/ 668647 w 1393156"/>
              <a:gd name="connsiteY0" fmla="*/ 0 h 5138037"/>
              <a:gd name="connsiteX1" fmla="*/ 632259 w 1393156"/>
              <a:gd name="connsiteY1" fmla="*/ 5138037 h 5138037"/>
              <a:gd name="connsiteX2" fmla="*/ 0 w 1393156"/>
              <a:gd name="connsiteY2" fmla="*/ 5123289 h 5138037"/>
              <a:gd name="connsiteX3" fmla="*/ 668647 w 1393156"/>
              <a:gd name="connsiteY3" fmla="*/ 0 h 5138037"/>
              <a:gd name="connsiteX0" fmla="*/ 668647 w 1371856"/>
              <a:gd name="connsiteY0" fmla="*/ 0 h 5138037"/>
              <a:gd name="connsiteX1" fmla="*/ 588014 w 1371856"/>
              <a:gd name="connsiteY1" fmla="*/ 5138037 h 5138037"/>
              <a:gd name="connsiteX2" fmla="*/ 0 w 1371856"/>
              <a:gd name="connsiteY2" fmla="*/ 5123289 h 5138037"/>
              <a:gd name="connsiteX3" fmla="*/ 668647 w 1371856"/>
              <a:gd name="connsiteY3" fmla="*/ 0 h 5138037"/>
              <a:gd name="connsiteX0" fmla="*/ 668647 w 1371856"/>
              <a:gd name="connsiteY0" fmla="*/ 0 h 5138037"/>
              <a:gd name="connsiteX1" fmla="*/ 588014 w 1371856"/>
              <a:gd name="connsiteY1" fmla="*/ 5138037 h 5138037"/>
              <a:gd name="connsiteX2" fmla="*/ 0 w 1371856"/>
              <a:gd name="connsiteY2" fmla="*/ 5123289 h 5138037"/>
              <a:gd name="connsiteX3" fmla="*/ 668647 w 1371856"/>
              <a:gd name="connsiteY3" fmla="*/ 0 h 5138037"/>
              <a:gd name="connsiteX0" fmla="*/ 668647 w 1371856"/>
              <a:gd name="connsiteY0" fmla="*/ 0 h 5138037"/>
              <a:gd name="connsiteX1" fmla="*/ 588014 w 1371856"/>
              <a:gd name="connsiteY1" fmla="*/ 5138037 h 5138037"/>
              <a:gd name="connsiteX2" fmla="*/ 0 w 1371856"/>
              <a:gd name="connsiteY2" fmla="*/ 5123289 h 5138037"/>
              <a:gd name="connsiteX3" fmla="*/ 668647 w 1371856"/>
              <a:gd name="connsiteY3" fmla="*/ 0 h 5138037"/>
              <a:gd name="connsiteX0" fmla="*/ 668647 w 1371856"/>
              <a:gd name="connsiteY0" fmla="*/ 0 h 5138037"/>
              <a:gd name="connsiteX1" fmla="*/ 588014 w 1371856"/>
              <a:gd name="connsiteY1" fmla="*/ 5138037 h 5138037"/>
              <a:gd name="connsiteX2" fmla="*/ 0 w 1371856"/>
              <a:gd name="connsiteY2" fmla="*/ 5123289 h 5138037"/>
              <a:gd name="connsiteX3" fmla="*/ 668647 w 1371856"/>
              <a:gd name="connsiteY3" fmla="*/ 0 h 5138037"/>
              <a:gd name="connsiteX0" fmla="*/ 668647 w 1394880"/>
              <a:gd name="connsiteY0" fmla="*/ 0 h 5138037"/>
              <a:gd name="connsiteX1" fmla="*/ 588014 w 1394880"/>
              <a:gd name="connsiteY1" fmla="*/ 5138037 h 5138037"/>
              <a:gd name="connsiteX2" fmla="*/ 0 w 1394880"/>
              <a:gd name="connsiteY2" fmla="*/ 5123289 h 5138037"/>
              <a:gd name="connsiteX3" fmla="*/ 668647 w 1394880"/>
              <a:gd name="connsiteY3" fmla="*/ 0 h 5138037"/>
              <a:gd name="connsiteX0" fmla="*/ 662823 w 1391760"/>
              <a:gd name="connsiteY0" fmla="*/ 0 h 5158422"/>
              <a:gd name="connsiteX1" fmla="*/ 588014 w 1391760"/>
              <a:gd name="connsiteY1" fmla="*/ 5158422 h 5158422"/>
              <a:gd name="connsiteX2" fmla="*/ 0 w 1391760"/>
              <a:gd name="connsiteY2" fmla="*/ 5143674 h 5158422"/>
              <a:gd name="connsiteX3" fmla="*/ 662823 w 1391760"/>
              <a:gd name="connsiteY3" fmla="*/ 0 h 5158422"/>
              <a:gd name="connsiteX0" fmla="*/ 669497 w 1398434"/>
              <a:gd name="connsiteY0" fmla="*/ 0 h 5158422"/>
              <a:gd name="connsiteX1" fmla="*/ 594688 w 1398434"/>
              <a:gd name="connsiteY1" fmla="*/ 5158422 h 5158422"/>
              <a:gd name="connsiteX2" fmla="*/ 0 w 1398434"/>
              <a:gd name="connsiteY2" fmla="*/ 5150348 h 5158422"/>
              <a:gd name="connsiteX3" fmla="*/ 669497 w 1398434"/>
              <a:gd name="connsiteY3" fmla="*/ 0 h 5158422"/>
              <a:gd name="connsiteX0" fmla="*/ 588016 w 1356073"/>
              <a:gd name="connsiteY0" fmla="*/ 0 h 5161439"/>
              <a:gd name="connsiteX1" fmla="*/ 594688 w 1356073"/>
              <a:gd name="connsiteY1" fmla="*/ 5161439 h 5161439"/>
              <a:gd name="connsiteX2" fmla="*/ 0 w 1356073"/>
              <a:gd name="connsiteY2" fmla="*/ 5153365 h 5161439"/>
              <a:gd name="connsiteX3" fmla="*/ 588016 w 1356073"/>
              <a:gd name="connsiteY3" fmla="*/ 0 h 5161439"/>
              <a:gd name="connsiteX0" fmla="*/ 588016 w 1356073"/>
              <a:gd name="connsiteY0" fmla="*/ 0 h 5161439"/>
              <a:gd name="connsiteX1" fmla="*/ 594688 w 1356073"/>
              <a:gd name="connsiteY1" fmla="*/ 5161439 h 5161439"/>
              <a:gd name="connsiteX2" fmla="*/ 0 w 1356073"/>
              <a:gd name="connsiteY2" fmla="*/ 5153365 h 5161439"/>
              <a:gd name="connsiteX3" fmla="*/ 588016 w 1356073"/>
              <a:gd name="connsiteY3" fmla="*/ 0 h 5161439"/>
              <a:gd name="connsiteX0" fmla="*/ 588016 w 1360636"/>
              <a:gd name="connsiteY0" fmla="*/ 0 h 5161439"/>
              <a:gd name="connsiteX1" fmla="*/ 594688 w 1360636"/>
              <a:gd name="connsiteY1" fmla="*/ 5161439 h 5161439"/>
              <a:gd name="connsiteX2" fmla="*/ 0 w 1360636"/>
              <a:gd name="connsiteY2" fmla="*/ 5153365 h 5161439"/>
              <a:gd name="connsiteX3" fmla="*/ 588016 w 1360636"/>
              <a:gd name="connsiteY3" fmla="*/ 0 h 5161439"/>
              <a:gd name="connsiteX0" fmla="*/ 666618 w 1401622"/>
              <a:gd name="connsiteY0" fmla="*/ 0 h 5161439"/>
              <a:gd name="connsiteX1" fmla="*/ 594688 w 1401622"/>
              <a:gd name="connsiteY1" fmla="*/ 5161439 h 5161439"/>
              <a:gd name="connsiteX2" fmla="*/ 0 w 1401622"/>
              <a:gd name="connsiteY2" fmla="*/ 5153365 h 5161439"/>
              <a:gd name="connsiteX3" fmla="*/ 666618 w 1401622"/>
              <a:gd name="connsiteY3" fmla="*/ 0 h 5161439"/>
              <a:gd name="connsiteX0" fmla="*/ 666618 w 1149867"/>
              <a:gd name="connsiteY0" fmla="*/ 547422 h 5708861"/>
              <a:gd name="connsiteX1" fmla="*/ 757819 w 1149867"/>
              <a:gd name="connsiteY1" fmla="*/ 731398 h 5708861"/>
              <a:gd name="connsiteX2" fmla="*/ 594688 w 1149867"/>
              <a:gd name="connsiteY2" fmla="*/ 5708861 h 5708861"/>
              <a:gd name="connsiteX3" fmla="*/ 0 w 1149867"/>
              <a:gd name="connsiteY3" fmla="*/ 5700787 h 5708861"/>
              <a:gd name="connsiteX4" fmla="*/ 666618 w 1149867"/>
              <a:gd name="connsiteY4" fmla="*/ 547422 h 5708861"/>
              <a:gd name="connsiteX0" fmla="*/ 666618 w 1149867"/>
              <a:gd name="connsiteY0" fmla="*/ 537491 h 5698930"/>
              <a:gd name="connsiteX1" fmla="*/ 645156 w 1149867"/>
              <a:gd name="connsiteY1" fmla="*/ 745047 h 5698930"/>
              <a:gd name="connsiteX2" fmla="*/ 594688 w 1149867"/>
              <a:gd name="connsiteY2" fmla="*/ 5698930 h 5698930"/>
              <a:gd name="connsiteX3" fmla="*/ 0 w 1149867"/>
              <a:gd name="connsiteY3" fmla="*/ 5690856 h 5698930"/>
              <a:gd name="connsiteX4" fmla="*/ 666618 w 1149867"/>
              <a:gd name="connsiteY4" fmla="*/ 537491 h 5698930"/>
              <a:gd name="connsiteX0" fmla="*/ 698058 w 1170507"/>
              <a:gd name="connsiteY0" fmla="*/ 539678 h 5695877"/>
              <a:gd name="connsiteX1" fmla="*/ 645156 w 1170507"/>
              <a:gd name="connsiteY1" fmla="*/ 741994 h 5695877"/>
              <a:gd name="connsiteX2" fmla="*/ 594688 w 1170507"/>
              <a:gd name="connsiteY2" fmla="*/ 5695877 h 5695877"/>
              <a:gd name="connsiteX3" fmla="*/ 0 w 1170507"/>
              <a:gd name="connsiteY3" fmla="*/ 5687803 h 5695877"/>
              <a:gd name="connsiteX4" fmla="*/ 698058 w 1170507"/>
              <a:gd name="connsiteY4" fmla="*/ 539678 h 5695877"/>
              <a:gd name="connsiteX0" fmla="*/ 698058 w 1170507"/>
              <a:gd name="connsiteY0" fmla="*/ 627656 h 5783855"/>
              <a:gd name="connsiteX1" fmla="*/ 653017 w 1170507"/>
              <a:gd name="connsiteY1" fmla="*/ 638708 h 5783855"/>
              <a:gd name="connsiteX2" fmla="*/ 594688 w 1170507"/>
              <a:gd name="connsiteY2" fmla="*/ 5783855 h 5783855"/>
              <a:gd name="connsiteX3" fmla="*/ 0 w 1170507"/>
              <a:gd name="connsiteY3" fmla="*/ 5775781 h 5783855"/>
              <a:gd name="connsiteX4" fmla="*/ 698058 w 1170507"/>
              <a:gd name="connsiteY4" fmla="*/ 627656 h 5783855"/>
              <a:gd name="connsiteX0" fmla="*/ 698058 w 1170507"/>
              <a:gd name="connsiteY0" fmla="*/ 634273 h 5790472"/>
              <a:gd name="connsiteX1" fmla="*/ 653017 w 1170507"/>
              <a:gd name="connsiteY1" fmla="*/ 632225 h 5790472"/>
              <a:gd name="connsiteX2" fmla="*/ 594688 w 1170507"/>
              <a:gd name="connsiteY2" fmla="*/ 5790472 h 5790472"/>
              <a:gd name="connsiteX3" fmla="*/ 0 w 1170507"/>
              <a:gd name="connsiteY3" fmla="*/ 5782398 h 5790472"/>
              <a:gd name="connsiteX4" fmla="*/ 698058 w 1170507"/>
              <a:gd name="connsiteY4" fmla="*/ 634273 h 5790472"/>
              <a:gd name="connsiteX0" fmla="*/ 698058 w 1170507"/>
              <a:gd name="connsiteY0" fmla="*/ 634273 h 5790472"/>
              <a:gd name="connsiteX1" fmla="*/ 653017 w 1170507"/>
              <a:gd name="connsiteY1" fmla="*/ 632225 h 5790472"/>
              <a:gd name="connsiteX2" fmla="*/ 594688 w 1170507"/>
              <a:gd name="connsiteY2" fmla="*/ 5790472 h 5790472"/>
              <a:gd name="connsiteX3" fmla="*/ 0 w 1170507"/>
              <a:gd name="connsiteY3" fmla="*/ 5782398 h 5790472"/>
              <a:gd name="connsiteX4" fmla="*/ 698058 w 1170507"/>
              <a:gd name="connsiteY4" fmla="*/ 634273 h 5790472"/>
              <a:gd name="connsiteX0" fmla="*/ 698058 w 1170507"/>
              <a:gd name="connsiteY0" fmla="*/ 367662 h 5523861"/>
              <a:gd name="connsiteX1" fmla="*/ 653017 w 1170507"/>
              <a:gd name="connsiteY1" fmla="*/ 365614 h 5523861"/>
              <a:gd name="connsiteX2" fmla="*/ 594688 w 1170507"/>
              <a:gd name="connsiteY2" fmla="*/ 5523861 h 5523861"/>
              <a:gd name="connsiteX3" fmla="*/ 0 w 1170507"/>
              <a:gd name="connsiteY3" fmla="*/ 5515787 h 5523861"/>
              <a:gd name="connsiteX4" fmla="*/ 698058 w 1170507"/>
              <a:gd name="connsiteY4" fmla="*/ 367662 h 5523861"/>
              <a:gd name="connsiteX0" fmla="*/ 698058 w 1170507"/>
              <a:gd name="connsiteY0" fmla="*/ 2048 h 5158247"/>
              <a:gd name="connsiteX1" fmla="*/ 653017 w 1170507"/>
              <a:gd name="connsiteY1" fmla="*/ 0 h 5158247"/>
              <a:gd name="connsiteX2" fmla="*/ 594688 w 1170507"/>
              <a:gd name="connsiteY2" fmla="*/ 5158247 h 5158247"/>
              <a:gd name="connsiteX3" fmla="*/ 0 w 1170507"/>
              <a:gd name="connsiteY3" fmla="*/ 5150173 h 5158247"/>
              <a:gd name="connsiteX4" fmla="*/ 698058 w 1170507"/>
              <a:gd name="connsiteY4" fmla="*/ 2048 h 5158247"/>
              <a:gd name="connsiteX0" fmla="*/ 698058 w 1239095"/>
              <a:gd name="connsiteY0" fmla="*/ 2048 h 5158247"/>
              <a:gd name="connsiteX1" fmla="*/ 653017 w 1239095"/>
              <a:gd name="connsiteY1" fmla="*/ 0 h 5158247"/>
              <a:gd name="connsiteX2" fmla="*/ 594688 w 1239095"/>
              <a:gd name="connsiteY2" fmla="*/ 5158247 h 5158247"/>
              <a:gd name="connsiteX3" fmla="*/ 0 w 1239095"/>
              <a:gd name="connsiteY3" fmla="*/ 5150173 h 5158247"/>
              <a:gd name="connsiteX4" fmla="*/ 698058 w 1239095"/>
              <a:gd name="connsiteY4" fmla="*/ 2048 h 5158247"/>
              <a:gd name="connsiteX0" fmla="*/ 703298 w 1242619"/>
              <a:gd name="connsiteY0" fmla="*/ 2048 h 5158247"/>
              <a:gd name="connsiteX1" fmla="*/ 658257 w 1242619"/>
              <a:gd name="connsiteY1" fmla="*/ 0 h 5158247"/>
              <a:gd name="connsiteX2" fmla="*/ 599928 w 1242619"/>
              <a:gd name="connsiteY2" fmla="*/ 5158247 h 5158247"/>
              <a:gd name="connsiteX3" fmla="*/ 0 w 1242619"/>
              <a:gd name="connsiteY3" fmla="*/ 5147552 h 5158247"/>
              <a:gd name="connsiteX4" fmla="*/ 703298 w 1242619"/>
              <a:gd name="connsiteY4" fmla="*/ 2048 h 5158247"/>
              <a:gd name="connsiteX0" fmla="*/ 708538 w 1246150"/>
              <a:gd name="connsiteY0" fmla="*/ 2048 h 5158247"/>
              <a:gd name="connsiteX1" fmla="*/ 663497 w 1246150"/>
              <a:gd name="connsiteY1" fmla="*/ 0 h 5158247"/>
              <a:gd name="connsiteX2" fmla="*/ 605168 w 1246150"/>
              <a:gd name="connsiteY2" fmla="*/ 5158247 h 5158247"/>
              <a:gd name="connsiteX3" fmla="*/ 0 w 1246150"/>
              <a:gd name="connsiteY3" fmla="*/ 5147552 h 5158247"/>
              <a:gd name="connsiteX4" fmla="*/ 708538 w 1246150"/>
              <a:gd name="connsiteY4" fmla="*/ 2048 h 5158247"/>
              <a:gd name="connsiteX0" fmla="*/ 708538 w 1246150"/>
              <a:gd name="connsiteY0" fmla="*/ 2048 h 5158247"/>
              <a:gd name="connsiteX1" fmla="*/ 663497 w 1246150"/>
              <a:gd name="connsiteY1" fmla="*/ 0 h 5158247"/>
              <a:gd name="connsiteX2" fmla="*/ 605168 w 1246150"/>
              <a:gd name="connsiteY2" fmla="*/ 5158247 h 5158247"/>
              <a:gd name="connsiteX3" fmla="*/ 0 w 1246150"/>
              <a:gd name="connsiteY3" fmla="*/ 5147552 h 5158247"/>
              <a:gd name="connsiteX4" fmla="*/ 708538 w 1246150"/>
              <a:gd name="connsiteY4" fmla="*/ 2048 h 5158247"/>
              <a:gd name="connsiteX0" fmla="*/ 708538 w 1246150"/>
              <a:gd name="connsiteY0" fmla="*/ 2048 h 5153007"/>
              <a:gd name="connsiteX1" fmla="*/ 663497 w 1246150"/>
              <a:gd name="connsiteY1" fmla="*/ 0 h 5153007"/>
              <a:gd name="connsiteX2" fmla="*/ 605168 w 1246150"/>
              <a:gd name="connsiteY2" fmla="*/ 5153007 h 5153007"/>
              <a:gd name="connsiteX3" fmla="*/ 0 w 1246150"/>
              <a:gd name="connsiteY3" fmla="*/ 5147552 h 5153007"/>
              <a:gd name="connsiteX4" fmla="*/ 708538 w 1246150"/>
              <a:gd name="connsiteY4" fmla="*/ 2048 h 5153007"/>
              <a:gd name="connsiteX0" fmla="*/ 708538 w 1257416"/>
              <a:gd name="connsiteY0" fmla="*/ 2048 h 5153007"/>
              <a:gd name="connsiteX1" fmla="*/ 663497 w 1257416"/>
              <a:gd name="connsiteY1" fmla="*/ 0 h 5153007"/>
              <a:gd name="connsiteX2" fmla="*/ 605168 w 1257416"/>
              <a:gd name="connsiteY2" fmla="*/ 5153007 h 5153007"/>
              <a:gd name="connsiteX3" fmla="*/ 0 w 1257416"/>
              <a:gd name="connsiteY3" fmla="*/ 5147552 h 5153007"/>
              <a:gd name="connsiteX4" fmla="*/ 708538 w 1257416"/>
              <a:gd name="connsiteY4" fmla="*/ 2048 h 5153007"/>
              <a:gd name="connsiteX0" fmla="*/ 708538 w 1257416"/>
              <a:gd name="connsiteY0" fmla="*/ 2048 h 5153007"/>
              <a:gd name="connsiteX1" fmla="*/ 663497 w 1257416"/>
              <a:gd name="connsiteY1" fmla="*/ 0 h 5153007"/>
              <a:gd name="connsiteX2" fmla="*/ 605168 w 1257416"/>
              <a:gd name="connsiteY2" fmla="*/ 5153007 h 5153007"/>
              <a:gd name="connsiteX3" fmla="*/ 0 w 1257416"/>
              <a:gd name="connsiteY3" fmla="*/ 5147552 h 5153007"/>
              <a:gd name="connsiteX4" fmla="*/ 708538 w 1257416"/>
              <a:gd name="connsiteY4" fmla="*/ 2048 h 5153007"/>
              <a:gd name="connsiteX0" fmla="*/ 708538 w 1375551"/>
              <a:gd name="connsiteY0" fmla="*/ 2048 h 5153007"/>
              <a:gd name="connsiteX1" fmla="*/ 663497 w 1375551"/>
              <a:gd name="connsiteY1" fmla="*/ 0 h 5153007"/>
              <a:gd name="connsiteX2" fmla="*/ 605168 w 1375551"/>
              <a:gd name="connsiteY2" fmla="*/ 5153007 h 5153007"/>
              <a:gd name="connsiteX3" fmla="*/ 0 w 1375551"/>
              <a:gd name="connsiteY3" fmla="*/ 5147552 h 5153007"/>
              <a:gd name="connsiteX4" fmla="*/ 708538 w 1375551"/>
              <a:gd name="connsiteY4" fmla="*/ 2048 h 5153007"/>
              <a:gd name="connsiteX0" fmla="*/ 848388 w 1375551"/>
              <a:gd name="connsiteY0" fmla="*/ 2048 h 5153007"/>
              <a:gd name="connsiteX1" fmla="*/ 663497 w 1375551"/>
              <a:gd name="connsiteY1" fmla="*/ 0 h 5153007"/>
              <a:gd name="connsiteX2" fmla="*/ 605168 w 1375551"/>
              <a:gd name="connsiteY2" fmla="*/ 5153007 h 5153007"/>
              <a:gd name="connsiteX3" fmla="*/ 0 w 1375551"/>
              <a:gd name="connsiteY3" fmla="*/ 5147552 h 5153007"/>
              <a:gd name="connsiteX4" fmla="*/ 848388 w 1375551"/>
              <a:gd name="connsiteY4" fmla="*/ 2048 h 5153007"/>
              <a:gd name="connsiteX0" fmla="*/ 848388 w 1353486"/>
              <a:gd name="connsiteY0" fmla="*/ 2048 h 5153007"/>
              <a:gd name="connsiteX1" fmla="*/ 598951 w 1353486"/>
              <a:gd name="connsiteY1" fmla="*/ 0 h 5153007"/>
              <a:gd name="connsiteX2" fmla="*/ 605168 w 1353486"/>
              <a:gd name="connsiteY2" fmla="*/ 5153007 h 5153007"/>
              <a:gd name="connsiteX3" fmla="*/ 0 w 1353486"/>
              <a:gd name="connsiteY3" fmla="*/ 5147552 h 5153007"/>
              <a:gd name="connsiteX4" fmla="*/ 848388 w 1353486"/>
              <a:gd name="connsiteY4" fmla="*/ 2048 h 5153007"/>
              <a:gd name="connsiteX0" fmla="*/ 848388 w 1577804"/>
              <a:gd name="connsiteY0" fmla="*/ 0 h 5150959"/>
              <a:gd name="connsiteX1" fmla="*/ 1136833 w 1577804"/>
              <a:gd name="connsiteY1" fmla="*/ 51740 h 5150959"/>
              <a:gd name="connsiteX2" fmla="*/ 605168 w 1577804"/>
              <a:gd name="connsiteY2" fmla="*/ 5150959 h 5150959"/>
              <a:gd name="connsiteX3" fmla="*/ 0 w 1577804"/>
              <a:gd name="connsiteY3" fmla="*/ 5145504 h 5150959"/>
              <a:gd name="connsiteX4" fmla="*/ 848388 w 1577804"/>
              <a:gd name="connsiteY4" fmla="*/ 0 h 5150959"/>
              <a:gd name="connsiteX0" fmla="*/ 681644 w 1577804"/>
              <a:gd name="connsiteY0" fmla="*/ 0 h 5145580"/>
              <a:gd name="connsiteX1" fmla="*/ 1136833 w 1577804"/>
              <a:gd name="connsiteY1" fmla="*/ 46361 h 5145580"/>
              <a:gd name="connsiteX2" fmla="*/ 605168 w 1577804"/>
              <a:gd name="connsiteY2" fmla="*/ 5145580 h 5145580"/>
              <a:gd name="connsiteX3" fmla="*/ 0 w 1577804"/>
              <a:gd name="connsiteY3" fmla="*/ 5140125 h 5145580"/>
              <a:gd name="connsiteX4" fmla="*/ 681644 w 1577804"/>
              <a:gd name="connsiteY4" fmla="*/ 0 h 5145580"/>
              <a:gd name="connsiteX0" fmla="*/ 681644 w 1577804"/>
              <a:gd name="connsiteY0" fmla="*/ 0 h 5145580"/>
              <a:gd name="connsiteX1" fmla="*/ 1136833 w 1577804"/>
              <a:gd name="connsiteY1" fmla="*/ 46361 h 5145580"/>
              <a:gd name="connsiteX2" fmla="*/ 605168 w 1577804"/>
              <a:gd name="connsiteY2" fmla="*/ 5145580 h 5145580"/>
              <a:gd name="connsiteX3" fmla="*/ 0 w 1577804"/>
              <a:gd name="connsiteY3" fmla="*/ 5140125 h 5145580"/>
              <a:gd name="connsiteX4" fmla="*/ 681644 w 1577804"/>
              <a:gd name="connsiteY4" fmla="*/ 0 h 5145580"/>
              <a:gd name="connsiteX0" fmla="*/ 675205 w 1571365"/>
              <a:gd name="connsiteY0" fmla="*/ 0 h 5145580"/>
              <a:gd name="connsiteX1" fmla="*/ 1130394 w 1571365"/>
              <a:gd name="connsiteY1" fmla="*/ 46361 h 5145580"/>
              <a:gd name="connsiteX2" fmla="*/ 598729 w 1571365"/>
              <a:gd name="connsiteY2" fmla="*/ 5145580 h 5145580"/>
              <a:gd name="connsiteX3" fmla="*/ 0 w 1571365"/>
              <a:gd name="connsiteY3" fmla="*/ 5140125 h 5145580"/>
              <a:gd name="connsiteX4" fmla="*/ 675205 w 1571365"/>
              <a:gd name="connsiteY4" fmla="*/ 0 h 5145580"/>
              <a:gd name="connsiteX0" fmla="*/ 681645 w 1577805"/>
              <a:gd name="connsiteY0" fmla="*/ 0 h 5145580"/>
              <a:gd name="connsiteX1" fmla="*/ 1136834 w 1577805"/>
              <a:gd name="connsiteY1" fmla="*/ 46361 h 5145580"/>
              <a:gd name="connsiteX2" fmla="*/ 605169 w 1577805"/>
              <a:gd name="connsiteY2" fmla="*/ 5145580 h 5145580"/>
              <a:gd name="connsiteX3" fmla="*/ 0 w 1577805"/>
              <a:gd name="connsiteY3" fmla="*/ 5140125 h 5145580"/>
              <a:gd name="connsiteX4" fmla="*/ 681645 w 1577805"/>
              <a:gd name="connsiteY4" fmla="*/ 0 h 5145580"/>
              <a:gd name="connsiteX0" fmla="*/ 681645 w 1399933"/>
              <a:gd name="connsiteY0" fmla="*/ 0 h 5145580"/>
              <a:gd name="connsiteX1" fmla="*/ 731150 w 1399933"/>
              <a:gd name="connsiteY1" fmla="*/ 1285 h 5145580"/>
              <a:gd name="connsiteX2" fmla="*/ 605169 w 1399933"/>
              <a:gd name="connsiteY2" fmla="*/ 5145580 h 5145580"/>
              <a:gd name="connsiteX3" fmla="*/ 0 w 1399933"/>
              <a:gd name="connsiteY3" fmla="*/ 5140125 h 5145580"/>
              <a:gd name="connsiteX4" fmla="*/ 681645 w 1399933"/>
              <a:gd name="connsiteY4" fmla="*/ 0 h 5145580"/>
              <a:gd name="connsiteX0" fmla="*/ 681645 w 1399933"/>
              <a:gd name="connsiteY0" fmla="*/ 0 h 5145580"/>
              <a:gd name="connsiteX1" fmla="*/ 731150 w 1399933"/>
              <a:gd name="connsiteY1" fmla="*/ 1285 h 5145580"/>
              <a:gd name="connsiteX2" fmla="*/ 605169 w 1399933"/>
              <a:gd name="connsiteY2" fmla="*/ 5145580 h 5145580"/>
              <a:gd name="connsiteX3" fmla="*/ 0 w 1399933"/>
              <a:gd name="connsiteY3" fmla="*/ 5140125 h 5145580"/>
              <a:gd name="connsiteX4" fmla="*/ 681645 w 1399933"/>
              <a:gd name="connsiteY4" fmla="*/ 0 h 5145580"/>
              <a:gd name="connsiteX0" fmla="*/ 681645 w 1386537"/>
              <a:gd name="connsiteY0" fmla="*/ 0 h 5145580"/>
              <a:gd name="connsiteX1" fmla="*/ 731150 w 1386537"/>
              <a:gd name="connsiteY1" fmla="*/ 1285 h 5145580"/>
              <a:gd name="connsiteX2" fmla="*/ 605169 w 1386537"/>
              <a:gd name="connsiteY2" fmla="*/ 5145580 h 5145580"/>
              <a:gd name="connsiteX3" fmla="*/ 0 w 1386537"/>
              <a:gd name="connsiteY3" fmla="*/ 5140125 h 5145580"/>
              <a:gd name="connsiteX4" fmla="*/ 681645 w 1386537"/>
              <a:gd name="connsiteY4" fmla="*/ 0 h 5145580"/>
              <a:gd name="connsiteX0" fmla="*/ 681645 w 1378704"/>
              <a:gd name="connsiteY0" fmla="*/ 9644 h 5155224"/>
              <a:gd name="connsiteX1" fmla="*/ 709292 w 1378704"/>
              <a:gd name="connsiteY1" fmla="*/ 0 h 5155224"/>
              <a:gd name="connsiteX2" fmla="*/ 605169 w 1378704"/>
              <a:gd name="connsiteY2" fmla="*/ 5155224 h 5155224"/>
              <a:gd name="connsiteX3" fmla="*/ 0 w 1378704"/>
              <a:gd name="connsiteY3" fmla="*/ 5149769 h 5155224"/>
              <a:gd name="connsiteX4" fmla="*/ 681645 w 1378704"/>
              <a:gd name="connsiteY4" fmla="*/ 9644 h 5155224"/>
              <a:gd name="connsiteX0" fmla="*/ 681645 w 1378704"/>
              <a:gd name="connsiteY0" fmla="*/ 2358 h 5147938"/>
              <a:gd name="connsiteX1" fmla="*/ 709292 w 1378704"/>
              <a:gd name="connsiteY1" fmla="*/ 0 h 5147938"/>
              <a:gd name="connsiteX2" fmla="*/ 605169 w 1378704"/>
              <a:gd name="connsiteY2" fmla="*/ 5147938 h 5147938"/>
              <a:gd name="connsiteX3" fmla="*/ 0 w 1378704"/>
              <a:gd name="connsiteY3" fmla="*/ 5142483 h 5147938"/>
              <a:gd name="connsiteX4" fmla="*/ 681645 w 1378704"/>
              <a:gd name="connsiteY4" fmla="*/ 2358 h 5147938"/>
              <a:gd name="connsiteX0" fmla="*/ 681645 w 1394746"/>
              <a:gd name="connsiteY0" fmla="*/ 2358 h 5147938"/>
              <a:gd name="connsiteX1" fmla="*/ 709292 w 1394746"/>
              <a:gd name="connsiteY1" fmla="*/ 0 h 5147938"/>
              <a:gd name="connsiteX2" fmla="*/ 605169 w 1394746"/>
              <a:gd name="connsiteY2" fmla="*/ 5147938 h 5147938"/>
              <a:gd name="connsiteX3" fmla="*/ 0 w 1394746"/>
              <a:gd name="connsiteY3" fmla="*/ 5142483 h 5147938"/>
              <a:gd name="connsiteX4" fmla="*/ 681645 w 1394746"/>
              <a:gd name="connsiteY4" fmla="*/ 2358 h 5147938"/>
              <a:gd name="connsiteX0" fmla="*/ 678002 w 1394746"/>
              <a:gd name="connsiteY0" fmla="*/ 2358 h 5147938"/>
              <a:gd name="connsiteX1" fmla="*/ 709292 w 1394746"/>
              <a:gd name="connsiteY1" fmla="*/ 0 h 5147938"/>
              <a:gd name="connsiteX2" fmla="*/ 605169 w 1394746"/>
              <a:gd name="connsiteY2" fmla="*/ 5147938 h 5147938"/>
              <a:gd name="connsiteX3" fmla="*/ 0 w 1394746"/>
              <a:gd name="connsiteY3" fmla="*/ 5142483 h 5147938"/>
              <a:gd name="connsiteX4" fmla="*/ 678002 w 1394746"/>
              <a:gd name="connsiteY4" fmla="*/ 2358 h 514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4746" h="5147938">
                <a:moveTo>
                  <a:pt x="678002" y="2358"/>
                </a:moveTo>
                <a:cubicBezTo>
                  <a:pt x="660202" y="4684"/>
                  <a:pt x="729140" y="4379"/>
                  <a:pt x="709292" y="0"/>
                </a:cubicBezTo>
                <a:cubicBezTo>
                  <a:pt x="1164073" y="792664"/>
                  <a:pt x="2044121" y="3295264"/>
                  <a:pt x="605169" y="5147938"/>
                </a:cubicBezTo>
                <a:lnTo>
                  <a:pt x="0" y="5142483"/>
                </a:lnTo>
                <a:cubicBezTo>
                  <a:pt x="1286717" y="3715598"/>
                  <a:pt x="1489690" y="1855467"/>
                  <a:pt x="678002" y="235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자유형: 도형 1">
            <a:extLst>
              <a:ext uri="{FF2B5EF4-FFF2-40B4-BE49-F238E27FC236}">
                <a16:creationId xmlns="" xmlns:a16="http://schemas.microsoft.com/office/drawing/2014/main" id="{211C3F06-D6FC-4C75-A071-26658C2B36EB}"/>
              </a:ext>
            </a:extLst>
          </p:cNvPr>
          <p:cNvSpPr/>
          <p:nvPr userDrawn="1"/>
        </p:nvSpPr>
        <p:spPr>
          <a:xfrm>
            <a:off x="2602516" y="-3535"/>
            <a:ext cx="1145801" cy="5154958"/>
          </a:xfrm>
          <a:custGeom>
            <a:avLst/>
            <a:gdLst>
              <a:gd name="connsiteX0" fmla="*/ 280657 w 280657"/>
              <a:gd name="connsiteY0" fmla="*/ 0 h 5169529"/>
              <a:gd name="connsiteX1" fmla="*/ 271604 w 280657"/>
              <a:gd name="connsiteY1" fmla="*/ 5169529 h 5169529"/>
              <a:gd name="connsiteX2" fmla="*/ 0 w 280657"/>
              <a:gd name="connsiteY2" fmla="*/ 5169529 h 5169529"/>
              <a:gd name="connsiteX3" fmla="*/ 280657 w 280657"/>
              <a:gd name="connsiteY3" fmla="*/ 0 h 5169529"/>
              <a:gd name="connsiteX0" fmla="*/ 280657 w 761272"/>
              <a:gd name="connsiteY0" fmla="*/ 0 h 5169529"/>
              <a:gd name="connsiteX1" fmla="*/ 271604 w 761272"/>
              <a:gd name="connsiteY1" fmla="*/ 5169529 h 5169529"/>
              <a:gd name="connsiteX2" fmla="*/ 0 w 761272"/>
              <a:gd name="connsiteY2" fmla="*/ 5169529 h 5169529"/>
              <a:gd name="connsiteX3" fmla="*/ 280657 w 761272"/>
              <a:gd name="connsiteY3" fmla="*/ 0 h 5169529"/>
              <a:gd name="connsiteX0" fmla="*/ 280657 w 761272"/>
              <a:gd name="connsiteY0" fmla="*/ 0 h 5169529"/>
              <a:gd name="connsiteX1" fmla="*/ 271604 w 761272"/>
              <a:gd name="connsiteY1" fmla="*/ 5169529 h 5169529"/>
              <a:gd name="connsiteX2" fmla="*/ 0 w 761272"/>
              <a:gd name="connsiteY2" fmla="*/ 5169529 h 5169529"/>
              <a:gd name="connsiteX3" fmla="*/ 280657 w 761272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981021"/>
              <a:gd name="connsiteY0" fmla="*/ 0 h 5169529"/>
              <a:gd name="connsiteX1" fmla="*/ 292706 w 981021"/>
              <a:gd name="connsiteY1" fmla="*/ 5169529 h 5169529"/>
              <a:gd name="connsiteX2" fmla="*/ 0 w 981021"/>
              <a:gd name="connsiteY2" fmla="*/ 5169529 h 5169529"/>
              <a:gd name="connsiteX3" fmla="*/ 301759 w 981021"/>
              <a:gd name="connsiteY3" fmla="*/ 0 h 5169529"/>
              <a:gd name="connsiteX0" fmla="*/ 301759 w 918930"/>
              <a:gd name="connsiteY0" fmla="*/ 0 h 5169529"/>
              <a:gd name="connsiteX1" fmla="*/ 292706 w 918930"/>
              <a:gd name="connsiteY1" fmla="*/ 5169529 h 5169529"/>
              <a:gd name="connsiteX2" fmla="*/ 0 w 918930"/>
              <a:gd name="connsiteY2" fmla="*/ 5169529 h 5169529"/>
              <a:gd name="connsiteX3" fmla="*/ 301759 w 918930"/>
              <a:gd name="connsiteY3" fmla="*/ 0 h 5169529"/>
              <a:gd name="connsiteX0" fmla="*/ 301759 w 1078980"/>
              <a:gd name="connsiteY0" fmla="*/ 0 h 5169529"/>
              <a:gd name="connsiteX1" fmla="*/ 292706 w 1078980"/>
              <a:gd name="connsiteY1" fmla="*/ 5169529 h 5169529"/>
              <a:gd name="connsiteX2" fmla="*/ 0 w 1078980"/>
              <a:gd name="connsiteY2" fmla="*/ 5169529 h 5169529"/>
              <a:gd name="connsiteX3" fmla="*/ 301759 w 1078980"/>
              <a:gd name="connsiteY3" fmla="*/ 0 h 5169529"/>
              <a:gd name="connsiteX0" fmla="*/ 301759 w 1084328"/>
              <a:gd name="connsiteY0" fmla="*/ 0 h 5169529"/>
              <a:gd name="connsiteX1" fmla="*/ 292706 w 1084328"/>
              <a:gd name="connsiteY1" fmla="*/ 5169529 h 5169529"/>
              <a:gd name="connsiteX2" fmla="*/ 0 w 1084328"/>
              <a:gd name="connsiteY2" fmla="*/ 5169529 h 5169529"/>
              <a:gd name="connsiteX3" fmla="*/ 301759 w 1084328"/>
              <a:gd name="connsiteY3" fmla="*/ 0 h 5169529"/>
              <a:gd name="connsiteX0" fmla="*/ 301759 w 1086927"/>
              <a:gd name="connsiteY0" fmla="*/ 0 h 5169529"/>
              <a:gd name="connsiteX1" fmla="*/ 292706 w 1086927"/>
              <a:gd name="connsiteY1" fmla="*/ 5169529 h 5169529"/>
              <a:gd name="connsiteX2" fmla="*/ 0 w 1086927"/>
              <a:gd name="connsiteY2" fmla="*/ 5169529 h 5169529"/>
              <a:gd name="connsiteX3" fmla="*/ 301759 w 1086927"/>
              <a:gd name="connsiteY3" fmla="*/ 0 h 5169529"/>
              <a:gd name="connsiteX0" fmla="*/ 301759 w 1076561"/>
              <a:gd name="connsiteY0" fmla="*/ 0 h 5169529"/>
              <a:gd name="connsiteX1" fmla="*/ 292706 w 1076561"/>
              <a:gd name="connsiteY1" fmla="*/ 5169529 h 5169529"/>
              <a:gd name="connsiteX2" fmla="*/ 0 w 1076561"/>
              <a:gd name="connsiteY2" fmla="*/ 5169529 h 5169529"/>
              <a:gd name="connsiteX3" fmla="*/ 301759 w 1076561"/>
              <a:gd name="connsiteY3" fmla="*/ 0 h 5169529"/>
              <a:gd name="connsiteX0" fmla="*/ 301759 w 1094749"/>
              <a:gd name="connsiteY0" fmla="*/ 0 h 5169529"/>
              <a:gd name="connsiteX1" fmla="*/ 292706 w 1094749"/>
              <a:gd name="connsiteY1" fmla="*/ 5169529 h 5169529"/>
              <a:gd name="connsiteX2" fmla="*/ 0 w 1094749"/>
              <a:gd name="connsiteY2" fmla="*/ 5169529 h 5169529"/>
              <a:gd name="connsiteX3" fmla="*/ 301759 w 1094749"/>
              <a:gd name="connsiteY3" fmla="*/ 0 h 5169529"/>
              <a:gd name="connsiteX0" fmla="*/ 301759 w 1084328"/>
              <a:gd name="connsiteY0" fmla="*/ 0 h 5169529"/>
              <a:gd name="connsiteX1" fmla="*/ 292706 w 1084328"/>
              <a:gd name="connsiteY1" fmla="*/ 5169529 h 5169529"/>
              <a:gd name="connsiteX2" fmla="*/ 0 w 1084328"/>
              <a:gd name="connsiteY2" fmla="*/ 5169529 h 5169529"/>
              <a:gd name="connsiteX3" fmla="*/ 301759 w 1084328"/>
              <a:gd name="connsiteY3" fmla="*/ 0 h 5169529"/>
              <a:gd name="connsiteX0" fmla="*/ 301759 w 1097769"/>
              <a:gd name="connsiteY0" fmla="*/ 0 h 5169529"/>
              <a:gd name="connsiteX1" fmla="*/ 292706 w 1097769"/>
              <a:gd name="connsiteY1" fmla="*/ 5169529 h 5169529"/>
              <a:gd name="connsiteX2" fmla="*/ 0 w 1097769"/>
              <a:gd name="connsiteY2" fmla="*/ 5169529 h 5169529"/>
              <a:gd name="connsiteX3" fmla="*/ 301759 w 1097769"/>
              <a:gd name="connsiteY3" fmla="*/ 0 h 5169529"/>
              <a:gd name="connsiteX0" fmla="*/ 301759 w 1081652"/>
              <a:gd name="connsiteY0" fmla="*/ 0 h 5169529"/>
              <a:gd name="connsiteX1" fmla="*/ 292706 w 1081652"/>
              <a:gd name="connsiteY1" fmla="*/ 5169529 h 5169529"/>
              <a:gd name="connsiteX2" fmla="*/ 0 w 1081652"/>
              <a:gd name="connsiteY2" fmla="*/ 5169529 h 5169529"/>
              <a:gd name="connsiteX3" fmla="*/ 301759 w 1081652"/>
              <a:gd name="connsiteY3" fmla="*/ 0 h 5169529"/>
              <a:gd name="connsiteX0" fmla="*/ 301759 w 1049879"/>
              <a:gd name="connsiteY0" fmla="*/ 0 h 5169529"/>
              <a:gd name="connsiteX1" fmla="*/ 292706 w 1049879"/>
              <a:gd name="connsiteY1" fmla="*/ 5169529 h 5169529"/>
              <a:gd name="connsiteX2" fmla="*/ 0 w 1049879"/>
              <a:gd name="connsiteY2" fmla="*/ 5169529 h 5169529"/>
              <a:gd name="connsiteX3" fmla="*/ 301759 w 1049879"/>
              <a:gd name="connsiteY3" fmla="*/ 0 h 5169529"/>
              <a:gd name="connsiteX0" fmla="*/ 301759 w 1034244"/>
              <a:gd name="connsiteY0" fmla="*/ 0 h 5169529"/>
              <a:gd name="connsiteX1" fmla="*/ 292706 w 1034244"/>
              <a:gd name="connsiteY1" fmla="*/ 5169529 h 5169529"/>
              <a:gd name="connsiteX2" fmla="*/ 0 w 1034244"/>
              <a:gd name="connsiteY2" fmla="*/ 5169529 h 5169529"/>
              <a:gd name="connsiteX3" fmla="*/ 301759 w 1034244"/>
              <a:gd name="connsiteY3" fmla="*/ 0 h 5169529"/>
              <a:gd name="connsiteX0" fmla="*/ 301759 w 1034244"/>
              <a:gd name="connsiteY0" fmla="*/ 0 h 5169529"/>
              <a:gd name="connsiteX1" fmla="*/ 292706 w 1034244"/>
              <a:gd name="connsiteY1" fmla="*/ 5169529 h 5169529"/>
              <a:gd name="connsiteX2" fmla="*/ 0 w 1034244"/>
              <a:gd name="connsiteY2" fmla="*/ 5169529 h 5169529"/>
              <a:gd name="connsiteX3" fmla="*/ 301759 w 1034244"/>
              <a:gd name="connsiteY3" fmla="*/ 0 h 5169529"/>
              <a:gd name="connsiteX0" fmla="*/ 301759 w 1030828"/>
              <a:gd name="connsiteY0" fmla="*/ 0 h 5169529"/>
              <a:gd name="connsiteX1" fmla="*/ 285672 w 1030828"/>
              <a:gd name="connsiteY1" fmla="*/ 5169529 h 5169529"/>
              <a:gd name="connsiteX2" fmla="*/ 0 w 1030828"/>
              <a:gd name="connsiteY2" fmla="*/ 5169529 h 5169529"/>
              <a:gd name="connsiteX3" fmla="*/ 301759 w 1030828"/>
              <a:gd name="connsiteY3" fmla="*/ 0 h 5169529"/>
              <a:gd name="connsiteX0" fmla="*/ 301759 w 1046406"/>
              <a:gd name="connsiteY0" fmla="*/ 0 h 5169529"/>
              <a:gd name="connsiteX1" fmla="*/ 285672 w 1046406"/>
              <a:gd name="connsiteY1" fmla="*/ 5169529 h 5169529"/>
              <a:gd name="connsiteX2" fmla="*/ 0 w 1046406"/>
              <a:gd name="connsiteY2" fmla="*/ 5169529 h 5169529"/>
              <a:gd name="connsiteX3" fmla="*/ 301759 w 1046406"/>
              <a:gd name="connsiteY3" fmla="*/ 0 h 5169529"/>
              <a:gd name="connsiteX0" fmla="*/ 319549 w 1055493"/>
              <a:gd name="connsiteY0" fmla="*/ 0 h 5137507"/>
              <a:gd name="connsiteX1" fmla="*/ 285672 w 1055493"/>
              <a:gd name="connsiteY1" fmla="*/ 5137507 h 5137507"/>
              <a:gd name="connsiteX2" fmla="*/ 0 w 1055493"/>
              <a:gd name="connsiteY2" fmla="*/ 5137507 h 5137507"/>
              <a:gd name="connsiteX3" fmla="*/ 319549 w 1055493"/>
              <a:gd name="connsiteY3" fmla="*/ 0 h 5137507"/>
              <a:gd name="connsiteX0" fmla="*/ 319549 w 1055493"/>
              <a:gd name="connsiteY0" fmla="*/ 0 h 5155297"/>
              <a:gd name="connsiteX1" fmla="*/ 285672 w 1055493"/>
              <a:gd name="connsiteY1" fmla="*/ 5155297 h 5155297"/>
              <a:gd name="connsiteX2" fmla="*/ 0 w 1055493"/>
              <a:gd name="connsiteY2" fmla="*/ 5155297 h 5155297"/>
              <a:gd name="connsiteX3" fmla="*/ 319549 w 1055493"/>
              <a:gd name="connsiteY3" fmla="*/ 0 h 5155297"/>
              <a:gd name="connsiteX0" fmla="*/ 319549 w 1054135"/>
              <a:gd name="connsiteY0" fmla="*/ 0 h 5155297"/>
              <a:gd name="connsiteX1" fmla="*/ 285672 w 1054135"/>
              <a:gd name="connsiteY1" fmla="*/ 5155297 h 5155297"/>
              <a:gd name="connsiteX2" fmla="*/ 0 w 1054135"/>
              <a:gd name="connsiteY2" fmla="*/ 5155297 h 5155297"/>
              <a:gd name="connsiteX3" fmla="*/ 319549 w 1054135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37922"/>
              <a:gd name="connsiteY0" fmla="*/ 0 h 5155297"/>
              <a:gd name="connsiteX1" fmla="*/ 285672 w 1037922"/>
              <a:gd name="connsiteY1" fmla="*/ 5155297 h 5155297"/>
              <a:gd name="connsiteX2" fmla="*/ 0 w 1037922"/>
              <a:gd name="connsiteY2" fmla="*/ 5155297 h 5155297"/>
              <a:gd name="connsiteX3" fmla="*/ 319549 w 1037922"/>
              <a:gd name="connsiteY3" fmla="*/ 0 h 5155297"/>
              <a:gd name="connsiteX0" fmla="*/ 319549 w 1037922"/>
              <a:gd name="connsiteY0" fmla="*/ 0 h 5155297"/>
              <a:gd name="connsiteX1" fmla="*/ 285672 w 1037922"/>
              <a:gd name="connsiteY1" fmla="*/ 5155297 h 5155297"/>
              <a:gd name="connsiteX2" fmla="*/ 0 w 1037922"/>
              <a:gd name="connsiteY2" fmla="*/ 5155297 h 5155297"/>
              <a:gd name="connsiteX3" fmla="*/ 319549 w 1037922"/>
              <a:gd name="connsiteY3" fmla="*/ 0 h 5155297"/>
              <a:gd name="connsiteX0" fmla="*/ 319549 w 1037922"/>
              <a:gd name="connsiteY0" fmla="*/ 0 h 5155297"/>
              <a:gd name="connsiteX1" fmla="*/ 285672 w 1037922"/>
              <a:gd name="connsiteY1" fmla="*/ 5155297 h 5155297"/>
              <a:gd name="connsiteX2" fmla="*/ 0 w 1037922"/>
              <a:gd name="connsiteY2" fmla="*/ 5155297 h 5155297"/>
              <a:gd name="connsiteX3" fmla="*/ 319549 w 1037922"/>
              <a:gd name="connsiteY3" fmla="*/ 0 h 5155297"/>
              <a:gd name="connsiteX0" fmla="*/ 314686 w 1035467"/>
              <a:gd name="connsiteY0" fmla="*/ 0 h 5160160"/>
              <a:gd name="connsiteX1" fmla="*/ 285672 w 1035467"/>
              <a:gd name="connsiteY1" fmla="*/ 5160160 h 5160160"/>
              <a:gd name="connsiteX2" fmla="*/ 0 w 1035467"/>
              <a:gd name="connsiteY2" fmla="*/ 5160160 h 5160160"/>
              <a:gd name="connsiteX3" fmla="*/ 314686 w 1035467"/>
              <a:gd name="connsiteY3" fmla="*/ 0 h 5160160"/>
              <a:gd name="connsiteX0" fmla="*/ 314686 w 1042817"/>
              <a:gd name="connsiteY0" fmla="*/ 0 h 5160160"/>
              <a:gd name="connsiteX1" fmla="*/ 285672 w 1042817"/>
              <a:gd name="connsiteY1" fmla="*/ 5160160 h 5160160"/>
              <a:gd name="connsiteX2" fmla="*/ 0 w 1042817"/>
              <a:gd name="connsiteY2" fmla="*/ 5160160 h 5160160"/>
              <a:gd name="connsiteX3" fmla="*/ 314686 w 1042817"/>
              <a:gd name="connsiteY3" fmla="*/ 0 h 5160160"/>
              <a:gd name="connsiteX0" fmla="*/ 291826 w 1031317"/>
              <a:gd name="connsiteY0" fmla="*/ 0 h 5153629"/>
              <a:gd name="connsiteX1" fmla="*/ 285672 w 1031317"/>
              <a:gd name="connsiteY1" fmla="*/ 5153629 h 5153629"/>
              <a:gd name="connsiteX2" fmla="*/ 0 w 1031317"/>
              <a:gd name="connsiteY2" fmla="*/ 5153629 h 5153629"/>
              <a:gd name="connsiteX3" fmla="*/ 291826 w 1031317"/>
              <a:gd name="connsiteY3" fmla="*/ 0 h 5153629"/>
              <a:gd name="connsiteX0" fmla="*/ 291826 w 1067180"/>
              <a:gd name="connsiteY0" fmla="*/ 0 h 5153629"/>
              <a:gd name="connsiteX1" fmla="*/ 285672 w 1067180"/>
              <a:gd name="connsiteY1" fmla="*/ 5153629 h 5153629"/>
              <a:gd name="connsiteX2" fmla="*/ 0 w 1067180"/>
              <a:gd name="connsiteY2" fmla="*/ 5153629 h 5153629"/>
              <a:gd name="connsiteX3" fmla="*/ 291826 w 1067180"/>
              <a:gd name="connsiteY3" fmla="*/ 0 h 5153629"/>
              <a:gd name="connsiteX0" fmla="*/ 291826 w 1067180"/>
              <a:gd name="connsiteY0" fmla="*/ 0 h 5153629"/>
              <a:gd name="connsiteX1" fmla="*/ 285672 w 1067180"/>
              <a:gd name="connsiteY1" fmla="*/ 5153629 h 5153629"/>
              <a:gd name="connsiteX2" fmla="*/ 0 w 1067180"/>
              <a:gd name="connsiteY2" fmla="*/ 5153629 h 5153629"/>
              <a:gd name="connsiteX3" fmla="*/ 291826 w 1067180"/>
              <a:gd name="connsiteY3" fmla="*/ 0 h 5153629"/>
              <a:gd name="connsiteX0" fmla="*/ 288560 w 1065497"/>
              <a:gd name="connsiteY0" fmla="*/ 0 h 5147098"/>
              <a:gd name="connsiteX1" fmla="*/ 285672 w 1065497"/>
              <a:gd name="connsiteY1" fmla="*/ 5147098 h 5147098"/>
              <a:gd name="connsiteX2" fmla="*/ 0 w 1065497"/>
              <a:gd name="connsiteY2" fmla="*/ 5147098 h 5147098"/>
              <a:gd name="connsiteX3" fmla="*/ 288560 w 1065497"/>
              <a:gd name="connsiteY3" fmla="*/ 0 h 5147098"/>
              <a:gd name="connsiteX0" fmla="*/ 288560 w 1096906"/>
              <a:gd name="connsiteY0" fmla="*/ 0 h 5147098"/>
              <a:gd name="connsiteX1" fmla="*/ 285672 w 1096906"/>
              <a:gd name="connsiteY1" fmla="*/ 5147098 h 5147098"/>
              <a:gd name="connsiteX2" fmla="*/ 0 w 1096906"/>
              <a:gd name="connsiteY2" fmla="*/ 5147098 h 5147098"/>
              <a:gd name="connsiteX3" fmla="*/ 288560 w 1096906"/>
              <a:gd name="connsiteY3" fmla="*/ 0 h 5147098"/>
              <a:gd name="connsiteX0" fmla="*/ 288560 w 1096906"/>
              <a:gd name="connsiteY0" fmla="*/ 0 h 5147098"/>
              <a:gd name="connsiteX1" fmla="*/ 285672 w 1096906"/>
              <a:gd name="connsiteY1" fmla="*/ 5147098 h 5147098"/>
              <a:gd name="connsiteX2" fmla="*/ 0 w 1096906"/>
              <a:gd name="connsiteY2" fmla="*/ 5147098 h 5147098"/>
              <a:gd name="connsiteX3" fmla="*/ 288560 w 1096906"/>
              <a:gd name="connsiteY3" fmla="*/ 0 h 5147098"/>
              <a:gd name="connsiteX0" fmla="*/ 204061 w 1053504"/>
              <a:gd name="connsiteY0" fmla="*/ 0 h 5147098"/>
              <a:gd name="connsiteX1" fmla="*/ 285672 w 1053504"/>
              <a:gd name="connsiteY1" fmla="*/ 5147098 h 5147098"/>
              <a:gd name="connsiteX2" fmla="*/ 0 w 1053504"/>
              <a:gd name="connsiteY2" fmla="*/ 5147098 h 5147098"/>
              <a:gd name="connsiteX3" fmla="*/ 204061 w 1053504"/>
              <a:gd name="connsiteY3" fmla="*/ 0 h 5147098"/>
              <a:gd name="connsiteX0" fmla="*/ 242161 w 1091604"/>
              <a:gd name="connsiteY0" fmla="*/ 0 h 5147098"/>
              <a:gd name="connsiteX1" fmla="*/ 323772 w 1091604"/>
              <a:gd name="connsiteY1" fmla="*/ 5147098 h 5147098"/>
              <a:gd name="connsiteX2" fmla="*/ 0 w 1091604"/>
              <a:gd name="connsiteY2" fmla="*/ 5147098 h 5147098"/>
              <a:gd name="connsiteX3" fmla="*/ 242161 w 1091604"/>
              <a:gd name="connsiteY3" fmla="*/ 0 h 5147098"/>
              <a:gd name="connsiteX0" fmla="*/ 242161 w 1091604"/>
              <a:gd name="connsiteY0" fmla="*/ 0 h 5147098"/>
              <a:gd name="connsiteX1" fmla="*/ 323772 w 1091604"/>
              <a:gd name="connsiteY1" fmla="*/ 5147098 h 5147098"/>
              <a:gd name="connsiteX2" fmla="*/ 0 w 1091604"/>
              <a:gd name="connsiteY2" fmla="*/ 5147098 h 5147098"/>
              <a:gd name="connsiteX3" fmla="*/ 242161 w 1091604"/>
              <a:gd name="connsiteY3" fmla="*/ 0 h 5147098"/>
              <a:gd name="connsiteX0" fmla="*/ 242161 w 1091604"/>
              <a:gd name="connsiteY0" fmla="*/ 0 h 5147098"/>
              <a:gd name="connsiteX1" fmla="*/ 323772 w 1091604"/>
              <a:gd name="connsiteY1" fmla="*/ 5147098 h 5147098"/>
              <a:gd name="connsiteX2" fmla="*/ 0 w 1091604"/>
              <a:gd name="connsiteY2" fmla="*/ 5147098 h 5147098"/>
              <a:gd name="connsiteX3" fmla="*/ 242161 w 1091604"/>
              <a:gd name="connsiteY3" fmla="*/ 0 h 5147098"/>
              <a:gd name="connsiteX0" fmla="*/ 346963 w 1145801"/>
              <a:gd name="connsiteY0" fmla="*/ 0 h 5154958"/>
              <a:gd name="connsiteX1" fmla="*/ 323772 w 1145801"/>
              <a:gd name="connsiteY1" fmla="*/ 5154958 h 5154958"/>
              <a:gd name="connsiteX2" fmla="*/ 0 w 1145801"/>
              <a:gd name="connsiteY2" fmla="*/ 5154958 h 5154958"/>
              <a:gd name="connsiteX3" fmla="*/ 346963 w 1145801"/>
              <a:gd name="connsiteY3" fmla="*/ 0 h 515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5801" h="5154958">
                <a:moveTo>
                  <a:pt x="346963" y="0"/>
                </a:moveTo>
                <a:cubicBezTo>
                  <a:pt x="1503833" y="1879282"/>
                  <a:pt x="1323265" y="3584062"/>
                  <a:pt x="323772" y="5154958"/>
                </a:cubicBezTo>
                <a:lnTo>
                  <a:pt x="0" y="5154958"/>
                </a:lnTo>
                <a:cubicBezTo>
                  <a:pt x="1140463" y="3599315"/>
                  <a:pt x="1290903" y="1893588"/>
                  <a:pt x="3469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83723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59787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0918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2" y="0"/>
            <a:ext cx="7886599" cy="5151451"/>
          </a:xfrm>
          <a:custGeom>
            <a:avLst/>
            <a:gdLst>
              <a:gd name="connsiteX0" fmla="*/ 0 w 8244408"/>
              <a:gd name="connsiteY0" fmla="*/ 0 h 5143500"/>
              <a:gd name="connsiteX1" fmla="*/ 8244408 w 8244408"/>
              <a:gd name="connsiteY1" fmla="*/ 0 h 5143500"/>
              <a:gd name="connsiteX2" fmla="*/ 8244408 w 8244408"/>
              <a:gd name="connsiteY2" fmla="*/ 5143500 h 5143500"/>
              <a:gd name="connsiteX3" fmla="*/ 0 w 8244408"/>
              <a:gd name="connsiteY3" fmla="*/ 5143500 h 5143500"/>
              <a:gd name="connsiteX4" fmla="*/ 0 w 8244408"/>
              <a:gd name="connsiteY4" fmla="*/ 0 h 5143500"/>
              <a:gd name="connsiteX0" fmla="*/ 0 w 8244408"/>
              <a:gd name="connsiteY0" fmla="*/ 0 h 5143500"/>
              <a:gd name="connsiteX1" fmla="*/ 5779504 w 8244408"/>
              <a:gd name="connsiteY1" fmla="*/ 0 h 5143500"/>
              <a:gd name="connsiteX2" fmla="*/ 8244408 w 8244408"/>
              <a:gd name="connsiteY2" fmla="*/ 5143500 h 5143500"/>
              <a:gd name="connsiteX3" fmla="*/ 0 w 8244408"/>
              <a:gd name="connsiteY3" fmla="*/ 5143500 h 5143500"/>
              <a:gd name="connsiteX4" fmla="*/ 0 w 8244408"/>
              <a:gd name="connsiteY4" fmla="*/ 0 h 5143500"/>
              <a:gd name="connsiteX0" fmla="*/ 0 w 8069479"/>
              <a:gd name="connsiteY0" fmla="*/ 0 h 5143500"/>
              <a:gd name="connsiteX1" fmla="*/ 5779504 w 8069479"/>
              <a:gd name="connsiteY1" fmla="*/ 0 h 5143500"/>
              <a:gd name="connsiteX2" fmla="*/ 8069479 w 8069479"/>
              <a:gd name="connsiteY2" fmla="*/ 5143500 h 5143500"/>
              <a:gd name="connsiteX3" fmla="*/ 0 w 8069479"/>
              <a:gd name="connsiteY3" fmla="*/ 5143500 h 5143500"/>
              <a:gd name="connsiteX4" fmla="*/ 0 w 8069479"/>
              <a:gd name="connsiteY4" fmla="*/ 0 h 5143500"/>
              <a:gd name="connsiteX0" fmla="*/ 0 w 8013820"/>
              <a:gd name="connsiteY0" fmla="*/ 0 h 5143500"/>
              <a:gd name="connsiteX1" fmla="*/ 5779504 w 8013820"/>
              <a:gd name="connsiteY1" fmla="*/ 0 h 5143500"/>
              <a:gd name="connsiteX2" fmla="*/ 8013820 w 8013820"/>
              <a:gd name="connsiteY2" fmla="*/ 5143500 h 5143500"/>
              <a:gd name="connsiteX3" fmla="*/ 0 w 8013820"/>
              <a:gd name="connsiteY3" fmla="*/ 5143500 h 5143500"/>
              <a:gd name="connsiteX4" fmla="*/ 0 w 8013820"/>
              <a:gd name="connsiteY4" fmla="*/ 0 h 5143500"/>
              <a:gd name="connsiteX0" fmla="*/ 0 w 7966112"/>
              <a:gd name="connsiteY0" fmla="*/ 0 h 5143500"/>
              <a:gd name="connsiteX1" fmla="*/ 5779504 w 7966112"/>
              <a:gd name="connsiteY1" fmla="*/ 0 h 5143500"/>
              <a:gd name="connsiteX2" fmla="*/ 7966112 w 7966112"/>
              <a:gd name="connsiteY2" fmla="*/ 5143500 h 5143500"/>
              <a:gd name="connsiteX3" fmla="*/ 0 w 7966112"/>
              <a:gd name="connsiteY3" fmla="*/ 5143500 h 5143500"/>
              <a:gd name="connsiteX4" fmla="*/ 0 w 7966112"/>
              <a:gd name="connsiteY4" fmla="*/ 0 h 5143500"/>
              <a:gd name="connsiteX0" fmla="*/ 0 w 7942258"/>
              <a:gd name="connsiteY0" fmla="*/ 0 h 5143500"/>
              <a:gd name="connsiteX1" fmla="*/ 5779504 w 7942258"/>
              <a:gd name="connsiteY1" fmla="*/ 0 h 5143500"/>
              <a:gd name="connsiteX2" fmla="*/ 7942258 w 7942258"/>
              <a:gd name="connsiteY2" fmla="*/ 5143500 h 5143500"/>
              <a:gd name="connsiteX3" fmla="*/ 0 w 7942258"/>
              <a:gd name="connsiteY3" fmla="*/ 5143500 h 5143500"/>
              <a:gd name="connsiteX4" fmla="*/ 0 w 7942258"/>
              <a:gd name="connsiteY4" fmla="*/ 0 h 5143500"/>
              <a:gd name="connsiteX0" fmla="*/ 0 w 7886599"/>
              <a:gd name="connsiteY0" fmla="*/ 0 h 5151451"/>
              <a:gd name="connsiteX1" fmla="*/ 5779504 w 7886599"/>
              <a:gd name="connsiteY1" fmla="*/ 0 h 5151451"/>
              <a:gd name="connsiteX2" fmla="*/ 7886599 w 7886599"/>
              <a:gd name="connsiteY2" fmla="*/ 5151451 h 5151451"/>
              <a:gd name="connsiteX3" fmla="*/ 0 w 7886599"/>
              <a:gd name="connsiteY3" fmla="*/ 5143500 h 5151451"/>
              <a:gd name="connsiteX4" fmla="*/ 0 w 7886599"/>
              <a:gd name="connsiteY4" fmla="*/ 0 h 515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6599" h="5151451">
                <a:moveTo>
                  <a:pt x="0" y="0"/>
                </a:moveTo>
                <a:lnTo>
                  <a:pt x="5779504" y="0"/>
                </a:lnTo>
                <a:lnTo>
                  <a:pt x="7886599" y="5151451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23478"/>
            <a:ext cx="867645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699542"/>
            <a:ext cx="867645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64272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5323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51387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9246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20790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92334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63879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149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11510"/>
            <a:ext cx="2664296" cy="265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076170" y="521952"/>
            <a:ext cx="2447664" cy="1662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7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710" y="2389300"/>
            <a:ext cx="2664296" cy="265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084168" y="2499742"/>
            <a:ext cx="2447664" cy="1662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577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5183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798" y="1223021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16216" y="1361169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8181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1" r:id="rId4"/>
    <p:sldLayoutId id="2147483670" r:id="rId5"/>
    <p:sldLayoutId id="2147483655" r:id="rId6"/>
    <p:sldLayoutId id="2147483662" r:id="rId7"/>
    <p:sldLayoutId id="2147483663" r:id="rId8"/>
    <p:sldLayoutId id="2147483664" r:id="rId9"/>
    <p:sldLayoutId id="2147483665" r:id="rId10"/>
    <p:sldLayoutId id="2147483667" r:id="rId11"/>
    <p:sldLayoutId id="2147483666" r:id="rId12"/>
    <p:sldLayoutId id="2147483668" r:id="rId13"/>
    <p:sldLayoutId id="2147483671" r:id="rId14"/>
    <p:sldLayoutId id="2147483669" r:id="rId15"/>
    <p:sldLayoutId id="2147483656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uk-UA" altLang="ko-KR" dirty="0" smtClean="0">
                <a:ea typeface="맑은 고딕" pitchFamily="50" charset="-127"/>
              </a:rPr>
              <a:t>Технологія створення банку ідей</a:t>
            </a:r>
            <a:endParaRPr lang="en-US" altLang="ko-K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7544" y="4299942"/>
            <a:ext cx="3240212" cy="504056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uk-UA" altLang="ko-KR" dirty="0" smtClean="0"/>
              <a:t>Урок 4</a:t>
            </a:r>
            <a:endParaRPr lang="en-US" altLang="ko-K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04" y="216248"/>
            <a:ext cx="941472" cy="23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7544" y="813362"/>
            <a:ext cx="2376264" cy="35394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sz="1600" dirty="0">
                <a:solidFill>
                  <a:schemeClr val="bg1"/>
                </a:solidFill>
                <a:cs typeface="Arial" pitchFamily="34" charset="0"/>
              </a:rPr>
              <a:t>Досить часто великий обсяг інформації не </a:t>
            </a:r>
            <a:endParaRPr lang="uk-UA" sz="1600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uk-UA" sz="1600" dirty="0" smtClean="0">
                <a:solidFill>
                  <a:schemeClr val="bg1"/>
                </a:solidFill>
                <a:cs typeface="Arial" pitchFamily="34" charset="0"/>
              </a:rPr>
              <a:t>лише </a:t>
            </a:r>
            <a:r>
              <a:rPr lang="uk-UA" sz="1600" dirty="0">
                <a:solidFill>
                  <a:schemeClr val="bg1"/>
                </a:solidFill>
                <a:cs typeface="Arial" pitchFamily="34" charset="0"/>
              </a:rPr>
              <a:t>«загромаджує» </a:t>
            </a:r>
            <a:endParaRPr lang="uk-UA" sz="1600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uk-UA" sz="1600" dirty="0" smtClean="0">
                <a:solidFill>
                  <a:schemeClr val="bg1"/>
                </a:solidFill>
                <a:cs typeface="Arial" pitchFamily="34" charset="0"/>
              </a:rPr>
              <a:t>комп'ютер</a:t>
            </a:r>
            <a:r>
              <a:rPr lang="uk-UA" sz="1600" dirty="0">
                <a:solidFill>
                  <a:schemeClr val="bg1"/>
                </a:solidFill>
                <a:cs typeface="Arial" pitchFamily="34" charset="0"/>
              </a:rPr>
              <a:t>, а й </a:t>
            </a:r>
            <a:r>
              <a:rPr lang="uk-UA" sz="1600" dirty="0" smtClean="0">
                <a:solidFill>
                  <a:schemeClr val="bg1"/>
                </a:solidFill>
                <a:cs typeface="Arial" pitchFamily="34" charset="0"/>
              </a:rPr>
              <a:t>залишається </a:t>
            </a:r>
            <a:r>
              <a:rPr lang="uk-UA" sz="1600" dirty="0">
                <a:solidFill>
                  <a:schemeClr val="bg1"/>
                </a:solidFill>
                <a:cs typeface="Arial" pitchFamily="34" charset="0"/>
              </a:rPr>
              <a:t>невикористаним у дослідницькій роботі. Тому дизайнери </a:t>
            </a:r>
            <a:r>
              <a:rPr lang="uk-UA" sz="1600" dirty="0" err="1" smtClean="0">
                <a:solidFill>
                  <a:schemeClr val="bg1"/>
                </a:solidFill>
                <a:cs typeface="Arial" pitchFamily="34" charset="0"/>
              </a:rPr>
              <a:t>нама</a:t>
            </a:r>
            <a:r>
              <a:rPr lang="uk-UA" sz="1600" dirty="0" smtClean="0">
                <a:solidFill>
                  <a:schemeClr val="bg1"/>
                </a:solidFill>
                <a:cs typeface="Arial" pitchFamily="34" charset="0"/>
              </a:rPr>
              <a:t>-гаються </a:t>
            </a:r>
            <a:r>
              <a:rPr lang="uk-UA" sz="1600" dirty="0">
                <a:solidFill>
                  <a:schemeClr val="bg1"/>
                </a:solidFill>
                <a:cs typeface="Arial" pitchFamily="34" charset="0"/>
              </a:rPr>
              <a:t>впорядкувати і </a:t>
            </a:r>
            <a:r>
              <a:rPr lang="uk-UA" sz="1600">
                <a:solidFill>
                  <a:schemeClr val="bg1"/>
                </a:solidFill>
                <a:cs typeface="Arial" pitchFamily="34" charset="0"/>
              </a:rPr>
              <a:t>систематизувати </a:t>
            </a:r>
            <a:endParaRPr lang="uk-UA" sz="160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uk-UA" sz="1600" dirty="0" smtClean="0">
                <a:solidFill>
                  <a:schemeClr val="bg1"/>
                </a:solidFill>
                <a:cs typeface="Arial" pitchFamily="34" charset="0"/>
              </a:rPr>
              <a:t>зібрану </a:t>
            </a:r>
            <a:r>
              <a:rPr lang="uk-UA" sz="1600" dirty="0">
                <a:solidFill>
                  <a:schemeClr val="bg1"/>
                </a:solidFill>
                <a:cs typeface="Arial" pitchFamily="34" charset="0"/>
              </a:rPr>
              <a:t>під час дослідження та вивчення </a:t>
            </a:r>
            <a:endParaRPr lang="uk-UA" sz="1600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uk-UA" sz="1600" dirty="0" smtClean="0">
                <a:solidFill>
                  <a:schemeClr val="bg1"/>
                </a:solidFill>
                <a:cs typeface="Arial" pitchFamily="34" charset="0"/>
              </a:rPr>
              <a:t>проблеми </a:t>
            </a:r>
            <a:r>
              <a:rPr lang="uk-UA" sz="1600" dirty="0">
                <a:solidFill>
                  <a:schemeClr val="bg1"/>
                </a:solidFill>
                <a:cs typeface="Arial" pitchFamily="34" charset="0"/>
              </a:rPr>
              <a:t>інформацію, щоб ефективніше нею </a:t>
            </a:r>
            <a:r>
              <a:rPr lang="uk-UA" sz="1600" dirty="0" smtClean="0">
                <a:solidFill>
                  <a:schemeClr val="bg1"/>
                </a:solidFill>
                <a:cs typeface="Arial" pitchFamily="34" charset="0"/>
              </a:rPr>
              <a:t>скористатися</a:t>
            </a:r>
            <a:r>
              <a:rPr lang="en-US" altLang="ko-KR" sz="1600" smtClean="0">
                <a:solidFill>
                  <a:schemeClr val="bg1"/>
                </a:solidFill>
                <a:cs typeface="Arial" pitchFamily="34" charset="0"/>
              </a:rPr>
              <a:t>.  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Rectangle 9"/>
          <p:cNvSpPr/>
          <p:nvPr/>
        </p:nvSpPr>
        <p:spPr>
          <a:xfrm>
            <a:off x="1547664" y="483518"/>
            <a:ext cx="300550" cy="28134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Text Placeholder 13"/>
          <p:cNvSpPr txBox="1">
            <a:spLocks/>
          </p:cNvSpPr>
          <p:nvPr/>
        </p:nvSpPr>
        <p:spPr>
          <a:xfrm>
            <a:off x="6163490" y="516617"/>
            <a:ext cx="2656981" cy="155107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ru-RU" sz="1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Кожну</a:t>
            </a:r>
            <a:r>
              <a:rPr lang="ru-RU" sz="1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нову</a:t>
            </a:r>
            <a:r>
              <a:rPr lang="ru-RU" sz="1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ідею</a:t>
            </a:r>
            <a:r>
              <a:rPr lang="ru-RU" sz="1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endParaRPr lang="ru-RU" sz="1800" b="1" dirty="0" smtClean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ru-RU" sz="1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потрібно</a:t>
            </a:r>
            <a:r>
              <a:rPr lang="ru-RU" sz="1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проаналізу-вати</a:t>
            </a:r>
            <a:r>
              <a:rPr lang="ru-RU" sz="1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, </a:t>
            </a:r>
            <a:r>
              <a:rPr lang="ru-RU" sz="1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виділивши</a:t>
            </a:r>
            <a:r>
              <a:rPr lang="ru-RU" sz="1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      </a:t>
            </a:r>
            <a:r>
              <a:rPr lang="ru-RU" sz="1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позитивні</a:t>
            </a:r>
            <a:r>
              <a:rPr lang="ru-RU" sz="1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та               </a:t>
            </a:r>
            <a:r>
              <a:rPr lang="ru-RU" sz="18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негативні</a:t>
            </a:r>
            <a:r>
              <a:rPr lang="ru-RU" sz="1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сторони</a:t>
            </a:r>
            <a:r>
              <a:rPr lang="ru-RU" sz="1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. </a:t>
            </a:r>
            <a:endParaRPr lang="en-US" altLang="ko-KR" sz="1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8184" y="2283718"/>
            <a:ext cx="2520280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  <a:cs typeface="Arial" pitchFamily="34" charset="0"/>
              </a:rPr>
              <a:t>працюючи над створенням конкретного об'єкта, </a:t>
            </a:r>
            <a:endParaRPr lang="uk-UA" sz="1400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uk-UA" sz="1400" dirty="0" smtClean="0">
                <a:solidFill>
                  <a:schemeClr val="bg1"/>
                </a:solidFill>
                <a:cs typeface="Arial" pitchFamily="34" charset="0"/>
              </a:rPr>
              <a:t>дизайнер </a:t>
            </a:r>
            <a:r>
              <a:rPr lang="uk-UA" sz="1400" dirty="0">
                <a:solidFill>
                  <a:schemeClr val="bg1"/>
                </a:solidFill>
                <a:cs typeface="Arial" pitchFamily="34" charset="0"/>
              </a:rPr>
              <a:t>переглядає всі </a:t>
            </a:r>
            <a:endParaRPr lang="uk-UA" sz="1400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uk-UA" sz="1400" dirty="0" smtClean="0">
                <a:solidFill>
                  <a:schemeClr val="bg1"/>
                </a:solidFill>
                <a:cs typeface="Arial" pitchFamily="34" charset="0"/>
              </a:rPr>
              <a:t>можливі </a:t>
            </a:r>
            <a:r>
              <a:rPr lang="uk-UA" sz="1400" dirty="0">
                <a:solidFill>
                  <a:schemeClr val="bg1"/>
                </a:solidFill>
                <a:cs typeface="Arial" pitchFamily="34" charset="0"/>
              </a:rPr>
              <a:t>способи вирішення проблеми, що проявляється у вигляді набору </a:t>
            </a:r>
            <a:r>
              <a:rPr lang="uk-UA" sz="1400" dirty="0" smtClean="0">
                <a:solidFill>
                  <a:schemeClr val="bg1"/>
                </a:solidFill>
                <a:cs typeface="Arial" pitchFamily="34" charset="0"/>
              </a:rPr>
              <a:t>образів</a:t>
            </a:r>
          </a:p>
          <a:p>
            <a:r>
              <a:rPr lang="uk-UA" sz="1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uk-UA" sz="1400" dirty="0">
                <a:solidFill>
                  <a:schemeClr val="bg1"/>
                </a:solidFill>
                <a:cs typeface="Arial" pitchFamily="34" charset="0"/>
              </a:rPr>
              <a:t>майбутнього виробу — </a:t>
            </a:r>
            <a:endParaRPr lang="uk-UA" sz="1400" dirty="0" smtClean="0">
              <a:solidFill>
                <a:schemeClr val="bg1"/>
              </a:solidFill>
              <a:cs typeface="Arial" pitchFamily="34" charset="0"/>
            </a:endParaRPr>
          </a:p>
          <a:p>
            <a:r>
              <a:rPr lang="uk-UA" sz="1400" dirty="0" smtClean="0">
                <a:solidFill>
                  <a:schemeClr val="bg1"/>
                </a:solidFill>
                <a:cs typeface="Arial" pitchFamily="34" charset="0"/>
              </a:rPr>
              <a:t>банку </a:t>
            </a:r>
            <a:r>
              <a:rPr lang="uk-UA" sz="1400" dirty="0">
                <a:solidFill>
                  <a:schemeClr val="bg1"/>
                </a:solidFill>
                <a:cs typeface="Arial" pitchFamily="34" charset="0"/>
              </a:rPr>
              <a:t>ідей та пропозицій.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" t="25872" r="50569" b="9097"/>
          <a:stretch/>
        </p:blipFill>
        <p:spPr>
          <a:xfrm>
            <a:off x="3491880" y="771550"/>
            <a:ext cx="2083842" cy="1512168"/>
          </a:xfr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4" t="25563" r="2389" b="13371"/>
          <a:stretch/>
        </p:blipFill>
        <p:spPr>
          <a:xfrm>
            <a:off x="3563888" y="3219822"/>
            <a:ext cx="2007804" cy="13681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4" name="Прямоугольник 3"/>
          <p:cNvSpPr/>
          <p:nvPr/>
        </p:nvSpPr>
        <p:spPr>
          <a:xfrm>
            <a:off x="4139952" y="123478"/>
            <a:ext cx="8867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</a:t>
            </a:r>
            <a:endParaRPr lang="ru-RU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07904" y="2499742"/>
            <a:ext cx="16321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Після</a:t>
            </a:r>
            <a:endParaRPr lang="ru-RU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8014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-36512" y="195486"/>
            <a:ext cx="9144000" cy="576064"/>
          </a:xfrm>
        </p:spPr>
        <p:txBody>
          <a:bodyPr/>
          <a:lstStyle/>
          <a:p>
            <a:pPr algn="l"/>
            <a:r>
              <a:rPr lang="uk-UA" sz="2700" b="1" dirty="0" smtClean="0"/>
              <a:t>Головне правило  банку ідей і пропозицій</a:t>
            </a:r>
            <a:endParaRPr lang="uk-UA" sz="27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2139702"/>
            <a:ext cx="8352928" cy="129614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Скопійовані </a:t>
            </a:r>
            <a:r>
              <a:rPr lang="uk-UA" dirty="0"/>
              <a:t>або виконані власноруч рисунки, замальовки, ідеї у вигляді </a:t>
            </a:r>
            <a:r>
              <a:rPr lang="uk-UA" dirty="0" smtClean="0"/>
              <a:t>    записів </a:t>
            </a:r>
            <a:r>
              <a:rPr lang="uk-UA" dirty="0"/>
              <a:t>— весь обсяг накопиченої інформації, який може стати в пригоді </a:t>
            </a:r>
            <a:r>
              <a:rPr lang="uk-UA" dirty="0" smtClean="0"/>
              <a:t>   під </a:t>
            </a:r>
            <a:r>
              <a:rPr lang="uk-UA" dirty="0"/>
              <a:t>час виконання наступних етапів проектування виробу — необхідно </a:t>
            </a:r>
            <a:r>
              <a:rPr lang="uk-UA" dirty="0" smtClean="0"/>
              <a:t>      зберігати </a:t>
            </a:r>
            <a:r>
              <a:rPr lang="uk-UA" dirty="0"/>
              <a:t>та класифікувати. </a:t>
            </a:r>
          </a:p>
        </p:txBody>
      </p:sp>
    </p:spTree>
    <p:extLst>
      <p:ext uri="{BB962C8B-B14F-4D97-AF65-F5344CB8AC3E}">
        <p14:creationId xmlns:p14="http://schemas.microsoft.com/office/powerpoint/2010/main" val="3764594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95936" y="2283718"/>
            <a:ext cx="5256584" cy="473576"/>
          </a:xfrm>
        </p:spPr>
        <p:txBody>
          <a:bodyPr/>
          <a:lstStyle/>
          <a:p>
            <a:r>
              <a:rPr lang="uk-UA" altLang="ko-KR" dirty="0" smtClean="0">
                <a:latin typeface="+mj-lt"/>
              </a:rPr>
              <a:t>Структура</a:t>
            </a:r>
            <a:r>
              <a:rPr lang="uk-UA" altLang="ko-KR" dirty="0" smtClean="0">
                <a:latin typeface="+mj-lt"/>
              </a:rPr>
              <a:t> банку ідей та пропозицій</a:t>
            </a:r>
            <a:endParaRPr lang="ko-KR" altLang="en-US" dirty="0">
              <a:latin typeface="+mj-lt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9315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altLang="ko-KR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Клаузура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ru-RU" dirty="0" err="1"/>
              <a:t>Створюючи</a:t>
            </a:r>
            <a:r>
              <a:rPr lang="ru-RU" dirty="0"/>
              <a:t> </a:t>
            </a:r>
            <a:r>
              <a:rPr lang="ru-RU" dirty="0" err="1"/>
              <a:t>клаузуру</a:t>
            </a:r>
            <a:r>
              <a:rPr lang="ru-RU" dirty="0"/>
              <a:t>, </a:t>
            </a:r>
            <a:r>
              <a:rPr lang="ru-RU" dirty="0" err="1"/>
              <a:t>застосовують</a:t>
            </a:r>
            <a:r>
              <a:rPr lang="ru-RU" dirty="0"/>
              <a:t> будь-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зображувальні</a:t>
            </a:r>
            <a:r>
              <a:rPr lang="ru-RU" dirty="0"/>
              <a:t> </a:t>
            </a:r>
            <a:r>
              <a:rPr lang="ru-RU" dirty="0" err="1" smtClean="0"/>
              <a:t>засоби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3275856" y="1923678"/>
            <a:ext cx="417410" cy="39073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483768" y="2427734"/>
            <a:ext cx="1872208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графічне </a:t>
            </a:r>
            <a:r>
              <a:rPr lang="ru-RU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зображення </a:t>
            </a:r>
            <a:r>
              <a:rPr lang="ru-RU" sz="120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можливих </a:t>
            </a:r>
            <a:r>
              <a:rPr lang="ru-RU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варіантів </a:t>
            </a:r>
            <a:r>
              <a:rPr lang="ru-RU" sz="120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майбутнього </a:t>
            </a:r>
            <a:r>
              <a:rPr lang="ru-RU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виробу як в загальному вигляді</a:t>
            </a:r>
            <a:r>
              <a:rPr lang="ru-RU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ru-RU" sz="120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так </a:t>
            </a:r>
            <a:r>
              <a:rPr lang="ru-RU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і </a:t>
            </a:r>
            <a:r>
              <a:rPr lang="ru-RU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з </a:t>
            </a:r>
            <a:r>
              <a:rPr lang="ru-RU" sz="120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прорисовкою      окремих </a:t>
            </a:r>
            <a:r>
              <a:rPr lang="ru-RU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частин </a:t>
            </a:r>
            <a:r>
              <a:rPr lang="ru-RU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чи </a:t>
            </a:r>
            <a:r>
              <a:rPr lang="ru-RU" sz="120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деталей</a:t>
            </a:r>
            <a:r>
              <a:rPr lang="ru-RU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Клаузура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повинна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мати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завершену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композицію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     </a:t>
            </a:r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стосовно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виробу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чи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проекту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цілому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1125196"/>
            <a:ext cx="784887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Під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час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створення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клаузури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проявляється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творча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фантазія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дизайнера,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вміння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застосовувати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зібрану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інформацію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про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досліджувану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проблему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чи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об'єкт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проектування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8" r="24178"/>
          <a:stretch>
            <a:fillRect/>
          </a:stretch>
        </p:blipFill>
        <p:spPr/>
      </p:pic>
      <p:pic>
        <p:nvPicPr>
          <p:cNvPr id="12" name="Рисунок 11"/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0" r="21540"/>
          <a:stretch>
            <a:fillRect/>
          </a:stretch>
        </p:blipFill>
        <p:spPr/>
      </p:pic>
      <p:pic>
        <p:nvPicPr>
          <p:cNvPr id="16" name="Рисунок 15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8" b="106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8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851920" y="339502"/>
            <a:ext cx="5292080" cy="287338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Отже, банк ідей та </a:t>
            </a:r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пропо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uk-U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зицій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має складатися з 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комплексу 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інформації, яка стосується об'єкта </a:t>
            </a:r>
            <a:endParaRPr lang="uk-U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>
              <a:buNone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проектування 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і за змістом та </a:t>
            </a: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кількістю 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відповідає </a:t>
            </a:r>
            <a:endParaRPr lang="uk-U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>
              <a:buNone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певному </a:t>
            </a:r>
            <a:r>
              <a:rPr lang="uk-U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етапу </a:t>
            </a:r>
            <a:endParaRPr lang="uk-U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>
              <a:buNone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проектування виробу.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519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95536" y="2139702"/>
            <a:ext cx="3600400" cy="576064"/>
          </a:xfrm>
        </p:spPr>
        <p:txBody>
          <a:bodyPr/>
          <a:lstStyle/>
          <a:p>
            <a:r>
              <a:rPr lang="ru-RU" sz="3600" dirty="0">
                <a:solidFill>
                  <a:schemeClr val="accent4">
                    <a:lumMod val="75000"/>
                  </a:schemeClr>
                </a:solidFill>
              </a:rPr>
              <a:t>структуру </a:t>
            </a:r>
            <a:endParaRPr lang="ru-RU" sz="36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банку </a:t>
            </a:r>
            <a:r>
              <a:rPr lang="ru-RU" sz="3600" dirty="0" err="1" smtClean="0">
                <a:solidFill>
                  <a:schemeClr val="accent4">
                    <a:lumMod val="75000"/>
                  </a:schemeClr>
                </a:solidFill>
              </a:rPr>
              <a:t>ідей</a:t>
            </a:r>
            <a:endParaRPr lang="ru-RU" sz="36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4">
                    <a:lumMod val="75000"/>
                  </a:schemeClr>
                </a:solidFill>
              </a:rPr>
              <a:t>можна</a:t>
            </a:r>
            <a:r>
              <a:rPr lang="ru-RU" sz="3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smtClean="0">
                <a:solidFill>
                  <a:schemeClr val="accent4">
                    <a:lumMod val="75000"/>
                  </a:schemeClr>
                </a:solidFill>
              </a:rPr>
              <a:t>подати у вигляді</a:t>
            </a: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4">
                    <a:lumMod val="75000"/>
                  </a:schemeClr>
                </a:solidFill>
              </a:rPr>
              <a:t>такої</a:t>
            </a:r>
            <a:r>
              <a:rPr lang="ru-RU" sz="3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36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3600" dirty="0" err="1" smtClean="0">
                <a:solidFill>
                  <a:schemeClr val="accent4">
                    <a:lumMod val="75000"/>
                  </a:schemeClr>
                </a:solidFill>
              </a:rPr>
              <a:t>схеми</a:t>
            </a:r>
            <a:r>
              <a:rPr lang="ru-RU" sz="3600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endParaRPr lang="uk-UA" sz="360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483518"/>
            <a:ext cx="4536504" cy="406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22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Виконайте завдання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24544" y="2931790"/>
            <a:ext cx="29266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altLang="ko-KR" sz="2000" dirty="0" smtClean="0">
                <a:solidFill>
                  <a:schemeClr val="bg1"/>
                </a:solidFill>
                <a:cs typeface="Arial" pitchFamily="34" charset="0"/>
              </a:rPr>
              <a:t>Робочий зошит: сторінка 14 - 16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Rectangle 9"/>
          <p:cNvSpPr/>
          <p:nvPr/>
        </p:nvSpPr>
        <p:spPr>
          <a:xfrm>
            <a:off x="683568" y="1707654"/>
            <a:ext cx="792088" cy="6480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5556" t="24758" r="34233" b="25333"/>
          <a:stretch/>
        </p:blipFill>
        <p:spPr>
          <a:xfrm>
            <a:off x="2411760" y="1275606"/>
            <a:ext cx="2248293" cy="33843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5704" t="15539" r="34815" b="5576"/>
          <a:stretch/>
        </p:blipFill>
        <p:spPr>
          <a:xfrm>
            <a:off x="4788024" y="1275606"/>
            <a:ext cx="2160240" cy="33776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36370" t="10140" r="33852" b="13349"/>
          <a:stretch/>
        </p:blipFill>
        <p:spPr>
          <a:xfrm>
            <a:off x="6948264" y="1275606"/>
            <a:ext cx="216024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4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3563888" y="267494"/>
            <a:ext cx="5580112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3600" dirty="0" smtClean="0">
                <a:latin typeface="Arial" pitchFamily="34" charset="0"/>
                <a:cs typeface="Arial" pitchFamily="34" charset="0"/>
              </a:rPr>
              <a:t>Зміст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 Same Side Corner Rectangle 25"/>
          <p:cNvSpPr/>
          <p:nvPr/>
        </p:nvSpPr>
        <p:spPr>
          <a:xfrm rot="16200000">
            <a:off x="6191958" y="-1125724"/>
            <a:ext cx="540000" cy="536408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7" name="Oval 26"/>
          <p:cNvSpPr/>
          <p:nvPr/>
        </p:nvSpPr>
        <p:spPr>
          <a:xfrm>
            <a:off x="3822879" y="1322320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8" name="TextBox 8"/>
          <p:cNvSpPr txBox="1"/>
          <p:nvPr/>
        </p:nvSpPr>
        <p:spPr>
          <a:xfrm>
            <a:off x="3835083" y="137165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18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 Same Side Corner Rectangle 22"/>
          <p:cNvSpPr/>
          <p:nvPr/>
        </p:nvSpPr>
        <p:spPr>
          <a:xfrm rot="16200000">
            <a:off x="6275955" y="-349326"/>
            <a:ext cx="540000" cy="51960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4" name="Oval 23"/>
          <p:cNvSpPr/>
          <p:nvPr/>
        </p:nvSpPr>
        <p:spPr>
          <a:xfrm>
            <a:off x="3982653" y="2014721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5" name="TextBox 12"/>
          <p:cNvSpPr txBox="1"/>
          <p:nvPr/>
        </p:nvSpPr>
        <p:spPr>
          <a:xfrm>
            <a:off x="3998423" y="206405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18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 Same Side Corner Rectangle 19"/>
          <p:cNvSpPr/>
          <p:nvPr/>
        </p:nvSpPr>
        <p:spPr>
          <a:xfrm rot="16200000">
            <a:off x="6336478" y="403601"/>
            <a:ext cx="540000" cy="507504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1" name="Oval 20"/>
          <p:cNvSpPr/>
          <p:nvPr/>
        </p:nvSpPr>
        <p:spPr>
          <a:xfrm>
            <a:off x="4117716" y="2707122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2" name="TextBox 16"/>
          <p:cNvSpPr txBox="1"/>
          <p:nvPr/>
        </p:nvSpPr>
        <p:spPr>
          <a:xfrm>
            <a:off x="4131686" y="275645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18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875339" y="3399523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3715564" y="4091924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9" name="TextBox 25"/>
          <p:cNvSpPr txBox="1"/>
          <p:nvPr/>
        </p:nvSpPr>
        <p:spPr bwMode="auto">
          <a:xfrm>
            <a:off x="4369523" y="1411124"/>
            <a:ext cx="4135741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Сутність і завдання банку ідей та пропозицій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26"/>
          <p:cNvSpPr txBox="1"/>
          <p:nvPr/>
        </p:nvSpPr>
        <p:spPr bwMode="auto">
          <a:xfrm>
            <a:off x="4513539" y="2103525"/>
            <a:ext cx="4135741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Створення банку ідей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27"/>
          <p:cNvSpPr txBox="1"/>
          <p:nvPr/>
        </p:nvSpPr>
        <p:spPr bwMode="auto">
          <a:xfrm>
            <a:off x="4626269" y="2795926"/>
            <a:ext cx="399079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Структура банку ідей та пропозицій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28"/>
          <p:cNvSpPr txBox="1"/>
          <p:nvPr/>
        </p:nvSpPr>
        <p:spPr bwMode="auto">
          <a:xfrm>
            <a:off x="4396699" y="3488327"/>
            <a:ext cx="4135741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29"/>
          <p:cNvSpPr txBox="1"/>
          <p:nvPr/>
        </p:nvSpPr>
        <p:spPr bwMode="auto">
          <a:xfrm>
            <a:off x="4252683" y="4180728"/>
            <a:ext cx="4135741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95936" y="2211710"/>
            <a:ext cx="5256584" cy="473576"/>
          </a:xfrm>
        </p:spPr>
        <p:txBody>
          <a:bodyPr/>
          <a:lstStyle/>
          <a:p>
            <a:r>
              <a:rPr lang="uk-UA" altLang="ko-KR" dirty="0" smtClean="0">
                <a:latin typeface="+mj-lt"/>
              </a:rPr>
              <a:t>Сутність і завдання банку ідей і пропозицій</a:t>
            </a:r>
            <a:endParaRPr lang="ko-KR" altLang="en-US" dirty="0">
              <a:latin typeface="+mj-lt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929408" y="3163589"/>
            <a:ext cx="576064" cy="576064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932250" y="627534"/>
            <a:ext cx="576064" cy="576064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907704" y="4110979"/>
            <a:ext cx="576064" cy="576064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910546" y="1574924"/>
            <a:ext cx="576064" cy="576064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angle 36"/>
          <p:cNvSpPr/>
          <p:nvPr/>
        </p:nvSpPr>
        <p:spPr>
          <a:xfrm>
            <a:off x="2066461" y="4270755"/>
            <a:ext cx="283243" cy="23676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Teardrop 6"/>
          <p:cNvSpPr/>
          <p:nvPr/>
        </p:nvSpPr>
        <p:spPr>
          <a:xfrm rot="8100000">
            <a:off x="2087497" y="3294607"/>
            <a:ext cx="259886" cy="25988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16"/>
          <p:cNvSpPr/>
          <p:nvPr/>
        </p:nvSpPr>
        <p:spPr>
          <a:xfrm rot="2700000">
            <a:off x="5121197" y="727651"/>
            <a:ext cx="198167" cy="37702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ounded Rectangle 27"/>
          <p:cNvSpPr/>
          <p:nvPr/>
        </p:nvSpPr>
        <p:spPr>
          <a:xfrm>
            <a:off x="5051202" y="1736680"/>
            <a:ext cx="291602" cy="22398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652120" y="627534"/>
            <a:ext cx="3086563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uk-UA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Виготовлення </a:t>
            </a: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будь-якого технічного чи </a:t>
            </a:r>
            <a:r>
              <a:rPr lang="uk-UA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технологічного </a:t>
            </a: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об'єкта починають із </a:t>
            </a:r>
            <a:r>
              <a:rPr lang="uk-UA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творчого </a:t>
            </a: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задуму. Розмірковуючи </a:t>
            </a:r>
            <a:r>
              <a:rPr lang="uk-UA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над      </a:t>
            </a: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проблемою, дизайнер намагається </a:t>
            </a:r>
            <a:r>
              <a:rPr lang="uk-UA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віднайти </a:t>
            </a: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найвдаліший задум чи </a:t>
            </a:r>
            <a:r>
              <a:rPr lang="uk-UA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найліп-шу</a:t>
            </a:r>
            <a:r>
              <a:rPr lang="uk-UA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ідею, що допоможе розв'язати </a:t>
            </a:r>
            <a:r>
              <a:rPr lang="uk-UA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  технічне </a:t>
            </a: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протиріччя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27784" y="3456171"/>
            <a:ext cx="229447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вчені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довели,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що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цей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процес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спонтанного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відкриття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не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є  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чимось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випадковим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а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має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свої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приховані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закономірності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 Placeholder 1"/>
          <p:cNvSpPr txBox="1">
            <a:spLocks/>
          </p:cNvSpPr>
          <p:nvPr/>
        </p:nvSpPr>
        <p:spPr>
          <a:xfrm rot="16200000">
            <a:off x="-1718494" y="2041897"/>
            <a:ext cx="5092030" cy="10082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altLang="ko-KR" sz="4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Творчий задум</a:t>
            </a:r>
            <a:endParaRPr lang="en-US" altLang="ko-KR" sz="4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4" b="12674"/>
          <a:stretch>
            <a:fillRect/>
          </a:stretch>
        </p:blipFill>
        <p:spPr/>
      </p:pic>
      <p:pic>
        <p:nvPicPr>
          <p:cNvPr id="4" name="Рисунок 3"/>
          <p:cNvPicPr>
            <a:picLocks noGrp="1" noChangeAspect="1"/>
          </p:cNvPicPr>
          <p:nvPr>
            <p:ph type="pic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1" r="79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15470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295931"/>
            <a:ext cx="3024336" cy="24929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Завжди існували науковці, які вважали, що творчі відкриття — це </a:t>
            </a:r>
            <a:r>
              <a:rPr lang="uk-UA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результат</a:t>
            </a:r>
          </a:p>
          <a:p>
            <a:r>
              <a:rPr lang="uk-UA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випадковості</a:t>
            </a: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сфера підсвідомого, не </a:t>
            </a:r>
            <a:r>
              <a:rPr lang="uk-UA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пов'язана </a:t>
            </a: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з логікою та інтелектом. Інші дослідники, спираючись на ідеї </a:t>
            </a:r>
            <a:endParaRPr lang="uk-UA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uk-UA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І.П</a:t>
            </a: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Павлова та В.М. </a:t>
            </a:r>
            <a:r>
              <a:rPr lang="uk-UA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Бехтерева</a:t>
            </a:r>
            <a:r>
              <a:rPr lang="uk-UA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</a:t>
            </a:r>
          </a:p>
          <a:p>
            <a:r>
              <a:rPr lang="uk-UA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вважають, що процес творчості може </a:t>
            </a:r>
            <a:endParaRPr lang="uk-UA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uk-UA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відбуватись </a:t>
            </a: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на заниженому рівні </a:t>
            </a:r>
            <a:r>
              <a:rPr lang="uk-UA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актив-</a:t>
            </a:r>
            <a:r>
              <a:rPr lang="uk-UA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ності</a:t>
            </a:r>
            <a:r>
              <a:rPr lang="uk-UA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свідомості або на рівні </a:t>
            </a:r>
            <a:r>
              <a:rPr lang="uk-UA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підсвідо</a:t>
            </a:r>
            <a:r>
              <a:rPr lang="uk-UA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-  мості</a:t>
            </a:r>
            <a:r>
              <a:rPr lang="uk-UA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Проте таке може відбуватись, якщо цьому передувала розумова робота з накопичення певної інформації про </a:t>
            </a:r>
            <a:endParaRPr lang="uk-UA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uk-UA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досліджуваний об'єкт.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96336" y="1851670"/>
            <a:ext cx="145561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uk-UA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В.М. </a:t>
            </a:r>
            <a:r>
              <a:rPr lang="uk-UA" altLang="ko-KR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Бухтєрев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2160" y="3579862"/>
            <a:ext cx="128024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uk-UA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І.П. Павлов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r="9868"/>
          <a:stretch>
            <a:fillRect/>
          </a:stretch>
        </p:blipFill>
        <p:spPr/>
      </p:pic>
      <p:pic>
        <p:nvPicPr>
          <p:cNvPr id="15" name="Рисунок 14"/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5" b="7895"/>
          <a:stretch>
            <a:fillRect/>
          </a:stretch>
        </p:blipFill>
        <p:spPr/>
      </p:pic>
      <p:sp>
        <p:nvSpPr>
          <p:cNvPr id="13" name="Выноска-облако 12"/>
          <p:cNvSpPr/>
          <p:nvPr/>
        </p:nvSpPr>
        <p:spPr>
          <a:xfrm>
            <a:off x="5148064" y="195486"/>
            <a:ext cx="1872208" cy="1008112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000" dirty="0" smtClean="0"/>
              <a:t>Чи може людина навчитись</a:t>
            </a:r>
          </a:p>
          <a:p>
            <a:pPr algn="ctr"/>
            <a:r>
              <a:rPr lang="uk-UA" sz="1000" dirty="0" smtClean="0"/>
              <a:t> робити творче </a:t>
            </a:r>
          </a:p>
          <a:p>
            <a:pPr algn="ctr"/>
            <a:r>
              <a:rPr lang="uk-UA" sz="1000" dirty="0" smtClean="0"/>
              <a:t>відкриття</a:t>
            </a:r>
            <a:endParaRPr lang="uk-UA" sz="1000" dirty="0"/>
          </a:p>
        </p:txBody>
      </p:sp>
      <p:sp>
        <p:nvSpPr>
          <p:cNvPr id="18" name="Выноска-облако 17"/>
          <p:cNvSpPr/>
          <p:nvPr/>
        </p:nvSpPr>
        <p:spPr>
          <a:xfrm flipH="1">
            <a:off x="3707904" y="23654"/>
            <a:ext cx="1440160" cy="1059582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000" dirty="0" smtClean="0"/>
          </a:p>
          <a:p>
            <a:pPr algn="ctr"/>
            <a:r>
              <a:rPr lang="uk-UA" sz="1000" dirty="0" smtClean="0"/>
              <a:t>Чи може  </a:t>
            </a:r>
          </a:p>
          <a:p>
            <a:pPr algn="ctr"/>
            <a:r>
              <a:rPr lang="uk-UA" sz="1000" dirty="0" smtClean="0"/>
              <a:t> процес  </a:t>
            </a:r>
          </a:p>
          <a:p>
            <a:pPr algn="ctr"/>
            <a:r>
              <a:rPr lang="uk-UA" sz="1000" dirty="0" smtClean="0"/>
              <a:t>творчості </a:t>
            </a:r>
          </a:p>
          <a:p>
            <a:pPr algn="ctr"/>
            <a:r>
              <a:rPr lang="uk-UA" sz="1000" dirty="0" smtClean="0"/>
              <a:t>бути             керованим?</a:t>
            </a:r>
            <a:endParaRPr lang="uk-UA" sz="1000" dirty="0"/>
          </a:p>
        </p:txBody>
      </p:sp>
      <p:pic>
        <p:nvPicPr>
          <p:cNvPr id="21" name="Рисунок 20"/>
          <p:cNvPicPr>
            <a:picLocks noGrp="1" noChangeAspect="1"/>
          </p:cNvPicPr>
          <p:nvPr>
            <p:ph type="pic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4" b="88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182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491630"/>
            <a:ext cx="4706888" cy="309634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altLang="ko-KR" dirty="0" smtClean="0"/>
              <a:t>Творче відкриття</a:t>
            </a:r>
            <a:endParaRPr lang="ko-KR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67544" y="1195814"/>
            <a:ext cx="3607715" cy="1496145"/>
            <a:chOff x="74188" y="1114177"/>
            <a:chExt cx="3310156" cy="1496145"/>
          </a:xfrm>
        </p:grpSpPr>
        <p:sp>
          <p:nvSpPr>
            <p:cNvPr id="5" name="TextBox 4"/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uk-U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Сучасні дослідження показують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4188" y="1409993"/>
              <a:ext cx="3291431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uk-UA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що творче відкриття можливе тоді, коли </a:t>
              </a:r>
              <a:r>
                <a:rPr lang="uk-UA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дослід-</a:t>
              </a:r>
              <a:r>
                <a:rPr lang="uk-UA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ницький</a:t>
              </a:r>
              <a:r>
                <a:rPr lang="uk-UA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uk-UA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пошук підготовлений системою знань, якому передує напружена розумова діяльність винахідника. Після цього мозок за певний </a:t>
              </a:r>
              <a:r>
                <a:rPr lang="uk-UA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проміжок </a:t>
              </a:r>
              <a:r>
                <a:rPr lang="uk-UA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часу синтезує виконану роботу у вигляді </a:t>
              </a:r>
              <a:endParaRPr lang="uk-UA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uk-UA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творчої </a:t>
              </a:r>
              <a:r>
                <a:rPr lang="uk-UA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ідеї</a:t>
              </a:r>
              <a:r>
                <a:rPr lang="uk-UA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475656" y="3075806"/>
            <a:ext cx="252028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Спрощено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це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має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такий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вигляд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ніби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в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комп'ютер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вводять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певний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обсяг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інформації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а через 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деякий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час, коли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обробить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її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за 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спеціальною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програмою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він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ru-RU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видає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розв'язок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задачі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723878"/>
            <a:ext cx="650395" cy="72008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3003798"/>
            <a:ext cx="664522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58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7584" y="77155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Людина за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власним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бажанням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може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розвинути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в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собі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вміння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здібності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риси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характеру,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спрямовані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на 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вироблення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творчих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оригінальних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ідей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що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дасть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змогу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створювати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чи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відкривати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щось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нове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практично в 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будь-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якій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галузі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людської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діяльності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а не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лише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у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сфері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виробництва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До 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таких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умінь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творчого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характеру,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що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можуть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бути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сформовані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відносять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уміння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створювати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банк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ідей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та 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пропозицій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endParaRPr lang="uk-UA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758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579862"/>
            <a:ext cx="9144000" cy="576063"/>
          </a:xfrm>
        </p:spPr>
        <p:txBody>
          <a:bodyPr/>
          <a:lstStyle/>
          <a:p>
            <a:r>
              <a:rPr lang="uk-UA" sz="2200" dirty="0" smtClean="0">
                <a:solidFill>
                  <a:schemeClr val="accent2"/>
                </a:solidFill>
              </a:rPr>
              <a:t>Основне завдання створення </a:t>
            </a:r>
            <a:r>
              <a:rPr lang="uk-UA" sz="2200" dirty="0">
                <a:solidFill>
                  <a:schemeClr val="accent2"/>
                </a:solidFill>
              </a:rPr>
              <a:t>такого банку є впорядкування </a:t>
            </a:r>
            <a:endParaRPr lang="uk-UA" sz="2200" dirty="0" smtClean="0">
              <a:solidFill>
                <a:schemeClr val="accent2"/>
              </a:solidFill>
            </a:endParaRPr>
          </a:p>
          <a:p>
            <a:r>
              <a:rPr lang="uk-UA" sz="2200" dirty="0" smtClean="0">
                <a:solidFill>
                  <a:schemeClr val="accent2"/>
                </a:solidFill>
              </a:rPr>
              <a:t>інформації </a:t>
            </a:r>
            <a:r>
              <a:rPr lang="uk-UA" sz="2200" dirty="0">
                <a:solidFill>
                  <a:schemeClr val="accent2"/>
                </a:solidFill>
              </a:rPr>
              <a:t>з метою її аналізу, що прискорює процес </a:t>
            </a:r>
            <a:endParaRPr lang="uk-UA" sz="2200" dirty="0" smtClean="0">
              <a:solidFill>
                <a:schemeClr val="accent2"/>
              </a:solidFill>
            </a:endParaRPr>
          </a:p>
          <a:p>
            <a:r>
              <a:rPr lang="uk-UA" sz="2200" dirty="0" smtClean="0">
                <a:solidFill>
                  <a:schemeClr val="accent2"/>
                </a:solidFill>
              </a:rPr>
              <a:t>вироблення </a:t>
            </a:r>
            <a:r>
              <a:rPr lang="uk-UA" sz="2200" dirty="0">
                <a:solidFill>
                  <a:schemeClr val="accent2"/>
                </a:solidFill>
              </a:rPr>
              <a:t>творчих ідей і, відповідно, створення нового </a:t>
            </a:r>
            <a:endParaRPr lang="uk-UA" sz="2200" dirty="0" smtClean="0">
              <a:solidFill>
                <a:schemeClr val="accent2"/>
              </a:solidFill>
            </a:endParaRPr>
          </a:p>
          <a:p>
            <a:r>
              <a:rPr lang="uk-UA" sz="2200" dirty="0" smtClean="0">
                <a:solidFill>
                  <a:schemeClr val="accent2"/>
                </a:solidFill>
              </a:rPr>
              <a:t>об'єкта</a:t>
            </a:r>
            <a:r>
              <a:rPr lang="uk-UA" sz="2200" dirty="0">
                <a:solidFill>
                  <a:schemeClr val="accent2"/>
                </a:solidFill>
              </a:rPr>
              <a:t>, </a:t>
            </a:r>
            <a:r>
              <a:rPr lang="uk-UA" sz="2200">
                <a:solidFill>
                  <a:schemeClr val="accent2"/>
                </a:solidFill>
              </a:rPr>
              <a:t>його </a:t>
            </a:r>
            <a:r>
              <a:rPr lang="uk-UA" sz="2200" smtClean="0">
                <a:solidFill>
                  <a:schemeClr val="accent2"/>
                </a:solidFill>
              </a:rPr>
              <a:t>вдосконалення</a:t>
            </a:r>
            <a:r>
              <a:rPr lang="en-US" altLang="ko-KR" sz="2200" smtClean="0">
                <a:solidFill>
                  <a:schemeClr val="accent2"/>
                </a:solidFill>
              </a:rPr>
              <a:t>!</a:t>
            </a:r>
            <a:endParaRPr lang="ko-KR" altLang="en-US" sz="2200" dirty="0">
              <a:solidFill>
                <a:schemeClr val="accent2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0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95936" y="2211710"/>
            <a:ext cx="5256584" cy="473576"/>
          </a:xfrm>
        </p:spPr>
        <p:txBody>
          <a:bodyPr/>
          <a:lstStyle/>
          <a:p>
            <a:r>
              <a:rPr lang="uk-UA" altLang="ko-KR" dirty="0" smtClean="0">
                <a:latin typeface="+mj-lt"/>
              </a:rPr>
              <a:t>Створення банку ідей</a:t>
            </a:r>
            <a:endParaRPr lang="ko-KR" altLang="en-US" dirty="0">
              <a:latin typeface="+mj-lt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9498675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8FED"/>
      </a:accent1>
      <a:accent2>
        <a:srgbClr val="3967DE"/>
      </a:accent2>
      <a:accent3>
        <a:srgbClr val="26A1EB"/>
      </a:accent3>
      <a:accent4>
        <a:srgbClr val="2B8FED"/>
      </a:accent4>
      <a:accent5>
        <a:srgbClr val="3967DE"/>
      </a:accent5>
      <a:accent6>
        <a:srgbClr val="26A1E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8FED"/>
      </a:accent1>
      <a:accent2>
        <a:srgbClr val="3967DE"/>
      </a:accent2>
      <a:accent3>
        <a:srgbClr val="26A1EB"/>
      </a:accent3>
      <a:accent4>
        <a:srgbClr val="2B8FED"/>
      </a:accent4>
      <a:accent5>
        <a:srgbClr val="3967DE"/>
      </a:accent5>
      <a:accent6>
        <a:srgbClr val="26A1E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8FED"/>
      </a:accent1>
      <a:accent2>
        <a:srgbClr val="3967DE"/>
      </a:accent2>
      <a:accent3>
        <a:srgbClr val="26A1EB"/>
      </a:accent3>
      <a:accent4>
        <a:srgbClr val="2B8FED"/>
      </a:accent4>
      <a:accent5>
        <a:srgbClr val="3967DE"/>
      </a:accent5>
      <a:accent6>
        <a:srgbClr val="26A1E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3974</TotalTime>
  <Words>605</Words>
  <Application>Microsoft Office PowerPoint</Application>
  <PresentationFormat>Экран (16:9)</PresentationFormat>
  <Paragraphs>85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 Unicode MS</vt:lpstr>
      <vt:lpstr>맑은 고딕</vt:lpstr>
      <vt:lpstr>Arial</vt:lpstr>
      <vt:lpstr>Calibri</vt:lpstr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ludam123@i.ua</cp:lastModifiedBy>
  <cp:revision>130</cp:revision>
  <dcterms:created xsi:type="dcterms:W3CDTF">2016-12-05T23:26:54Z</dcterms:created>
  <dcterms:modified xsi:type="dcterms:W3CDTF">2019-04-11T11:59:43Z</dcterms:modified>
</cp:coreProperties>
</file>