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A0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996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357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918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996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68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80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056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361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1366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07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683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7028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3579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91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80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05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361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136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07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702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280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51A29-EEE8-4F8B-AF51-AABBFC98C464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4382E-53A5-4735-B0A1-C9A89786DF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280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591056"/>
          </a:xfrm>
        </p:spPr>
        <p:txBody>
          <a:bodyPr>
            <a:normAutofit fontScale="90000"/>
          </a:bodyPr>
          <a:lstStyle/>
          <a:p>
            <a:br>
              <a:rPr lang="uk-UA" sz="3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uk-UA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Нейрогуморальна регуляція процесів метаболізму в організмі людини</a:t>
            </a:r>
            <a:br>
              <a:rPr lang="uk-UA" sz="6000" b="1" dirty="0">
                <a:solidFill>
                  <a:srgbClr val="FF0066"/>
                </a:solidFill>
              </a:rPr>
            </a:br>
            <a:endParaRPr lang="uk-UA" sz="5300" b="1" dirty="0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38" y="2034273"/>
            <a:ext cx="7142162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65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474424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Регуляція обміну речовин та енергії це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рівнево організованих біохімічних й фізіологічних процесів, що здійснюють пристосування обміну речовин й енергії до потреб організму:  </a:t>
            </a:r>
          </a:p>
          <a:p>
            <a:r>
              <a:rPr lang="uk-UA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Генетична регуляція</a:t>
            </a:r>
          </a:p>
          <a:p>
            <a:r>
              <a:rPr lang="uk-UA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2.Клітинна регуляція</a:t>
            </a:r>
          </a:p>
          <a:p>
            <a:r>
              <a:rPr lang="uk-UA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3.Гуморальна регуляція</a:t>
            </a:r>
          </a:p>
          <a:p>
            <a:r>
              <a:rPr lang="uk-UA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4.Нервова регуляція</a:t>
            </a:r>
          </a:p>
        </p:txBody>
      </p:sp>
    </p:spTree>
    <p:extLst>
      <p:ext uri="{BB962C8B-B14F-4D97-AF65-F5344CB8AC3E}">
        <p14:creationId xmlns:p14="http://schemas.microsoft.com/office/powerpoint/2010/main" val="167910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-16227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Генетична регуляція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417" y="74033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синтез ферментів</a:t>
            </a:r>
            <a:r>
              <a:rPr lang="uk-UA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Цей тип регуляції обміну речовин вирізняється високою специфічністю, але сам процес </a:t>
            </a:r>
            <a:r>
              <a:rPr lang="uk-UA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повільно (зазвичай годинами).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97406"/>
            <a:ext cx="5832648" cy="416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83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52728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Клітинна регуляція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89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 на особливостях взаємодії ферменту і субстрату. За наявності субстрату клітина синтезує фермент, за відсутності –припиняє синтез.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Окрім того, активність ферментів у клітинах залежить від умов,в яких діє фермент, а саме від рН середовища, температури, концентрації як ферменту, так і субстрату. Накопичення кислих продуктів реакції може сповільнити швидкість </a:t>
            </a:r>
            <a:r>
              <a:rPr lang="uk-UA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біокаталітичної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реакції.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68400"/>
            <a:ext cx="5715000" cy="338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54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1252728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Гуморальна регуляція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585" y="836712"/>
            <a:ext cx="84614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тиреотропний гормон гіпофіза впливає на щитоподібну залозу, яка може секретувати більше чи менше тироксину, що веде до прискорення чи сповільнення обміну речовин. Гуморальна регуляція обміну речовин має повільну регулювальну дію, і її прояви підпорядковані нервовій системі.</a:t>
            </a:r>
          </a:p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3960440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59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19256" cy="736848"/>
          </a:xfrm>
        </p:spPr>
        <p:txBody>
          <a:bodyPr>
            <a:normAutofit fontScale="90000"/>
          </a:bodyPr>
          <a:lstStyle/>
          <a:p>
            <a:r>
              <a:rPr lang="uk-U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Нервова регуляція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виділенням нейромедіаторів – біологічно активних речовини, за допомогою яких передаються імпульси з нейронів через </a:t>
            </a:r>
            <a:r>
              <a:rPr lang="uk-UA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синапси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(наприклад, серотонін, адреналін, гістамін, ацетилхолін);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зміною концентрації йонів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активують або сповільнюють дію ферментів; </a:t>
            </a:r>
          </a:p>
          <a:p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за допомогою впливів на ендокринні залози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(наприклад, дія гіпоталамаса через гіпофіз на ендокринні залози)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8" y="4257674"/>
            <a:ext cx="4049038" cy="242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535"/>
            <a:ext cx="3319463" cy="26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89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88640"/>
            <a:ext cx="9048750" cy="613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050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634"/>
            <a:ext cx="8964487" cy="67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99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84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регуляції метаболізму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 інтенсивність процесів надходження, перетворення й видалення речовин та енергії.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uk-UA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Статичні й динамічні,</a:t>
            </a:r>
          </a:p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2.Зовнішні й внутрішні.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93" y="1844824"/>
            <a:ext cx="4176464" cy="48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66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 чинники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4928"/>
            <a:ext cx="8702917" cy="4209331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регуляції метаболізму, що не піддаються корекції з боку людини. 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спадковість, стать, тип статури тіла, вік, нервові та ендокринні впливи регуляторних систем.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532859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60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54891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віком інтенсивність обміну знижується на 7 – 10 % кожні десять років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досягаючи в старості свого мінімуму, а простуда чи травми активізують обмінні процеси. 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 речовин у чоловіків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середньому </a:t>
            </a:r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 – 20 % вищий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ніж </a:t>
            </a:r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жінок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оскільки у них відсоткова частка м’язів є більшою відносно маси тіла.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рівень обміну речовин у дитячому віці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пояснюється високою активністю процесів, посиленим ростом тканин. 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похилому віці поряд із зниженням вмісту води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кількості й активності клітин знижується й м’язова активність.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5" y="4215169"/>
            <a:ext cx="3096344" cy="16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5"/>
            <a:ext cx="289472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79" y="467917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02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4" y="-44017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 чинники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об’єднують чинники, вплив яких людина може змінювати. Це </a:t>
            </a:r>
            <a:r>
              <a:rPr lang="uk-UA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 і режим харчування, маса тіла, психоемоційний стан, сон, фізична активність, хронічні хвороби.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94556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66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-2588"/>
            <a:ext cx="90364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є </a:t>
            </a:r>
            <a:r>
              <a:rPr lang="uk-UA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на обмін речовин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 </a:t>
            </a:r>
            <a:r>
              <a:rPr lang="uk-UA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 й складу їжі.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Приймання їжі підвищує інтенсивність обміну речовин, що триває протягом </a:t>
            </a:r>
            <a:r>
              <a:rPr lang="uk-UA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6 год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Такий вплив їжі на рівень обміну речовин та енергії називається </a:t>
            </a:r>
            <a:r>
              <a:rPr lang="uk-UA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специфічною динамічною дією їжі.</a:t>
            </a:r>
          </a:p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-Механізм такої дії їжі більшість дослідників пояснюють впливом на клітини продуктів розпаду й проміжного обміну, активізацією</a:t>
            </a:r>
          </a:p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перистальтики кишечнику і посиленням роботи травних залоз.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3005"/>
            <a:ext cx="348038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7095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14" y="5157192"/>
            <a:ext cx="1973822" cy="123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4701431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36" y="2922268"/>
            <a:ext cx="20955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21" y="4887168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37" y="4844306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69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340768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метаболізм впливають зовнішні чинники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90364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вплив на організм людини </a:t>
            </a:r>
            <a:r>
              <a:rPr lang="uk-UA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низької температури підвищує обмін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 (зі зниженням температури повітря на 10 °С рівень обміну підвищується на 2,5 %). </a:t>
            </a:r>
          </a:p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-Добові та сезонні зміни в природі визначають спадкову ритмічність процесів обміну речовин. Так, </a:t>
            </a:r>
            <a:r>
              <a:rPr lang="uk-UA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інтенсивності обміну речовин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 </a:t>
            </a:r>
            <a:r>
              <a:rPr lang="uk-UA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 та раннім літом, а зниження – пізньої осені й узимку.</a:t>
            </a:r>
          </a:p>
          <a:p>
            <a:pPr marL="457200" indent="-457200">
              <a:buFontTx/>
              <a:buChar char="-"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</a:t>
            </a:r>
            <a:r>
              <a:rPr lang="uk-UA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 обмін речовин знижується на 13 %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(за рахунок розслаблення скелетних м’язів).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466"/>
            <a:ext cx="4964296" cy="272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08" y="4271669"/>
            <a:ext cx="4179704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57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591056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метаболізм впливають внутрішні чинники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146" y="1556792"/>
            <a:ext cx="85803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рівень обміну впливають й такі </a:t>
            </a:r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чинники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гормони та участь енергетичних систем у забезпеченні клітин енергією.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фосфатна система </a:t>
            </a:r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АТФ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(забезпечення енергією на час, менший за 30 с), </a:t>
            </a:r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гліколізна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(анаеробна) (від 30 с до 3 хв) </a:t>
            </a:r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аеробна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час, більший за 3 хв) системи.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6" y="3717032"/>
            <a:ext cx="4267723" cy="282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1"/>
          <a:stretch/>
        </p:blipFill>
        <p:spPr bwMode="auto">
          <a:xfrm>
            <a:off x="5148064" y="3555714"/>
            <a:ext cx="3382540" cy="33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53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метаболізм впливають статичні й динамічні, зовнішні та внутрішні чинники; їхня взаємодія визначає особливості обміну речовин </a:t>
            </a:r>
            <a:r>
              <a:rPr lang="uk-UA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кожної людини.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8" y="2499645"/>
            <a:ext cx="4799986" cy="26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23" y="2658883"/>
            <a:ext cx="4231277" cy="236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46" y="5210175"/>
            <a:ext cx="2781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036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178</TotalTime>
  <Words>677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1_Тема Office</vt:lpstr>
      <vt:lpstr> Тема: Нейрогуморальна регуляція процесів метаболізму в організмі людини </vt:lpstr>
      <vt:lpstr>Презентация PowerPoint</vt:lpstr>
      <vt:lpstr>Статичні чинники</vt:lpstr>
      <vt:lpstr>Презентация PowerPoint</vt:lpstr>
      <vt:lpstr>Динамічні чинники</vt:lpstr>
      <vt:lpstr>Презентация PowerPoint</vt:lpstr>
      <vt:lpstr>На метаболізм впливають зовнішні чинники</vt:lpstr>
      <vt:lpstr>На метаболізм впливають внутрішні чинники</vt:lpstr>
      <vt:lpstr>Презентация PowerPoint</vt:lpstr>
      <vt:lpstr>Регуляція обміну речовин та енергії це</vt:lpstr>
      <vt:lpstr>Генетична регуляція</vt:lpstr>
      <vt:lpstr>Клітинна регуляція</vt:lpstr>
      <vt:lpstr>Гуморальна регуляція</vt:lpstr>
      <vt:lpstr> Нервова регуляція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Volodymyr</dc:creator>
  <cp:lastModifiedBy>Пользователь</cp:lastModifiedBy>
  <cp:revision>19</cp:revision>
  <dcterms:created xsi:type="dcterms:W3CDTF">2019-01-12T08:13:13Z</dcterms:created>
  <dcterms:modified xsi:type="dcterms:W3CDTF">2021-01-31T15:33:12Z</dcterms:modified>
</cp:coreProperties>
</file>