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01" r:id="rId2"/>
    <p:sldId id="620" r:id="rId3"/>
    <p:sldId id="621" r:id="rId4"/>
    <p:sldId id="622" r:id="rId5"/>
    <p:sldId id="526" r:id="rId6"/>
    <p:sldId id="612" r:id="rId7"/>
    <p:sldId id="589" r:id="rId8"/>
    <p:sldId id="615" r:id="rId9"/>
    <p:sldId id="616" r:id="rId10"/>
    <p:sldId id="511" r:id="rId11"/>
    <p:sldId id="51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FFF00"/>
    <a:srgbClr val="1694E9"/>
    <a:srgbClr val="00B050"/>
    <a:srgbClr val="2F3242"/>
    <a:srgbClr val="CC0099"/>
    <a:srgbClr val="CC0066"/>
    <a:srgbClr val="709E32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углые новогодние рамки - Растровый клипарт | Round xmas frames - UHQ  Stock Photo | Рамки, Новогодние открытки, Рожд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74" y="1230188"/>
            <a:ext cx="10222172" cy="54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883604" y="2089052"/>
            <a:ext cx="6264324" cy="375313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83604" y="2679479"/>
            <a:ext cx="6537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Сію-сію-посіваю,</a:t>
            </a:r>
            <a:b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Новим Роком вас вітаю,</a:t>
            </a:r>
            <a:b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Відкривайте сундучок</a:t>
            </a:r>
            <a:b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давайте п'ятачок!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Читацька розминка. Прочитай виразно </a:t>
            </a:r>
            <a:r>
              <a:rPr lang="uk-UA" sz="2000" b="1" dirty="0" err="1" smtClean="0">
                <a:solidFill>
                  <a:schemeClr val="bg1"/>
                </a:solidFill>
              </a:rPr>
              <a:t>засівальний</a:t>
            </a:r>
            <a:r>
              <a:rPr lang="uk-UA" sz="2000" b="1" dirty="0" smtClean="0">
                <a:solidFill>
                  <a:schemeClr val="bg1"/>
                </a:solidFill>
              </a:rPr>
              <a:t> віршик.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7176" name="Picture 8" descr="Снегурочка приглашает в свою мастерску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75" y="3514653"/>
            <a:ext cx="2435186" cy="28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166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2000" b="1" dirty="0">
                <a:solidFill>
                  <a:schemeClr val="bg1"/>
                </a:solidFill>
              </a:rPr>
              <a:t>слова, </a:t>
            </a:r>
            <a:r>
              <a:rPr lang="uk-UA" sz="20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20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2000" b="1" dirty="0" smtClean="0">
                <a:solidFill>
                  <a:schemeClr val="bg1"/>
                </a:solidFill>
              </a:rPr>
              <a:t> наголос.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124709" y="1529123"/>
            <a:ext cx="4023714" cy="47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неможливо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щасливі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нещасливі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годинник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чарівники</a:t>
            </a: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покірні</a:t>
            </a: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прагнем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184" y="1657857"/>
            <a:ext cx="3192951" cy="45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внобедренный треугольник 12"/>
          <p:cNvSpPr/>
          <p:nvPr/>
        </p:nvSpPr>
        <p:spPr>
          <a:xfrm rot="6556522">
            <a:off x="6735859" y="183567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6430856" y="245182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6556522">
            <a:off x="5911321" y="370023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6556522">
            <a:off x="7021048" y="425166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6696535" y="309348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6183165" y="479632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6556522">
            <a:off x="6761922" y="551632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953727" y="1529123"/>
            <a:ext cx="4023714" cy="47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запрагнем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отакенна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отакусінька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манекена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розплавить</a:t>
            </a:r>
          </a:p>
          <a:p>
            <a:pPr algn="ctr" eaLnBrk="0" hangingPunct="0">
              <a:defRPr/>
            </a:pPr>
            <a:r>
              <a:rPr lang="uk-UA" sz="40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збудеться</a:t>
            </a:r>
            <a:endParaRPr lang="uk-UA" sz="4000" b="1" dirty="0" smtClean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здійсниться</a:t>
            </a: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6556522">
            <a:off x="9908694" y="183567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6556522">
            <a:off x="9966776" y="245183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6556522">
            <a:off x="10346377" y="361898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6556522">
            <a:off x="10083094" y="425166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6556522">
            <a:off x="9867968" y="309348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6556522">
            <a:off x="9467119" y="487757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6556522">
            <a:off x="10186332" y="548691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4354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Читання </a:t>
            </a:r>
            <a:r>
              <a:rPr lang="uk-UA" sz="2000" b="1" dirty="0" smtClean="0">
                <a:solidFill>
                  <a:schemeClr val="bg1"/>
                </a:solidFill>
              </a:rPr>
              <a:t>твору </a:t>
            </a:r>
            <a:r>
              <a:rPr lang="uk-UA" sz="2000" b="1" dirty="0">
                <a:solidFill>
                  <a:schemeClr val="bg1"/>
                </a:solidFill>
              </a:rPr>
              <a:t>учнями. </a:t>
            </a:r>
            <a:r>
              <a:rPr lang="uk-UA" sz="2000" b="1" dirty="0" smtClean="0">
                <a:solidFill>
                  <a:schemeClr val="bg1"/>
                </a:solidFill>
              </a:rPr>
              <a:t>Бесіда </a:t>
            </a:r>
            <a:r>
              <a:rPr lang="uk-UA" sz="2000" b="1" dirty="0">
                <a:solidFill>
                  <a:schemeClr val="bg1"/>
                </a:solidFill>
              </a:rPr>
              <a:t>за змістом тексту з </a:t>
            </a:r>
            <a:r>
              <a:rPr lang="uk-UA" sz="2000" b="1" dirty="0" smtClean="0">
                <a:solidFill>
                  <a:schemeClr val="bg1"/>
                </a:solidFill>
              </a:rPr>
              <a:t>елементами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вибіркового </a:t>
            </a:r>
            <a:r>
              <a:rPr lang="uk-UA" sz="2000" b="1" dirty="0">
                <a:solidFill>
                  <a:schemeClr val="bg1"/>
                </a:solidFill>
              </a:rPr>
              <a:t>читання.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255595" y="1924050"/>
            <a:ext cx="10242722" cy="4171950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9500" y="2298014"/>
            <a:ext cx="9730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Прочитай вірш. Коли може здійснитися все</a:t>
            </a:r>
            <a:r>
              <a:rPr lang="uk-UA" sz="32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Чи </a:t>
            </a:r>
            <a:r>
              <a:rPr lang="uk-UA" sz="3200" b="1" dirty="0">
                <a:solidFill>
                  <a:srgbClr val="FFFF00"/>
                </a:solidFill>
              </a:rPr>
              <a:t>погоджуєшся ти із закликом поетеси</a:t>
            </a:r>
            <a:r>
              <a:rPr lang="uk-UA" sz="32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Читай </a:t>
            </a:r>
            <a:r>
              <a:rPr lang="uk-UA" sz="3200" b="1" dirty="0">
                <a:solidFill>
                  <a:srgbClr val="FFFF00"/>
                </a:solidFill>
              </a:rPr>
              <a:t>вірш піднесено, впевнено, виділяй голосно слова, які найсильніше передають прагнення до здійснення мрій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Які </a:t>
            </a:r>
            <a:r>
              <a:rPr lang="uk-UA" sz="3200" b="1" dirty="0">
                <a:solidFill>
                  <a:srgbClr val="FFFF00"/>
                </a:solidFill>
              </a:rPr>
              <a:t>рядки тобі особливо сподобались</a:t>
            </a:r>
            <a:r>
              <a:rPr lang="uk-UA" sz="32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Вивчи </a:t>
            </a:r>
            <a:r>
              <a:rPr lang="uk-UA" sz="3200" b="1" dirty="0">
                <a:solidFill>
                  <a:srgbClr val="FFFF00"/>
                </a:solidFill>
              </a:rPr>
              <a:t>їх напам’ять і розкажи рідним.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холодный Emoticon смешной имеет вопрос о метки Иллюстрация шток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375">
                        <a14:foregroundMark x1="29375" y1="45750" x2="29375" y2="45750"/>
                        <a14:foregroundMark x1="37375" y1="43125" x2="37375" y2="43125"/>
                        <a14:foregroundMark x1="31000" y1="75250" x2="31000" y2="75250"/>
                        <a14:foregroundMark x1="65875" y1="70250" x2="65875" y2="70250"/>
                        <a14:foregroundMark x1="76500" y1="70000" x2="76500" y2="70000"/>
                        <a14:foregroundMark x1="67000" y1="79625" x2="67000" y2="79625"/>
                        <a14:foregroundMark x1="62375" y1="80375" x2="62375" y2="80375"/>
                        <a14:foregroundMark x1="72125" y1="77500" x2="72125" y2="77500"/>
                        <a14:foregroundMark x1="35625" y1="78000" x2="35625" y2="78000"/>
                        <a14:foregroundMark x1="36250" y1="72375" x2="36250" y2="72375"/>
                        <a14:foregroundMark x1="31750" y1="53250" x2="31750" y2="53250"/>
                        <a14:foregroundMark x1="19375" y1="15875" x2="19375" y2="15875"/>
                        <a14:foregroundMark x1="29250" y1="19250" x2="29250" y2="19250"/>
                        <a14:foregroundMark x1="42875" y1="29500" x2="42875" y2="29500"/>
                        <a14:backgroundMark x1="17875" y1="80375" x2="17875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41" y="4609222"/>
            <a:ext cx="1118106" cy="11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углые новогодние рамки - Растровый клипарт | Round xmas frames - UHQ  Stock Photo | Рамки, Новогодние открытки, Рожд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8" y="1230188"/>
            <a:ext cx="10222172" cy="54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273168" y="2089052"/>
            <a:ext cx="6264324" cy="375313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73168" y="2907538"/>
            <a:ext cx="6537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Сію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сію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посіваю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роком вас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вітаю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Новим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роком й з Васильком,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кошельком.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Читацька розминка. Прочитай </a:t>
            </a:r>
            <a:r>
              <a:rPr lang="uk-UA" sz="2000" b="1" dirty="0" err="1" smtClean="0">
                <a:solidFill>
                  <a:schemeClr val="bg1"/>
                </a:solidFill>
              </a:rPr>
              <a:t>засівальний</a:t>
            </a:r>
            <a:r>
              <a:rPr lang="uk-UA" sz="2000" b="1" dirty="0" smtClean="0">
                <a:solidFill>
                  <a:schemeClr val="bg1"/>
                </a:solidFill>
              </a:rPr>
              <a:t> віршик.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7176" name="Picture 8" descr="Снегурочка приглашает в свою мастерску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79" y="3632969"/>
            <a:ext cx="2435186" cy="28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углые новогодние рамки - Растровый клипарт | Round xmas frames - UHQ  Stock Photo | Рамки, Новогодние открытки, Рожд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74" y="1230188"/>
            <a:ext cx="10222172" cy="54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883604" y="2089052"/>
            <a:ext cx="6264324" cy="375313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46954" y="2484511"/>
            <a:ext cx="65376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Житом, житом із долоні,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долівці, по ослоні,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Засіваю в вашій хаті –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дужі та багаті!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збулося все нівроку –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новим щастям,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Новим роком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Читацька розминка. Прочитай </a:t>
            </a:r>
            <a:r>
              <a:rPr lang="uk-UA" sz="2000" b="1" dirty="0" err="1" smtClean="0">
                <a:solidFill>
                  <a:schemeClr val="bg1"/>
                </a:solidFill>
              </a:rPr>
              <a:t>засівальний</a:t>
            </a:r>
            <a:r>
              <a:rPr lang="uk-UA" sz="2000" b="1" dirty="0" smtClean="0">
                <a:solidFill>
                  <a:schemeClr val="bg1"/>
                </a:solidFill>
              </a:rPr>
              <a:t> віршик.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7176" name="Picture 8" descr="Снегурочка приглашает в свою мастерску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75" y="3514653"/>
            <a:ext cx="2435186" cy="28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углые новогодние рамки - Растровый клипарт | Round xmas frames - UHQ  Stock Photo | Рамки, Новогодние открытки, Рожд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8" y="1230188"/>
            <a:ext cx="10222172" cy="54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273168" y="2089052"/>
            <a:ext cx="6264324" cy="375313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73168" y="2675750"/>
            <a:ext cx="6537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Сію-засіваю зерня на паркет,</a:t>
            </a:r>
            <a:b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розквітла доля, як троянд букет!</a:t>
            </a:r>
            <a:b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Сію-засіваю я на килими,</a:t>
            </a:r>
            <a:b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в душі і серці не було зими!</a:t>
            </a:r>
            <a:b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Сію-засіваю зерня на підлогу,</a:t>
            </a:r>
            <a:b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була легкою вам життя дорога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Читацька розминка. Прочитай </a:t>
            </a:r>
            <a:r>
              <a:rPr lang="uk-UA" sz="2000" b="1" dirty="0" err="1" smtClean="0">
                <a:solidFill>
                  <a:schemeClr val="bg1"/>
                </a:solidFill>
              </a:rPr>
              <a:t>засівальний</a:t>
            </a:r>
            <a:r>
              <a:rPr lang="uk-UA" sz="2000" b="1" dirty="0" smtClean="0">
                <a:solidFill>
                  <a:schemeClr val="bg1"/>
                </a:solidFill>
              </a:rPr>
              <a:t> віршик.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7176" name="Picture 8" descr="Снегурочка приглашает в свою мастерску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79" y="3632969"/>
            <a:ext cx="2435186" cy="28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518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уроку. 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0" y="2013038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 rot="336341">
            <a:off x="2969537" y="1237881"/>
            <a:ext cx="8870777" cy="4989392"/>
          </a:xfrm>
          <a:prstGeom prst="cloudCallout">
            <a:avLst>
              <a:gd name="adj1" fmla="val -55103"/>
              <a:gd name="adj2" fmla="val -27052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2476" y="1670474"/>
            <a:ext cx="6064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продовжимо знайомитись з українськими письменницями та їх творами.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3374" y="3863216"/>
            <a:ext cx="6883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Продовжимо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знайомитись із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зимовими святами.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1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21">
            <a:extLst>
              <a:ext uri="{FF2B5EF4-FFF2-40B4-BE49-F238E27FC236}">
                <a16:creationId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7721629" y="1456402"/>
            <a:ext cx="3531808" cy="4487372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Знайомтесь – українська письменниця Ірина Жиленко.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21">
            <a:extLst>
              <a:ext uri="{FF2B5EF4-FFF2-40B4-BE49-F238E27FC236}">
                <a16:creationId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795867" y="1456402"/>
            <a:ext cx="5757333" cy="4487372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4466" y="1530263"/>
            <a:ext cx="530013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Ірина Володимирівна Жиленко </a:t>
            </a:r>
            <a:r>
              <a:rPr lang="ru-RU" sz="3600" b="1" dirty="0" smtClean="0">
                <a:solidFill>
                  <a:srgbClr val="FFFF00"/>
                </a:solidFill>
              </a:rPr>
              <a:t>–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поетеса, письменниця, народилася у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м.Києві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автор близько 20 книг.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книжку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Вечірка у старій винарні" вшанована Державною премією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ім.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Т.Г.Шевченка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Жиленко Ірина Володимирівна: біографія, біографічні статті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3310" y="1818754"/>
            <a:ext cx="2508445" cy="37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7443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Досліджуємо вірш. Ірина Жиленко «Здійсниться все…».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Читання тексту вчителем.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5131" y="1789264"/>
            <a:ext cx="63228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ЗДІЙСНИТЬСЯ ВСЕ... </a:t>
            </a:r>
            <a:endParaRPr lang="ru-RU" sz="3200" b="1" dirty="0" smtClean="0"/>
          </a:p>
          <a:p>
            <a:r>
              <a:rPr lang="uk-UA" sz="3200" b="1" dirty="0" smtClean="0"/>
              <a:t>Коли </a:t>
            </a:r>
            <a:r>
              <a:rPr lang="uk-UA" sz="3200" b="1" dirty="0"/>
              <a:t>ми вірим у неможливе, </a:t>
            </a:r>
            <a:endParaRPr lang="uk-UA" sz="3200" b="1" dirty="0" smtClean="0"/>
          </a:p>
          <a:p>
            <a:r>
              <a:rPr lang="uk-UA" sz="3200" b="1" dirty="0" smtClean="0"/>
              <a:t>воно </a:t>
            </a:r>
            <a:r>
              <a:rPr lang="uk-UA" sz="3200" b="1" dirty="0"/>
              <a:t>можливим для нас стає. </a:t>
            </a:r>
            <a:endParaRPr lang="uk-UA" sz="3200" b="1" dirty="0" smtClean="0"/>
          </a:p>
          <a:p>
            <a:r>
              <a:rPr lang="uk-UA" sz="3200" b="1" dirty="0" smtClean="0"/>
              <a:t>І </a:t>
            </a:r>
            <a:r>
              <a:rPr lang="uk-UA" sz="3200" b="1" dirty="0"/>
              <a:t>нещасливі стають щасливі, </a:t>
            </a:r>
            <a:endParaRPr lang="uk-UA" sz="3200" b="1" dirty="0" smtClean="0"/>
          </a:p>
          <a:p>
            <a:r>
              <a:rPr lang="uk-UA" sz="3200" b="1" dirty="0" smtClean="0"/>
              <a:t>коли </a:t>
            </a:r>
            <a:r>
              <a:rPr lang="uk-UA" sz="3200" b="1" dirty="0"/>
              <a:t>годинник дванадцять б’є. </a:t>
            </a:r>
            <a:endParaRPr lang="uk-UA" sz="3200" b="1" dirty="0" smtClean="0"/>
          </a:p>
          <a:p>
            <a:r>
              <a:rPr lang="uk-UA" sz="3200" b="1" dirty="0" smtClean="0">
                <a:solidFill>
                  <a:srgbClr val="295FFF"/>
                </a:solidFill>
              </a:rPr>
              <a:t>Коли </a:t>
            </a:r>
            <a:r>
              <a:rPr lang="uk-UA" sz="3200" b="1" dirty="0">
                <a:solidFill>
                  <a:srgbClr val="295FFF"/>
                </a:solidFill>
              </a:rPr>
              <a:t>ми любим, коли ми вірим — </a:t>
            </a:r>
            <a:endParaRPr lang="uk-UA" sz="3200" b="1" dirty="0" smtClean="0">
              <a:solidFill>
                <a:srgbClr val="295FFF"/>
              </a:solidFill>
            </a:endParaRPr>
          </a:p>
          <a:p>
            <a:r>
              <a:rPr lang="uk-UA" sz="3200" b="1" dirty="0" smtClean="0"/>
              <a:t>ми </a:t>
            </a:r>
            <a:r>
              <a:rPr lang="uk-UA" sz="3200" b="1" dirty="0"/>
              <a:t>всі стаємо чарівники. </a:t>
            </a:r>
            <a:endParaRPr lang="uk-UA" sz="3200" b="1" dirty="0" smtClean="0"/>
          </a:p>
          <a:p>
            <a:r>
              <a:rPr lang="uk-UA" sz="3200" b="1" dirty="0"/>
              <a:t>І дикі звірі стають покірні, </a:t>
            </a:r>
          </a:p>
          <a:p>
            <a:r>
              <a:rPr lang="uk-UA" sz="3200" b="1" dirty="0"/>
              <a:t>навіть їжу беруть з руки. </a:t>
            </a:r>
          </a:p>
          <a:p>
            <a:endParaRPr lang="uk-UA" sz="3200" b="1" dirty="0" smtClean="0"/>
          </a:p>
        </p:txBody>
      </p:sp>
      <p:pic>
        <p:nvPicPr>
          <p:cNvPr id="3074" name="Picture 2" descr="ДЕТСКАЯ ШКОЛА ИСКУССТВ им. Г.И. Бабко | Новос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85" y="1730628"/>
            <a:ext cx="37147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7443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Досліджуємо вірш. Ірина Жиленко «Запах Різдва».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Читання тексту вчителем.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2856" y="1930647"/>
            <a:ext cx="71391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295FFF"/>
                </a:solidFill>
              </a:rPr>
              <a:t>Коли </a:t>
            </a:r>
            <a:r>
              <a:rPr lang="uk-UA" sz="3200" b="1" dirty="0">
                <a:solidFill>
                  <a:srgbClr val="295FFF"/>
                </a:solidFill>
              </a:rPr>
              <a:t>ми хочем, коли ми прагнем — </a:t>
            </a:r>
            <a:r>
              <a:rPr lang="uk-UA" sz="3200" b="1" dirty="0"/>
              <a:t>все буде, буде. Той час проб’є. </a:t>
            </a:r>
            <a:endParaRPr lang="uk-UA" sz="3200" b="1" dirty="0" smtClean="0"/>
          </a:p>
          <a:p>
            <a:r>
              <a:rPr lang="uk-UA" sz="3200" b="1" dirty="0" smtClean="0"/>
              <a:t>Ми </a:t>
            </a:r>
            <a:r>
              <a:rPr lang="uk-UA" sz="3200" b="1" dirty="0"/>
              <a:t>добрі феї, ми сильні маги. Запрагнем щастя — </a:t>
            </a:r>
            <a:endParaRPr lang="uk-UA" sz="3200" b="1" dirty="0" smtClean="0"/>
          </a:p>
          <a:p>
            <a:r>
              <a:rPr lang="uk-UA" sz="3200" b="1" dirty="0" smtClean="0"/>
              <a:t>і </a:t>
            </a:r>
            <a:r>
              <a:rPr lang="uk-UA" sz="3200" b="1" dirty="0"/>
              <a:t>щастя є</a:t>
            </a:r>
            <a:r>
              <a:rPr lang="uk-UA" sz="3200" b="1" dirty="0" smtClean="0"/>
              <a:t>!</a:t>
            </a:r>
          </a:p>
          <a:p>
            <a:r>
              <a:rPr lang="ru-RU" sz="3200" b="1" dirty="0"/>
              <a:t>І буде </a:t>
            </a:r>
            <a:r>
              <a:rPr lang="uk-UA" sz="3200" b="1" dirty="0"/>
              <a:t>Радість в нас Отакенна! </a:t>
            </a:r>
          </a:p>
          <a:p>
            <a:r>
              <a:rPr lang="uk-UA" sz="3200" b="1" dirty="0"/>
              <a:t>І </a:t>
            </a:r>
            <a:r>
              <a:rPr lang="uk-UA" sz="3200" b="1" dirty="0" err="1"/>
              <a:t>отакусінька</a:t>
            </a:r>
            <a:r>
              <a:rPr lang="uk-UA" sz="3200" b="1" dirty="0"/>
              <a:t> печаль. </a:t>
            </a:r>
          </a:p>
          <a:p>
            <a:endParaRPr lang="uk-UA" sz="3200" b="1" dirty="0" smtClean="0"/>
          </a:p>
        </p:txBody>
      </p:sp>
      <p:pic>
        <p:nvPicPr>
          <p:cNvPr id="4098" name="Picture 2" descr="Всероссийский детский творческий конкурс &quot;Волшебница Зима&quot; - Центр  содействия развитию образования &quot;Инициати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2" y="1964849"/>
            <a:ext cx="4599211" cy="39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Новые Новогодние открытки / Анимации и анимаш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7" y="2135920"/>
            <a:ext cx="3810000" cy="3810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7443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Досліджуємо вірш. Ірина Жиленко «Запах Різдва».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Читання тексту вчителем.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2856" y="2135920"/>
            <a:ext cx="7139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Заб’ється </a:t>
            </a:r>
            <a:r>
              <a:rPr lang="uk-UA" sz="3200" b="1" dirty="0"/>
              <a:t>серце у манекена, </a:t>
            </a:r>
          </a:p>
          <a:p>
            <a:r>
              <a:rPr lang="uk-UA" sz="3200" b="1" dirty="0"/>
              <a:t>а музика розплавить сталь</a:t>
            </a:r>
            <a:r>
              <a:rPr lang="ru-RU" sz="3200" b="1" dirty="0"/>
              <a:t>. </a:t>
            </a:r>
            <a:endParaRPr lang="uk-UA" sz="3200" b="1" dirty="0"/>
          </a:p>
          <a:p>
            <a:r>
              <a:rPr lang="uk-UA" sz="3200" b="1" dirty="0" smtClean="0">
                <a:solidFill>
                  <a:srgbClr val="295FFF"/>
                </a:solidFill>
              </a:rPr>
              <a:t>Все </a:t>
            </a:r>
            <a:r>
              <a:rPr lang="uk-UA" sz="3200" b="1" dirty="0" err="1" smtClean="0">
                <a:solidFill>
                  <a:srgbClr val="295FFF"/>
                </a:solidFill>
              </a:rPr>
              <a:t>збудеться</a:t>
            </a:r>
            <a:r>
              <a:rPr lang="uk-UA" sz="3200" b="1" dirty="0" smtClean="0">
                <a:solidFill>
                  <a:srgbClr val="295FFF"/>
                </a:solidFill>
              </a:rPr>
              <a:t>. Усе здійсниться... </a:t>
            </a:r>
          </a:p>
          <a:p>
            <a:r>
              <a:rPr lang="uk-UA" sz="3200" b="1" dirty="0" smtClean="0">
                <a:solidFill>
                  <a:srgbClr val="295FFF"/>
                </a:solidFill>
              </a:rPr>
              <a:t>От-от настане... Настає! </a:t>
            </a:r>
          </a:p>
          <a:p>
            <a:r>
              <a:rPr lang="uk-UA" sz="3200" b="1" dirty="0" smtClean="0">
                <a:solidFill>
                  <a:srgbClr val="295FFF"/>
                </a:solidFill>
              </a:rPr>
              <a:t>Умій лиш вірить і трудиться, </a:t>
            </a:r>
          </a:p>
          <a:p>
            <a:r>
              <a:rPr lang="uk-UA" sz="3200" b="1" dirty="0" smtClean="0"/>
              <a:t>і прилетить твоя жар-птиця, </a:t>
            </a:r>
          </a:p>
          <a:p>
            <a:r>
              <a:rPr lang="uk-UA" sz="3200" b="1" dirty="0" smtClean="0"/>
              <a:t>коли годинник дванадцять б’є</a:t>
            </a:r>
            <a:r>
              <a:rPr lang="ru-RU" sz="3200" b="1" dirty="0" smtClean="0"/>
              <a:t>! </a:t>
            </a:r>
            <a:endParaRPr lang="uk-U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1516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8751</TotalTime>
  <Words>398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751</cp:revision>
  <dcterms:created xsi:type="dcterms:W3CDTF">2018-01-05T16:38:53Z</dcterms:created>
  <dcterms:modified xsi:type="dcterms:W3CDTF">2022-12-18T19:18:42Z</dcterms:modified>
</cp:coreProperties>
</file>