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64" r:id="rId3"/>
    <p:sldId id="373" r:id="rId4"/>
    <p:sldId id="379" r:id="rId5"/>
    <p:sldId id="376" r:id="rId6"/>
    <p:sldId id="393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4E9"/>
    <a:srgbClr val="FFFF00"/>
    <a:srgbClr val="00B050"/>
    <a:srgbClr val="295FFF"/>
    <a:srgbClr val="2F3242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31" autoAdjust="0"/>
    <p:restoredTop sz="94660"/>
  </p:normalViewPr>
  <p:slideViewPr>
    <p:cSldViewPr snapToGrid="0">
      <p:cViewPr varScale="1">
        <p:scale>
          <a:sx n="46" d="100"/>
          <a:sy n="46" d="100"/>
        </p:scale>
        <p:origin x="47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9472" y="2660821"/>
            <a:ext cx="19019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endParaRPr lang="uk-UA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№54-56</a:t>
            </a:r>
            <a:endParaRPr lang="ru-RU" sz="40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1424" y="4788254"/>
            <a:ext cx="9018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Перевіряю свої досягнення. Підсумок за розділом «Здійсниться все». Скринька очікувань.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Читання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Картинки по запросу &quot;клипарт детичитают книг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018205"/>
            <a:ext cx="4072493" cy="363011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07956" y="416605"/>
            <a:ext cx="81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Розділ 3. Із джерел народної мудрості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5. </a:t>
            </a:r>
            <a:r>
              <a:rPr lang="uk-UA" sz="2000" b="1" dirty="0"/>
              <a:t>Які риси характеру виявив Василько, переконуючи відьму не йти до школи?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6" descr="хэллоуин террора ведьма езда метла ведьмы, хэллоуин, рукописные, шляпа PNG  и PSD-файл пнг для бесплатной загруз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7083" l="1000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0"/>
          <a:stretch/>
        </p:blipFill>
        <p:spPr bwMode="auto">
          <a:xfrm>
            <a:off x="426720" y="1201003"/>
            <a:ext cx="4832466" cy="53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613" y="2031049"/>
            <a:ext cx="52658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риси характеру виявив Василько, переконуючи відьму не йти до школи?</a:t>
            </a:r>
          </a:p>
        </p:txBody>
      </p:sp>
    </p:spTree>
    <p:extLst>
      <p:ext uri="{BB962C8B-B14F-4D97-AF65-F5344CB8AC3E}">
        <p14:creationId xmlns:p14="http://schemas.microsoft.com/office/powerpoint/2010/main" val="2690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6. </a:t>
            </a:r>
            <a:r>
              <a:rPr lang="uk-UA" sz="2000" b="1" dirty="0"/>
              <a:t>Про кого з героїв прочитаних творів можна сказати: </a:t>
            </a:r>
            <a:r>
              <a:rPr lang="uk-UA" sz="2000" b="1" dirty="0">
                <a:solidFill>
                  <a:srgbClr val="FFFF00"/>
                </a:solidFill>
              </a:rPr>
              <a:t>Важливі не красиві слова, а гарні вчинки? </a:t>
            </a:r>
            <a:r>
              <a:rPr lang="uk-UA" sz="2000" b="1" dirty="0"/>
              <a:t>З яких вони творів?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Обои зима, комната, праздник, новый год, рождество, окно, девочка, подарки,  ёлка, коробки картинки на рабочий стол, раздел настроения -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3" y="2267568"/>
            <a:ext cx="4570427" cy="291403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613" y="2084689"/>
            <a:ext cx="52658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кого з героїв прочитаних творів можна сказати: </a:t>
            </a:r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Важливі не красиві слова, а гарні вчинки? 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яких вони творів?</a:t>
            </a:r>
          </a:p>
        </p:txBody>
      </p:sp>
    </p:spTree>
    <p:extLst>
      <p:ext uri="{BB962C8B-B14F-4D97-AF65-F5344CB8AC3E}">
        <p14:creationId xmlns:p14="http://schemas.microsoft.com/office/powerpoint/2010/main" val="4282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7. </a:t>
            </a:r>
            <a:r>
              <a:rPr lang="uk-UA" sz="2000" b="1" dirty="0"/>
              <a:t>Що означає слово </a:t>
            </a:r>
            <a:r>
              <a:rPr lang="uk-UA" sz="2000" b="1" dirty="0" err="1"/>
              <a:t>селфі</a:t>
            </a:r>
            <a:r>
              <a:rPr lang="uk-UA" sz="2000" b="1" dirty="0"/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Фотоконкурс «Селфі з книгою». Визначено лідерів! Новини Клу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0" y="2348849"/>
            <a:ext cx="4923129" cy="303027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6278879" y="1850375"/>
            <a:ext cx="5296292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4000" y="2348849"/>
            <a:ext cx="4728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означає слово </a:t>
            </a:r>
          </a:p>
          <a:p>
            <a:pPr algn="ctr"/>
            <a:r>
              <a:rPr lang="uk-UA" sz="5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селфі</a:t>
            </a:r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8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8. </a:t>
            </a:r>
            <a:r>
              <a:rPr lang="uk-UA" sz="2000" b="1" dirty="0"/>
              <a:t>Про який місяць йдеться мова у вірші Галини </a:t>
            </a:r>
            <a:r>
              <a:rPr lang="uk-UA" sz="2000" b="1" dirty="0" err="1"/>
              <a:t>Малик</a:t>
            </a:r>
            <a:r>
              <a:rPr lang="uk-UA" sz="2000" b="1" dirty="0"/>
              <a:t>? Про кого ще згадується у вірші?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Святий Миколай: традиції святкування – Правда Ірпе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r="14765"/>
          <a:stretch/>
        </p:blipFill>
        <p:spPr bwMode="auto">
          <a:xfrm>
            <a:off x="731520" y="2172449"/>
            <a:ext cx="4592320" cy="351715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2" y="1850375"/>
            <a:ext cx="5751229" cy="408306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613" y="2031049"/>
            <a:ext cx="52658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який місяць йдеться мова у вірші Галини </a:t>
            </a:r>
            <a:r>
              <a:rPr lang="uk-UA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Малик</a:t>
            </a: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Про кого ще згадується у вірші?</a:t>
            </a:r>
          </a:p>
        </p:txBody>
      </p:sp>
    </p:spTree>
    <p:extLst>
      <p:ext uri="{BB962C8B-B14F-4D97-AF65-F5344CB8AC3E}">
        <p14:creationId xmlns:p14="http://schemas.microsoft.com/office/powerpoint/2010/main" val="24062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9. </a:t>
            </a:r>
            <a:r>
              <a:rPr lang="uk-UA" sz="2000" b="1" dirty="0"/>
              <a:t>Який найкращий в світі запах, описаний у творі Мар’яни Савки?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Новогодние 1 | Рождественский камин, Рождественские дома, Украшение каминов  на рождеств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4" y="1927242"/>
            <a:ext cx="4708461" cy="376677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6006823" y="189101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9493" y="2389489"/>
            <a:ext cx="5265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найкращий в світі запах, описаний у творі Мар’яни Савки?</a:t>
            </a:r>
          </a:p>
        </p:txBody>
      </p:sp>
    </p:spTree>
    <p:extLst>
      <p:ext uri="{BB962C8B-B14F-4D97-AF65-F5344CB8AC3E}">
        <p14:creationId xmlns:p14="http://schemas.microsoft.com/office/powerpoint/2010/main" val="21727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10. Ч</a:t>
            </a:r>
            <a:r>
              <a:rPr lang="uk-UA" sz="2000" b="1" dirty="0"/>
              <a:t>им закінчився твір «Руде цуценятко і різдвяний ангел»?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🎉Подовжимо вам відчуття різдвяних свят: слухайте казку Марії Морозенко &amp;quot;Руде цуценятко і різдвяний ангел&amp;quot; зі збірки &amp;quot;Фонтан казок. Сучасні українські казки&amp;quot;, яка прозвучала у програмі &amp;quot;Вечірня колисанка&amp;quot; на UA: Радіо Культура🎧 - лінк у профілі✨&#10;▫️&#10;📘Замовляйте збірку - fontan-book.com/shop&#10;▫️&#10;🎨Ілюстрація до казки - Надія Каламєєць @ruda_nadiuha&#10;▫️&#10;#ФонтанКазок #fontan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5" y="1987546"/>
            <a:ext cx="4367578" cy="376959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613" y="2348849"/>
            <a:ext cx="5265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закінчився твір «Руде цуценятко і різдвяний ангел»?</a:t>
            </a:r>
          </a:p>
        </p:txBody>
      </p:sp>
    </p:spTree>
    <p:extLst>
      <p:ext uri="{BB962C8B-B14F-4D97-AF65-F5344CB8AC3E}">
        <p14:creationId xmlns:p14="http://schemas.microsoft.com/office/powerpoint/2010/main" val="1790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2" y="1441969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350009">
            <a:off x="2696948" y="1463548"/>
            <a:ext cx="9133101" cy="4880101"/>
          </a:xfrm>
          <a:prstGeom prst="cloudCallout">
            <a:avLst>
              <a:gd name="adj1" fmla="val -51860"/>
              <a:gd name="adj2" fmla="val -21938"/>
            </a:avLst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Перевіряю свої досягнення. Знаю…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9582" y="1633900"/>
            <a:ext cx="75070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Знаю…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твори в розділі авторські, а які – народні?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яке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зимове свято розповідається у вірші Мар’яни Савки?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</a:t>
            </a:r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селфі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яку пригоду написала казку Зірка 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Мензатюк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 rot="449738">
            <a:off x="308388" y="1134596"/>
            <a:ext cx="8804069" cy="5456200"/>
          </a:xfrm>
          <a:prstGeom prst="cloudCallout">
            <a:avLst>
              <a:gd name="adj1" fmla="val 55871"/>
              <a:gd name="adj2" fmla="val -14389"/>
            </a:avLst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Перевіряю свої досягнення. Розумію, можу пояснити…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8832" y="1601390"/>
            <a:ext cx="77062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Розумію, можу пояснити…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ти зрозумів/зрозуміла назву розділу?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кого з героїв прочитаних творів можна сказати: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важливі не красиві слова, а гарні вчинки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оповідання відрізняється від казки? </a:t>
            </a:r>
            <a:endParaRPr lang="uk-UA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89415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5102" y="1937977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-облако 1"/>
          <p:cNvSpPr/>
          <p:nvPr/>
        </p:nvSpPr>
        <p:spPr>
          <a:xfrm rot="323212">
            <a:off x="2877652" y="1305801"/>
            <a:ext cx="9001495" cy="5242439"/>
          </a:xfrm>
          <a:prstGeom prst="cloudCallout">
            <a:avLst>
              <a:gd name="adj1" fmla="val -52579"/>
              <a:gd name="adj2" fmla="val -19758"/>
            </a:avLst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Перевіряю свої досягнення. Вмію…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6469" y="1853567"/>
            <a:ext cx="77903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Вмію…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Поставити запитання до тексту.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Знайти в тексті основну думку.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Продовжити оповідання «Колядка».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Вибрати інформацію з прочитаного тексту й пояснити, чим вона зацікавила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2" y="1441969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9989" y="2035831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377422">
            <a:off x="304095" y="1400140"/>
            <a:ext cx="9071264" cy="4788710"/>
          </a:xfrm>
          <a:prstGeom prst="cloudCallout">
            <a:avLst>
              <a:gd name="adj1" fmla="val 50826"/>
              <a:gd name="adj2" fmla="val -46347"/>
            </a:avLst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Перевіряю свої досягнення. Виявляю ставлення, почуття…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3588" y="2009547"/>
            <a:ext cx="76019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Виявляю ставлення, почуття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почуття в тебе викликає вчинок Марічки?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 риси  характеру  виявив  Василько,  переконуючи  відьму не йти до школи?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Яке з побажань поетеси Ірини Жиленко для тебе найважливіше?  Що  ти  робитимеш,  щоб  його  досягти?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4635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79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336264" y="4084320"/>
            <a:ext cx="5751229" cy="2153920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1. Чим відрізняються авторські твори від народних?</a:t>
            </a: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336268" y="1600508"/>
            <a:ext cx="5751228" cy="2024962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5315" y="4443377"/>
            <a:ext cx="5482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Авторські твори створюють…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0792" y="1762264"/>
            <a:ext cx="5751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відрізняються авторські твори від народних?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5315" y="5194615"/>
            <a:ext cx="5326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Народні твори створює…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96" t="7222" r="11338" b="9547"/>
          <a:stretch/>
        </p:blipFill>
        <p:spPr>
          <a:xfrm>
            <a:off x="368491" y="1506851"/>
            <a:ext cx="4569958" cy="453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36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2. </a:t>
            </a:r>
            <a:r>
              <a:rPr lang="uk-UA" sz="2000" b="1" dirty="0"/>
              <a:t>Чим оповідання відрізняється від казки?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9285" y="2615825"/>
            <a:ext cx="5265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оповідання відрізняється від казки? </a:t>
            </a:r>
          </a:p>
        </p:txBody>
      </p:sp>
      <p:pic>
        <p:nvPicPr>
          <p:cNvPr id="3084" name="Picture 12" descr="Пин на доске ΖΩΓΡΑΦΙΕΣ-ΕΙΚΟΝΕ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448" y="1280186"/>
            <a:ext cx="4760770" cy="497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3. </a:t>
            </a:r>
            <a:r>
              <a:rPr lang="uk-UA" sz="2000" b="1" dirty="0"/>
              <a:t>Яка головна думка казки «Сонячний день узимку»?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Анимированная открытка &quot;СИНИЧКА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090" y="2148326"/>
            <a:ext cx="4392760" cy="324332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6613" y="2348849"/>
            <a:ext cx="5265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головна думка казки «Сонячний день узимку»?</a:t>
            </a:r>
          </a:p>
        </p:txBody>
      </p:sp>
    </p:spTree>
    <p:extLst>
      <p:ext uri="{BB962C8B-B14F-4D97-AF65-F5344CB8AC3E}">
        <p14:creationId xmlns:p14="http://schemas.microsoft.com/office/powerpoint/2010/main" val="39311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647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4. </a:t>
            </a:r>
            <a:r>
              <a:rPr lang="uk-UA" sz="2000" b="1" dirty="0"/>
              <a:t>Про яку пригоду написала казку Зірка </a:t>
            </a:r>
            <a:r>
              <a:rPr lang="uk-UA" sz="2000" b="1" dirty="0" err="1"/>
              <a:t>Мензатюк</a:t>
            </a:r>
            <a:r>
              <a:rPr lang="uk-UA" sz="2000" b="1" dirty="0"/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Воображение в детской сказочной книге фэнтези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3" y="1981994"/>
            <a:ext cx="4248861" cy="3707606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8">
            <a:extLst>
              <a:ext uri="{FF2B5EF4-FFF2-40B4-BE49-F238E27FC236}">
                <a16:creationId xmlns:a16="http://schemas.microsoft.com/office/drawing/2014/main" id="{16C391E4-1F8E-4FB2-A29C-5FCF11494A3E}"/>
              </a:ext>
            </a:extLst>
          </p:cNvPr>
          <p:cNvSpPr/>
          <p:nvPr/>
        </p:nvSpPr>
        <p:spPr>
          <a:xfrm flipH="1">
            <a:off x="5823943" y="1850375"/>
            <a:ext cx="5751229" cy="3839225"/>
          </a:xfrm>
          <a:prstGeom prst="roundRect">
            <a:avLst/>
          </a:prstGeom>
          <a:solidFill>
            <a:srgbClr val="1694E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6613" y="2615825"/>
            <a:ext cx="5265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яку пригоду написала казку Зірка </a:t>
            </a:r>
            <a:r>
              <a:rPr lang="uk-UA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Мензатюк</a:t>
            </a:r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93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5857</TotalTime>
  <Words>516</Words>
  <Application>Microsoft Office PowerPoint</Application>
  <PresentationFormat>Широкоэкранный</PresentationFormat>
  <Paragraphs>104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503</cp:revision>
  <dcterms:created xsi:type="dcterms:W3CDTF">2018-01-05T16:38:53Z</dcterms:created>
  <dcterms:modified xsi:type="dcterms:W3CDTF">2022-12-19T18:39:11Z</dcterms:modified>
</cp:coreProperties>
</file>