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62" r:id="rId2"/>
    <p:sldId id="271" r:id="rId3"/>
    <p:sldId id="272" r:id="rId4"/>
    <p:sldId id="273" r:id="rId5"/>
    <p:sldId id="274" r:id="rId6"/>
    <p:sldId id="275" r:id="rId7"/>
    <p:sldId id="276" r:id="rId8"/>
    <p:sldId id="277" r:id="rId9"/>
    <p:sldId id="264" r:id="rId10"/>
    <p:sldId id="265" r:id="rId11"/>
    <p:sldId id="268" r:id="rId12"/>
  </p:sldIdLst>
  <p:sldSz cx="9144000" cy="6858000" type="screen4x3"/>
  <p:notesSz cx="7559675" cy="10691813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2" d="100"/>
          <a:sy n="42" d="100"/>
        </p:scale>
        <p:origin x="132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4ED307-1A4D-4F37-B721-8DAE8D21D2AA}" type="datetimeFigureOut">
              <a:rPr lang="uk-UA" smtClean="0"/>
              <a:t>21.12.2022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4775" y="1336675"/>
            <a:ext cx="4810125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30F2AA-D7D9-4C12-9B1C-362743C4A38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250808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85800" y="1122480"/>
            <a:ext cx="7772040" cy="2387160"/>
          </a:xfrm>
          <a:prstGeom prst="rect">
            <a:avLst/>
          </a:prstGeom>
        </p:spPr>
        <p:txBody>
          <a:bodyPr anchor="b"/>
          <a:lstStyle/>
          <a:p>
            <a:pPr algn="ctr">
              <a:lnSpc>
                <a:spcPct val="100000"/>
              </a:lnSpc>
            </a:pPr>
            <a:r>
              <a:rPr lang="ru-RU" sz="6000" b="0" strike="noStrike" spc="-1">
                <a:solidFill>
                  <a:srgbClr val="000000"/>
                </a:solidFill>
                <a:latin typeface="Calibri Light"/>
              </a:rPr>
              <a:t>Образец заголовка</a:t>
            </a:r>
            <a:endParaRPr lang="ru-RU" sz="6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dt"/>
          </p:nvPr>
        </p:nvSpPr>
        <p:spPr>
          <a:xfrm>
            <a:off x="628560" y="6356520"/>
            <a:ext cx="205704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fld id="{0E5F02AE-8CDD-44A6-8E04-D3A60644C442}" type="datetime">
              <a:rPr lang="en-US" sz="1200" b="0" strike="noStrike" spc="-1">
                <a:solidFill>
                  <a:srgbClr val="8B8B8B"/>
                </a:solidFill>
                <a:latin typeface="Calibri"/>
              </a:rPr>
              <a:t>12/21/2022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3029040" y="6356520"/>
            <a:ext cx="3085920" cy="364680"/>
          </a:xfrm>
          <a:prstGeom prst="rect">
            <a:avLst/>
          </a:prstGeom>
        </p:spPr>
        <p:txBody>
          <a:bodyPr anchor="ctr"/>
          <a:lstStyle/>
          <a:p>
            <a:endParaRPr lang="en-US" sz="2400" b="0" strike="noStrike" spc="-1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6458040" y="6356520"/>
            <a:ext cx="205704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A3A4AC53-2054-42ED-AB3E-3535115011E4}" type="slidenum">
              <a:rPr lang="en-US" sz="1200" b="0" strike="noStrike" spc="-1">
                <a:solidFill>
                  <a:srgbClr val="8B8B8B"/>
                </a:solidFill>
                <a:latin typeface="Calibri"/>
              </a:rPr>
              <a:t>‹#›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000000"/>
                </a:solidFill>
                <a:latin typeface="Calibri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Рисунок 4"/>
          <p:cNvPicPr/>
          <p:nvPr/>
        </p:nvPicPr>
        <p:blipFill>
          <a:blip r:embed="rId2"/>
          <a:stretch/>
        </p:blipFill>
        <p:spPr>
          <a:xfrm>
            <a:off x="2160" y="0"/>
            <a:ext cx="9139680" cy="6857640"/>
          </a:xfrm>
          <a:prstGeom prst="rect">
            <a:avLst/>
          </a:prstGeom>
          <a:ln>
            <a:noFill/>
          </a:ln>
        </p:spPr>
      </p:pic>
      <p:sp>
        <p:nvSpPr>
          <p:cNvPr id="83" name="CustomShape 1"/>
          <p:cNvSpPr/>
          <p:nvPr/>
        </p:nvSpPr>
        <p:spPr>
          <a:xfrm>
            <a:off x="3644640" y="839520"/>
            <a:ext cx="4744080" cy="63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endParaRPr lang="en-US" sz="3600" b="0" strike="noStrike" spc="-1" dirty="0">
              <a:latin typeface="Arial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55" t="6285" r="25006" b="12381"/>
          <a:stretch/>
        </p:blipFill>
        <p:spPr>
          <a:xfrm>
            <a:off x="6601451" y="2034747"/>
            <a:ext cx="2326909" cy="4823253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891520" y="694805"/>
            <a:ext cx="4993306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400" b="1" dirty="0" smtClean="0">
                <a:solidFill>
                  <a:srgbClr val="00B050"/>
                </a:solidFill>
              </a:rPr>
              <a:t>ЗАДАЧІ  </a:t>
            </a:r>
            <a:r>
              <a:rPr lang="uk-UA" sz="4400" b="1" dirty="0">
                <a:solidFill>
                  <a:srgbClr val="00B050"/>
                </a:solidFill>
              </a:rPr>
              <a:t>З  ГЕОМЕТРИЧНИМ  ЗМІСТОМ</a:t>
            </a:r>
            <a:r>
              <a:rPr lang="uk-UA" sz="4400" b="1" dirty="0" smtClean="0">
                <a:solidFill>
                  <a:srgbClr val="00B050"/>
                </a:solidFill>
              </a:rPr>
              <a:t> </a:t>
            </a:r>
            <a:r>
              <a:rPr lang="uk-UA" sz="4400" b="1" dirty="0">
                <a:solidFill>
                  <a:srgbClr val="00B050"/>
                </a:solidFill>
              </a:rPr>
              <a:t/>
            </a:r>
            <a:br>
              <a:rPr lang="uk-UA" sz="4400" b="1" dirty="0">
                <a:solidFill>
                  <a:srgbClr val="00B050"/>
                </a:solidFill>
              </a:rPr>
            </a:br>
            <a:endParaRPr lang="uk-UA" sz="4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559624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Рисунок 5"/>
          <p:cNvPicPr/>
          <p:nvPr/>
        </p:nvPicPr>
        <p:blipFill>
          <a:blip r:embed="rId2"/>
          <a:stretch/>
        </p:blipFill>
        <p:spPr>
          <a:xfrm>
            <a:off x="2160" y="0"/>
            <a:ext cx="9139680" cy="6857640"/>
          </a:xfrm>
          <a:prstGeom prst="rect">
            <a:avLst/>
          </a:prstGeom>
          <a:ln>
            <a:noFill/>
          </a:ln>
        </p:spPr>
      </p:pic>
      <p:sp>
        <p:nvSpPr>
          <p:cNvPr id="88" name="CustomShape 1"/>
          <p:cNvSpPr/>
          <p:nvPr/>
        </p:nvSpPr>
        <p:spPr>
          <a:xfrm>
            <a:off x="2762280" y="407160"/>
            <a:ext cx="3619080" cy="639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>
              <a:lnSpc>
                <a:spcPct val="100000"/>
              </a:lnSpc>
            </a:pPr>
            <a:endParaRPr lang="en-US" sz="3600" b="0" strike="noStrike" spc="-1" dirty="0">
              <a:latin typeface="Arial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/>
          <a:srcRect l="11442" t="65032" r="5607" b="6038"/>
          <a:stretch/>
        </p:blipFill>
        <p:spPr>
          <a:xfrm>
            <a:off x="288747" y="2622971"/>
            <a:ext cx="8581653" cy="3893058"/>
          </a:xfrm>
          <a:prstGeom prst="rect">
            <a:avLst/>
          </a:prstGeom>
        </p:spPr>
      </p:pic>
      <p:sp>
        <p:nvSpPr>
          <p:cNvPr id="14" name="Заголовок 7"/>
          <p:cNvSpPr txBox="1">
            <a:spLocks/>
          </p:cNvSpPr>
          <p:nvPr/>
        </p:nvSpPr>
        <p:spPr>
          <a:xfrm>
            <a:off x="116244" y="918317"/>
            <a:ext cx="2646036" cy="654032"/>
          </a:xfrm>
          <a:prstGeom prst="roundRect">
            <a:avLst/>
          </a:prstGeom>
          <a:solidFill>
            <a:srgbClr val="FF0000"/>
          </a:solidFill>
          <a:ln w="38100" cap="flat" cmpd="sng" algn="ctr">
            <a:solidFill>
              <a:srgbClr val="0D0D0D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 lnSpcReduction="10000"/>
          </a:bodyPr>
          <a:lstStyle>
            <a:defPPr>
              <a:defRPr lang="ru-RU"/>
            </a:defPPr>
            <a:lvl1pPr marL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2800" b="1" dirty="0" smtClean="0">
                <a:ln>
                  <a:solidFill>
                    <a:srgbClr val="2F3242"/>
                  </a:solidFill>
                </a:ln>
              </a:rPr>
              <a:t> </a:t>
            </a:r>
            <a:r>
              <a:rPr lang="uk-UA" sz="3600" b="1" dirty="0" smtClean="0">
                <a:ln>
                  <a:solidFill>
                    <a:srgbClr val="2F3242"/>
                  </a:solidFill>
                </a:ln>
              </a:rPr>
              <a:t>Письмово</a:t>
            </a:r>
            <a:endParaRPr lang="uk-UA" sz="3600" b="1" dirty="0">
              <a:ln>
                <a:solidFill>
                  <a:srgbClr val="2F3242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941351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Рисунок 3"/>
          <p:cNvPicPr/>
          <p:nvPr/>
        </p:nvPicPr>
        <p:blipFill>
          <a:blip r:embed="rId2"/>
          <a:stretch/>
        </p:blipFill>
        <p:spPr>
          <a:xfrm>
            <a:off x="2160" y="0"/>
            <a:ext cx="9139680" cy="6857640"/>
          </a:xfrm>
          <a:prstGeom prst="rect">
            <a:avLst/>
          </a:prstGeom>
          <a:ln>
            <a:noFill/>
          </a:ln>
        </p:spPr>
      </p:pic>
      <p:sp>
        <p:nvSpPr>
          <p:cNvPr id="7" name="Прямокутник: округлені кути 5">
            <a:extLst>
              <a:ext uri="{FF2B5EF4-FFF2-40B4-BE49-F238E27FC236}">
                <a16:creationId xmlns:a16="http://schemas.microsoft.com/office/drawing/2014/main" id="{1355F926-84C1-4534-9CB2-319E2B5CC316}"/>
              </a:ext>
            </a:extLst>
          </p:cNvPr>
          <p:cNvSpPr/>
          <p:nvPr/>
        </p:nvSpPr>
        <p:spPr>
          <a:xfrm>
            <a:off x="671394" y="390689"/>
            <a:ext cx="3717448" cy="715089"/>
          </a:xfrm>
          <a:prstGeom prst="round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 algn="ctr"/>
            <a:r>
              <a:rPr lang="uk-UA" b="1" dirty="0" smtClean="0">
                <a:solidFill>
                  <a:schemeClr val="bg1"/>
                </a:solidFill>
              </a:rPr>
              <a:t>Працюємо з підручником, сторінка 74 №3</a:t>
            </a:r>
            <a:endParaRPr lang="uk-UA" b="1" dirty="0">
              <a:solidFill>
                <a:schemeClr val="bg1"/>
              </a:solidFill>
            </a:endParaRPr>
          </a:p>
        </p:txBody>
      </p:sp>
      <p:sp>
        <p:nvSpPr>
          <p:cNvPr id="13" name="Заголовок 7"/>
          <p:cNvSpPr txBox="1">
            <a:spLocks/>
          </p:cNvSpPr>
          <p:nvPr/>
        </p:nvSpPr>
        <p:spPr>
          <a:xfrm>
            <a:off x="4770612" y="451746"/>
            <a:ext cx="2646036" cy="654032"/>
          </a:xfrm>
          <a:prstGeom prst="roundRect">
            <a:avLst/>
          </a:prstGeom>
          <a:solidFill>
            <a:srgbClr val="FF0000"/>
          </a:solidFill>
          <a:ln w="38100" cap="flat" cmpd="sng" algn="ctr">
            <a:solidFill>
              <a:srgbClr val="0D0D0D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 lnSpcReduction="10000"/>
          </a:bodyPr>
          <a:lstStyle>
            <a:defPPr>
              <a:defRPr lang="ru-RU"/>
            </a:defPPr>
            <a:lvl1pPr marL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2800" b="1" dirty="0" smtClean="0">
                <a:ln>
                  <a:solidFill>
                    <a:srgbClr val="2F3242"/>
                  </a:solidFill>
                </a:ln>
              </a:rPr>
              <a:t> </a:t>
            </a:r>
            <a:r>
              <a:rPr lang="uk-UA" sz="3600" b="1" dirty="0" smtClean="0">
                <a:ln>
                  <a:solidFill>
                    <a:srgbClr val="2F3242"/>
                  </a:solidFill>
                </a:ln>
              </a:rPr>
              <a:t>Письмово</a:t>
            </a:r>
            <a:endParaRPr lang="uk-UA" sz="3600" b="1" dirty="0">
              <a:ln>
                <a:solidFill>
                  <a:srgbClr val="2F3242"/>
                </a:solidFill>
              </a:ln>
            </a:endParaRPr>
          </a:p>
        </p:txBody>
      </p:sp>
      <p:sp>
        <p:nvSpPr>
          <p:cNvPr id="9" name="Объект 3"/>
          <p:cNvSpPr txBox="1">
            <a:spLocks/>
          </p:cNvSpPr>
          <p:nvPr/>
        </p:nvSpPr>
        <p:spPr>
          <a:xfrm>
            <a:off x="284672" y="1713828"/>
            <a:ext cx="4104170" cy="215363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uk-UA" sz="2000" b="1" dirty="0" smtClean="0">
                <a:solidFill>
                  <a:srgbClr val="0070C0"/>
                </a:solidFill>
              </a:rPr>
              <a:t>Ширина – 3 м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uk-UA" sz="2000" b="1" dirty="0" smtClean="0">
                <a:solidFill>
                  <a:srgbClr val="0070C0"/>
                </a:solidFill>
              </a:rPr>
              <a:t>Довжина - ?, на 4 м ›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uk-UA" sz="2000" b="1" dirty="0" smtClean="0">
                <a:solidFill>
                  <a:srgbClr val="0070C0"/>
                </a:solidFill>
              </a:rPr>
              <a:t>Р - ? </a:t>
            </a:r>
            <a:r>
              <a:rPr lang="uk-UA" sz="2000" b="1" dirty="0" smtClean="0">
                <a:solidFill>
                  <a:srgbClr val="0070C0"/>
                </a:solidFill>
              </a:rPr>
              <a:t>м</a:t>
            </a:r>
            <a:endParaRPr lang="uk-UA" sz="2000" b="1" dirty="0" smtClean="0">
              <a:solidFill>
                <a:srgbClr val="7030A0"/>
              </a:solidFill>
            </a:endParaRP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endParaRPr lang="uk-UA" sz="2000" b="1" dirty="0" smtClean="0">
              <a:solidFill>
                <a:srgbClr val="7030A0"/>
              </a:solidFill>
            </a:endParaRP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endParaRPr lang="uk-UA" sz="2000" b="1" dirty="0">
              <a:solidFill>
                <a:srgbClr val="7030A0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/>
          <a:srcRect l="11442" t="65032" r="5607" b="6038"/>
          <a:stretch/>
        </p:blipFill>
        <p:spPr>
          <a:xfrm>
            <a:off x="3698123" y="1713828"/>
            <a:ext cx="5056134" cy="2293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690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255" b="10588"/>
          <a:stretch/>
        </p:blipFill>
        <p:spPr>
          <a:xfrm>
            <a:off x="181496" y="3984441"/>
            <a:ext cx="4494680" cy="1945756"/>
          </a:xfrm>
          <a:prstGeom prst="rect">
            <a:avLst/>
          </a:prstGeom>
        </p:spPr>
      </p:pic>
      <p:sp>
        <p:nvSpPr>
          <p:cNvPr id="3" name="Дата 1"/>
          <p:cNvSpPr txBox="1">
            <a:spLocks/>
          </p:cNvSpPr>
          <p:nvPr/>
        </p:nvSpPr>
        <p:spPr>
          <a:xfrm>
            <a:off x="1207125" y="1322830"/>
            <a:ext cx="1186249" cy="280473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822185A-496F-4C70-9D8D-D70AC743BCEE}" type="datetime1">
              <a:rPr lang="uk-UA" sz="1800" b="1">
                <a:solidFill>
                  <a:schemeClr val="bg1"/>
                </a:solidFill>
              </a:rPr>
              <a:pPr algn="ctr"/>
              <a:t>21.12.2022</a:t>
            </a:fld>
            <a:endParaRPr lang="ru-RU" sz="18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99801" y="976581"/>
            <a:ext cx="114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>
                <a:solidFill>
                  <a:schemeClr val="bg1"/>
                </a:solidFill>
              </a:rPr>
              <a:t>Сьогодні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25752" y="1167942"/>
            <a:ext cx="6156147" cy="37792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500" b="1" dirty="0">
              <a:solidFill>
                <a:schemeClr val="bg1"/>
              </a:solidFill>
            </a:endParaRPr>
          </a:p>
          <a:p>
            <a:pPr algn="ctr"/>
            <a:r>
              <a:rPr lang="uk-UA" sz="1500" b="1" dirty="0">
                <a:solidFill>
                  <a:schemeClr val="bg1"/>
                </a:solidFill>
              </a:rPr>
              <a:t>Усний рахунок</a:t>
            </a:r>
            <a:endParaRPr lang="ru-RU" sz="1500" b="1" dirty="0">
              <a:solidFill>
                <a:schemeClr val="bg1"/>
              </a:solidFill>
            </a:endParaRPr>
          </a:p>
          <a:p>
            <a:pPr algn="ctr"/>
            <a:endParaRPr lang="ru-RU" sz="1500" b="1" dirty="0">
              <a:solidFill>
                <a:schemeClr val="bg1"/>
              </a:solidFill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4347241" y="1795881"/>
            <a:ext cx="4534265" cy="4134316"/>
            <a:chOff x="332509" y="1793919"/>
            <a:chExt cx="4965007" cy="4523753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91" b="10545"/>
            <a:stretch/>
          </p:blipFill>
          <p:spPr>
            <a:xfrm>
              <a:off x="332509" y="1793919"/>
              <a:ext cx="4965007" cy="4523753"/>
            </a:xfrm>
            <a:prstGeom prst="rect">
              <a:avLst/>
            </a:prstGeom>
          </p:spPr>
        </p:pic>
        <p:sp>
          <p:nvSpPr>
            <p:cNvPr id="10" name="Овал 9"/>
            <p:cNvSpPr/>
            <p:nvPr/>
          </p:nvSpPr>
          <p:spPr>
            <a:xfrm>
              <a:off x="1609500" y="2743199"/>
              <a:ext cx="2394232" cy="2435087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</p:grpSp>
      <p:sp>
        <p:nvSpPr>
          <p:cNvPr id="16" name="Прямоугольник 15"/>
          <p:cNvSpPr/>
          <p:nvPr/>
        </p:nvSpPr>
        <p:spPr>
          <a:xfrm>
            <a:off x="686288" y="1999282"/>
            <a:ext cx="3735243" cy="1985159"/>
          </a:xfrm>
          <a:prstGeom prst="rect">
            <a:avLst/>
          </a:prstGeom>
          <a:solidFill>
            <a:srgbClr val="FFC000"/>
          </a:solidFill>
          <a:ln>
            <a:solidFill>
              <a:srgbClr val="2F3242"/>
            </a:solidFill>
            <a:prstDash val="dash"/>
          </a:ln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uk-UA" sz="12450" b="1" dirty="0">
                <a:ln w="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0 ∙ </a:t>
            </a:r>
            <a:r>
              <a:rPr lang="en-US" sz="12450" b="1" dirty="0">
                <a:ln w="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7</a:t>
            </a:r>
            <a:endParaRPr lang="ru-RU" sz="12450" b="1" dirty="0">
              <a:ln w="0"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45558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255" b="10588"/>
          <a:stretch/>
        </p:blipFill>
        <p:spPr>
          <a:xfrm>
            <a:off x="181496" y="3984441"/>
            <a:ext cx="4494680" cy="1945756"/>
          </a:xfrm>
          <a:prstGeom prst="rect">
            <a:avLst/>
          </a:prstGeom>
        </p:spPr>
      </p:pic>
      <p:sp>
        <p:nvSpPr>
          <p:cNvPr id="3" name="Дата 1"/>
          <p:cNvSpPr txBox="1">
            <a:spLocks/>
          </p:cNvSpPr>
          <p:nvPr/>
        </p:nvSpPr>
        <p:spPr>
          <a:xfrm>
            <a:off x="1207125" y="1322830"/>
            <a:ext cx="1186249" cy="280473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822185A-496F-4C70-9D8D-D70AC743BCEE}" type="datetime1">
              <a:rPr lang="uk-UA" sz="1800" b="1">
                <a:solidFill>
                  <a:schemeClr val="bg1"/>
                </a:solidFill>
              </a:rPr>
              <a:pPr algn="ctr"/>
              <a:t>21.12.2022</a:t>
            </a:fld>
            <a:endParaRPr lang="ru-RU" sz="18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99801" y="976581"/>
            <a:ext cx="114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>
                <a:solidFill>
                  <a:schemeClr val="bg1"/>
                </a:solidFill>
              </a:rPr>
              <a:t>Сьогодні</a:t>
            </a:r>
            <a:endParaRPr lang="ru-RU" b="1" dirty="0">
              <a:solidFill>
                <a:schemeClr val="bg1"/>
              </a:solidFill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4347241" y="1795881"/>
            <a:ext cx="4534265" cy="4134316"/>
            <a:chOff x="332509" y="1793919"/>
            <a:chExt cx="4965007" cy="4523753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91" b="10545"/>
            <a:stretch/>
          </p:blipFill>
          <p:spPr>
            <a:xfrm>
              <a:off x="332509" y="1793919"/>
              <a:ext cx="4965007" cy="4523753"/>
            </a:xfrm>
            <a:prstGeom prst="rect">
              <a:avLst/>
            </a:prstGeom>
          </p:spPr>
        </p:pic>
        <p:sp>
          <p:nvSpPr>
            <p:cNvPr id="10" name="Овал 9"/>
            <p:cNvSpPr/>
            <p:nvPr/>
          </p:nvSpPr>
          <p:spPr>
            <a:xfrm>
              <a:off x="1609500" y="2743199"/>
              <a:ext cx="2394232" cy="2435087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</p:grpSp>
      <p:sp>
        <p:nvSpPr>
          <p:cNvPr id="16" name="Прямоугольник 15"/>
          <p:cNvSpPr/>
          <p:nvPr/>
        </p:nvSpPr>
        <p:spPr>
          <a:xfrm>
            <a:off x="686288" y="1999282"/>
            <a:ext cx="3735243" cy="1985159"/>
          </a:xfrm>
          <a:prstGeom prst="rect">
            <a:avLst/>
          </a:prstGeom>
          <a:solidFill>
            <a:srgbClr val="FFC000"/>
          </a:solidFill>
          <a:ln>
            <a:solidFill>
              <a:srgbClr val="2F3242"/>
            </a:solidFill>
            <a:prstDash val="dash"/>
          </a:ln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12450" b="1" dirty="0">
                <a:ln w="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</a:t>
            </a:r>
            <a:r>
              <a:rPr lang="uk-UA" sz="12450" b="1" dirty="0">
                <a:ln w="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∙ 9</a:t>
            </a:r>
            <a:endParaRPr lang="ru-RU" sz="12450" b="1" dirty="0">
              <a:ln w="0"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125752" y="1167942"/>
            <a:ext cx="6156147" cy="37792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500" b="1" dirty="0">
              <a:solidFill>
                <a:schemeClr val="bg1"/>
              </a:solidFill>
            </a:endParaRPr>
          </a:p>
          <a:p>
            <a:pPr algn="ctr"/>
            <a:r>
              <a:rPr lang="uk-UA" sz="1500" b="1" dirty="0">
                <a:solidFill>
                  <a:schemeClr val="bg1"/>
                </a:solidFill>
              </a:rPr>
              <a:t>Усний рахунок</a:t>
            </a:r>
            <a:endParaRPr lang="ru-RU" sz="1500" b="1" dirty="0">
              <a:solidFill>
                <a:schemeClr val="bg1"/>
              </a:solidFill>
            </a:endParaRPr>
          </a:p>
          <a:p>
            <a:pPr algn="ctr"/>
            <a:endParaRPr lang="ru-RU" sz="15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772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255" b="10588"/>
          <a:stretch/>
        </p:blipFill>
        <p:spPr>
          <a:xfrm>
            <a:off x="181496" y="3984441"/>
            <a:ext cx="4494680" cy="1945756"/>
          </a:xfrm>
          <a:prstGeom prst="rect">
            <a:avLst/>
          </a:prstGeom>
        </p:spPr>
      </p:pic>
      <p:sp>
        <p:nvSpPr>
          <p:cNvPr id="3" name="Дата 1"/>
          <p:cNvSpPr txBox="1">
            <a:spLocks/>
          </p:cNvSpPr>
          <p:nvPr/>
        </p:nvSpPr>
        <p:spPr>
          <a:xfrm>
            <a:off x="1207125" y="1322830"/>
            <a:ext cx="1186249" cy="280473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822185A-496F-4C70-9D8D-D70AC743BCEE}" type="datetime1">
              <a:rPr lang="uk-UA" sz="1800" b="1">
                <a:solidFill>
                  <a:schemeClr val="bg1"/>
                </a:solidFill>
              </a:rPr>
              <a:pPr algn="ctr"/>
              <a:t>21.12.2022</a:t>
            </a:fld>
            <a:endParaRPr lang="ru-RU" sz="18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99801" y="976581"/>
            <a:ext cx="114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>
                <a:solidFill>
                  <a:schemeClr val="bg1"/>
                </a:solidFill>
              </a:rPr>
              <a:t>Сьогодні</a:t>
            </a:r>
            <a:endParaRPr lang="ru-RU" b="1" dirty="0">
              <a:solidFill>
                <a:schemeClr val="bg1"/>
              </a:solidFill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4347241" y="1795881"/>
            <a:ext cx="4534265" cy="4134316"/>
            <a:chOff x="332509" y="1793919"/>
            <a:chExt cx="4965007" cy="4523753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91" b="10545"/>
            <a:stretch/>
          </p:blipFill>
          <p:spPr>
            <a:xfrm>
              <a:off x="332509" y="1793919"/>
              <a:ext cx="4965007" cy="4523753"/>
            </a:xfrm>
            <a:prstGeom prst="rect">
              <a:avLst/>
            </a:prstGeom>
          </p:spPr>
        </p:pic>
        <p:sp>
          <p:nvSpPr>
            <p:cNvPr id="10" name="Овал 9"/>
            <p:cNvSpPr/>
            <p:nvPr/>
          </p:nvSpPr>
          <p:spPr>
            <a:xfrm>
              <a:off x="1609500" y="2743199"/>
              <a:ext cx="2394232" cy="2435087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</p:grpSp>
      <p:sp>
        <p:nvSpPr>
          <p:cNvPr id="16" name="Прямоугольник 15"/>
          <p:cNvSpPr/>
          <p:nvPr/>
        </p:nvSpPr>
        <p:spPr>
          <a:xfrm>
            <a:off x="686288" y="1999282"/>
            <a:ext cx="3735243" cy="1985159"/>
          </a:xfrm>
          <a:prstGeom prst="rect">
            <a:avLst/>
          </a:prstGeom>
          <a:solidFill>
            <a:srgbClr val="FFC000"/>
          </a:solidFill>
          <a:ln>
            <a:solidFill>
              <a:srgbClr val="2F3242"/>
            </a:solidFill>
            <a:prstDash val="dash"/>
          </a:ln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uk-UA" sz="12450" b="1" dirty="0">
                <a:ln w="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7 ∙ </a:t>
            </a:r>
            <a:r>
              <a:rPr lang="en-US" sz="12450" b="1" dirty="0">
                <a:ln w="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</a:t>
            </a:r>
            <a:endParaRPr lang="ru-RU" sz="12450" b="1" dirty="0">
              <a:ln w="0"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125752" y="1167942"/>
            <a:ext cx="6156147" cy="37792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500" b="1" dirty="0">
              <a:solidFill>
                <a:schemeClr val="bg1"/>
              </a:solidFill>
            </a:endParaRPr>
          </a:p>
          <a:p>
            <a:pPr algn="ctr"/>
            <a:r>
              <a:rPr lang="uk-UA" sz="1500" b="1" dirty="0">
                <a:solidFill>
                  <a:schemeClr val="bg1"/>
                </a:solidFill>
              </a:rPr>
              <a:t>Усний рахунок</a:t>
            </a:r>
            <a:endParaRPr lang="ru-RU" sz="1500" b="1" dirty="0">
              <a:solidFill>
                <a:schemeClr val="bg1"/>
              </a:solidFill>
            </a:endParaRPr>
          </a:p>
          <a:p>
            <a:pPr algn="ctr"/>
            <a:endParaRPr lang="ru-RU" sz="15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2663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255" b="10588"/>
          <a:stretch/>
        </p:blipFill>
        <p:spPr>
          <a:xfrm>
            <a:off x="181496" y="3984441"/>
            <a:ext cx="4494680" cy="1945756"/>
          </a:xfrm>
          <a:prstGeom prst="rect">
            <a:avLst/>
          </a:prstGeom>
        </p:spPr>
      </p:pic>
      <p:sp>
        <p:nvSpPr>
          <p:cNvPr id="3" name="Дата 1"/>
          <p:cNvSpPr txBox="1">
            <a:spLocks/>
          </p:cNvSpPr>
          <p:nvPr/>
        </p:nvSpPr>
        <p:spPr>
          <a:xfrm>
            <a:off x="1207125" y="1322830"/>
            <a:ext cx="1186249" cy="280473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822185A-496F-4C70-9D8D-D70AC743BCEE}" type="datetime1">
              <a:rPr lang="uk-UA" sz="1800" b="1">
                <a:solidFill>
                  <a:schemeClr val="bg1"/>
                </a:solidFill>
              </a:rPr>
              <a:pPr algn="ctr"/>
              <a:t>21.12.2022</a:t>
            </a:fld>
            <a:endParaRPr lang="ru-RU" sz="18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99801" y="976581"/>
            <a:ext cx="114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>
                <a:solidFill>
                  <a:schemeClr val="bg1"/>
                </a:solidFill>
              </a:rPr>
              <a:t>Сьогодні</a:t>
            </a:r>
            <a:endParaRPr lang="ru-RU" b="1" dirty="0">
              <a:solidFill>
                <a:schemeClr val="bg1"/>
              </a:solidFill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4347241" y="1795881"/>
            <a:ext cx="4534265" cy="4134316"/>
            <a:chOff x="332509" y="1793919"/>
            <a:chExt cx="4965007" cy="4523753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91" b="10545"/>
            <a:stretch/>
          </p:blipFill>
          <p:spPr>
            <a:xfrm>
              <a:off x="332509" y="1793919"/>
              <a:ext cx="4965007" cy="4523753"/>
            </a:xfrm>
            <a:prstGeom prst="rect">
              <a:avLst/>
            </a:prstGeom>
          </p:spPr>
        </p:pic>
        <p:sp>
          <p:nvSpPr>
            <p:cNvPr id="10" name="Овал 9"/>
            <p:cNvSpPr/>
            <p:nvPr/>
          </p:nvSpPr>
          <p:spPr>
            <a:xfrm>
              <a:off x="1609500" y="2743199"/>
              <a:ext cx="2394232" cy="2435087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</p:grpSp>
      <p:sp>
        <p:nvSpPr>
          <p:cNvPr id="16" name="Прямоугольник 15"/>
          <p:cNvSpPr/>
          <p:nvPr/>
        </p:nvSpPr>
        <p:spPr>
          <a:xfrm>
            <a:off x="686288" y="1999282"/>
            <a:ext cx="3735243" cy="1985159"/>
          </a:xfrm>
          <a:prstGeom prst="rect">
            <a:avLst/>
          </a:prstGeom>
          <a:solidFill>
            <a:srgbClr val="FFC000"/>
          </a:solidFill>
          <a:ln>
            <a:solidFill>
              <a:srgbClr val="2F3242"/>
            </a:solidFill>
            <a:prstDash val="dash"/>
          </a:ln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uk-UA" sz="12450" b="1" dirty="0">
                <a:ln w="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5 ∙ </a:t>
            </a:r>
            <a:r>
              <a:rPr lang="en-US" sz="12450" b="1" dirty="0">
                <a:ln w="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7</a:t>
            </a:r>
            <a:endParaRPr lang="ru-RU" sz="12450" b="1" dirty="0">
              <a:ln w="0"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125752" y="1167942"/>
            <a:ext cx="6156147" cy="37792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500" b="1" dirty="0">
              <a:solidFill>
                <a:schemeClr val="bg1"/>
              </a:solidFill>
            </a:endParaRPr>
          </a:p>
          <a:p>
            <a:pPr algn="ctr"/>
            <a:r>
              <a:rPr lang="uk-UA" sz="1500" b="1" dirty="0">
                <a:solidFill>
                  <a:schemeClr val="bg1"/>
                </a:solidFill>
              </a:rPr>
              <a:t>Усний рахунок</a:t>
            </a:r>
            <a:endParaRPr lang="ru-RU" sz="1500" b="1" dirty="0">
              <a:solidFill>
                <a:schemeClr val="bg1"/>
              </a:solidFill>
            </a:endParaRPr>
          </a:p>
          <a:p>
            <a:pPr algn="ctr"/>
            <a:endParaRPr lang="ru-RU" sz="15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148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255" b="10588"/>
          <a:stretch/>
        </p:blipFill>
        <p:spPr>
          <a:xfrm>
            <a:off x="181496" y="3984441"/>
            <a:ext cx="4494680" cy="1945756"/>
          </a:xfrm>
          <a:prstGeom prst="rect">
            <a:avLst/>
          </a:prstGeom>
        </p:spPr>
      </p:pic>
      <p:sp>
        <p:nvSpPr>
          <p:cNvPr id="3" name="Дата 1"/>
          <p:cNvSpPr txBox="1">
            <a:spLocks/>
          </p:cNvSpPr>
          <p:nvPr/>
        </p:nvSpPr>
        <p:spPr>
          <a:xfrm>
            <a:off x="1207125" y="1322830"/>
            <a:ext cx="1186249" cy="280473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822185A-496F-4C70-9D8D-D70AC743BCEE}" type="datetime1">
              <a:rPr lang="uk-UA" sz="1800" b="1">
                <a:solidFill>
                  <a:schemeClr val="bg1"/>
                </a:solidFill>
              </a:rPr>
              <a:pPr algn="ctr"/>
              <a:t>21.12.2022</a:t>
            </a:fld>
            <a:endParaRPr lang="ru-RU" sz="18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99801" y="976581"/>
            <a:ext cx="114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>
                <a:solidFill>
                  <a:schemeClr val="bg1"/>
                </a:solidFill>
              </a:rPr>
              <a:t>Сьогодні</a:t>
            </a:r>
            <a:endParaRPr lang="ru-RU" b="1" dirty="0">
              <a:solidFill>
                <a:schemeClr val="bg1"/>
              </a:solidFill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4347241" y="1795881"/>
            <a:ext cx="4534265" cy="4134316"/>
            <a:chOff x="332509" y="1793919"/>
            <a:chExt cx="4965007" cy="4523753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91" b="10545"/>
            <a:stretch/>
          </p:blipFill>
          <p:spPr>
            <a:xfrm>
              <a:off x="332509" y="1793919"/>
              <a:ext cx="4965007" cy="4523753"/>
            </a:xfrm>
            <a:prstGeom prst="rect">
              <a:avLst/>
            </a:prstGeom>
          </p:spPr>
        </p:pic>
        <p:sp>
          <p:nvSpPr>
            <p:cNvPr id="10" name="Овал 9"/>
            <p:cNvSpPr/>
            <p:nvPr/>
          </p:nvSpPr>
          <p:spPr>
            <a:xfrm>
              <a:off x="1609500" y="2743199"/>
              <a:ext cx="2394232" cy="2435087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</p:grpSp>
      <p:sp>
        <p:nvSpPr>
          <p:cNvPr id="16" name="Прямоугольник 15"/>
          <p:cNvSpPr/>
          <p:nvPr/>
        </p:nvSpPr>
        <p:spPr>
          <a:xfrm>
            <a:off x="686288" y="1999282"/>
            <a:ext cx="3735243" cy="1985159"/>
          </a:xfrm>
          <a:prstGeom prst="rect">
            <a:avLst/>
          </a:prstGeom>
          <a:solidFill>
            <a:srgbClr val="FFC000"/>
          </a:solidFill>
          <a:ln>
            <a:solidFill>
              <a:srgbClr val="2F3242"/>
            </a:solidFill>
            <a:prstDash val="dash"/>
          </a:ln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12450" b="1" dirty="0">
                <a:ln w="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4</a:t>
            </a:r>
            <a:r>
              <a:rPr lang="uk-UA" sz="12450" b="1" dirty="0">
                <a:ln w="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∙ </a:t>
            </a:r>
            <a:r>
              <a:rPr lang="en-US" sz="12450" b="1" dirty="0">
                <a:ln w="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7</a:t>
            </a:r>
            <a:endParaRPr lang="ru-RU" sz="12450" b="1" dirty="0">
              <a:ln w="0"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125752" y="1167942"/>
            <a:ext cx="6156147" cy="37792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500" b="1" dirty="0">
              <a:solidFill>
                <a:schemeClr val="bg1"/>
              </a:solidFill>
            </a:endParaRPr>
          </a:p>
          <a:p>
            <a:pPr algn="ctr"/>
            <a:r>
              <a:rPr lang="uk-UA" sz="1500" b="1" dirty="0">
                <a:solidFill>
                  <a:schemeClr val="bg1"/>
                </a:solidFill>
              </a:rPr>
              <a:t>Усний рахунок</a:t>
            </a:r>
            <a:endParaRPr lang="ru-RU" sz="1500" b="1" dirty="0">
              <a:solidFill>
                <a:schemeClr val="bg1"/>
              </a:solidFill>
            </a:endParaRPr>
          </a:p>
          <a:p>
            <a:pPr algn="ctr"/>
            <a:endParaRPr lang="ru-RU" sz="15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1037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255" b="10588"/>
          <a:stretch/>
        </p:blipFill>
        <p:spPr>
          <a:xfrm>
            <a:off x="181496" y="3984441"/>
            <a:ext cx="4494680" cy="1945756"/>
          </a:xfrm>
          <a:prstGeom prst="rect">
            <a:avLst/>
          </a:prstGeom>
        </p:spPr>
      </p:pic>
      <p:sp>
        <p:nvSpPr>
          <p:cNvPr id="3" name="Дата 1"/>
          <p:cNvSpPr txBox="1">
            <a:spLocks/>
          </p:cNvSpPr>
          <p:nvPr/>
        </p:nvSpPr>
        <p:spPr>
          <a:xfrm>
            <a:off x="1207125" y="1322830"/>
            <a:ext cx="1186249" cy="280473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822185A-496F-4C70-9D8D-D70AC743BCEE}" type="datetime1">
              <a:rPr lang="uk-UA" sz="1800" b="1">
                <a:solidFill>
                  <a:schemeClr val="bg1"/>
                </a:solidFill>
              </a:rPr>
              <a:pPr algn="ctr"/>
              <a:t>21.12.2022</a:t>
            </a:fld>
            <a:endParaRPr lang="ru-RU" sz="18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99801" y="976581"/>
            <a:ext cx="114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>
                <a:solidFill>
                  <a:schemeClr val="bg1"/>
                </a:solidFill>
              </a:rPr>
              <a:t>Сьогодні</a:t>
            </a:r>
            <a:endParaRPr lang="ru-RU" b="1" dirty="0">
              <a:solidFill>
                <a:schemeClr val="bg1"/>
              </a:solidFill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4347241" y="1795881"/>
            <a:ext cx="4534265" cy="4134316"/>
            <a:chOff x="332509" y="1793919"/>
            <a:chExt cx="4965007" cy="4523753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91" b="10545"/>
            <a:stretch/>
          </p:blipFill>
          <p:spPr>
            <a:xfrm>
              <a:off x="332509" y="1793919"/>
              <a:ext cx="4965007" cy="4523753"/>
            </a:xfrm>
            <a:prstGeom prst="rect">
              <a:avLst/>
            </a:prstGeom>
          </p:spPr>
        </p:pic>
        <p:sp>
          <p:nvSpPr>
            <p:cNvPr id="10" name="Овал 9"/>
            <p:cNvSpPr/>
            <p:nvPr/>
          </p:nvSpPr>
          <p:spPr>
            <a:xfrm>
              <a:off x="1609500" y="2743199"/>
              <a:ext cx="2394232" cy="2435087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</p:grpSp>
      <p:sp>
        <p:nvSpPr>
          <p:cNvPr id="16" name="Прямоугольник 15"/>
          <p:cNvSpPr/>
          <p:nvPr/>
        </p:nvSpPr>
        <p:spPr>
          <a:xfrm>
            <a:off x="686288" y="1999282"/>
            <a:ext cx="3735243" cy="1985159"/>
          </a:xfrm>
          <a:prstGeom prst="rect">
            <a:avLst/>
          </a:prstGeom>
          <a:solidFill>
            <a:srgbClr val="FFC000"/>
          </a:solidFill>
          <a:ln>
            <a:solidFill>
              <a:srgbClr val="2F3242"/>
            </a:solidFill>
            <a:prstDash val="dash"/>
          </a:ln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uk-UA" sz="12450" b="1" dirty="0">
                <a:ln w="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7 ∙ </a:t>
            </a:r>
            <a:r>
              <a:rPr lang="en-US" sz="12450" b="1" dirty="0">
                <a:ln w="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6</a:t>
            </a:r>
            <a:endParaRPr lang="ru-RU" sz="12450" b="1" dirty="0">
              <a:ln w="0"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125752" y="1167942"/>
            <a:ext cx="6156147" cy="37792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500" b="1" dirty="0">
              <a:solidFill>
                <a:schemeClr val="bg1"/>
              </a:solidFill>
            </a:endParaRPr>
          </a:p>
          <a:p>
            <a:pPr algn="ctr"/>
            <a:r>
              <a:rPr lang="uk-UA" sz="1500" b="1" dirty="0">
                <a:solidFill>
                  <a:schemeClr val="bg1"/>
                </a:solidFill>
              </a:rPr>
              <a:t>Усний рахунок</a:t>
            </a:r>
            <a:endParaRPr lang="ru-RU" sz="1500" b="1" dirty="0">
              <a:solidFill>
                <a:schemeClr val="bg1"/>
              </a:solidFill>
            </a:endParaRPr>
          </a:p>
          <a:p>
            <a:pPr algn="ctr"/>
            <a:endParaRPr lang="ru-RU" sz="15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4810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255" b="10588"/>
          <a:stretch/>
        </p:blipFill>
        <p:spPr>
          <a:xfrm>
            <a:off x="181496" y="3984441"/>
            <a:ext cx="4494680" cy="1945756"/>
          </a:xfrm>
          <a:prstGeom prst="rect">
            <a:avLst/>
          </a:prstGeom>
        </p:spPr>
      </p:pic>
      <p:sp>
        <p:nvSpPr>
          <p:cNvPr id="3" name="Дата 1"/>
          <p:cNvSpPr txBox="1">
            <a:spLocks/>
          </p:cNvSpPr>
          <p:nvPr/>
        </p:nvSpPr>
        <p:spPr>
          <a:xfrm>
            <a:off x="1207125" y="1322830"/>
            <a:ext cx="1186249" cy="280473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822185A-496F-4C70-9D8D-D70AC743BCEE}" type="datetime1">
              <a:rPr lang="uk-UA" sz="1800" b="1">
                <a:solidFill>
                  <a:schemeClr val="bg1"/>
                </a:solidFill>
              </a:rPr>
              <a:pPr algn="ctr"/>
              <a:t>21.12.2022</a:t>
            </a:fld>
            <a:endParaRPr lang="ru-RU" sz="18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99801" y="976581"/>
            <a:ext cx="114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>
                <a:solidFill>
                  <a:schemeClr val="bg1"/>
                </a:solidFill>
              </a:rPr>
              <a:t>Сьогодні</a:t>
            </a:r>
            <a:endParaRPr lang="ru-RU" b="1" dirty="0">
              <a:solidFill>
                <a:schemeClr val="bg1"/>
              </a:solidFill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4347241" y="1795881"/>
            <a:ext cx="4534265" cy="4134316"/>
            <a:chOff x="332509" y="1793919"/>
            <a:chExt cx="4965007" cy="4523753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91" b="10545"/>
            <a:stretch/>
          </p:blipFill>
          <p:spPr>
            <a:xfrm>
              <a:off x="332509" y="1793919"/>
              <a:ext cx="4965007" cy="4523753"/>
            </a:xfrm>
            <a:prstGeom prst="rect">
              <a:avLst/>
            </a:prstGeom>
          </p:spPr>
        </p:pic>
        <p:sp>
          <p:nvSpPr>
            <p:cNvPr id="10" name="Овал 9"/>
            <p:cNvSpPr/>
            <p:nvPr/>
          </p:nvSpPr>
          <p:spPr>
            <a:xfrm>
              <a:off x="1609500" y="2743199"/>
              <a:ext cx="2394232" cy="2435087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</p:grpSp>
      <p:sp>
        <p:nvSpPr>
          <p:cNvPr id="16" name="Прямоугольник 15"/>
          <p:cNvSpPr/>
          <p:nvPr/>
        </p:nvSpPr>
        <p:spPr>
          <a:xfrm>
            <a:off x="686288" y="1999282"/>
            <a:ext cx="3735243" cy="1985159"/>
          </a:xfrm>
          <a:prstGeom prst="rect">
            <a:avLst/>
          </a:prstGeom>
          <a:solidFill>
            <a:srgbClr val="FFC000"/>
          </a:solidFill>
          <a:ln>
            <a:solidFill>
              <a:srgbClr val="2F3242"/>
            </a:solidFill>
            <a:prstDash val="dash"/>
          </a:ln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12450" b="1" dirty="0">
                <a:ln w="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9</a:t>
            </a:r>
            <a:r>
              <a:rPr lang="uk-UA" sz="12450" b="1" dirty="0">
                <a:ln w="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∙ </a:t>
            </a:r>
            <a:r>
              <a:rPr lang="en-US" sz="12450" b="1" dirty="0">
                <a:ln w="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4</a:t>
            </a:r>
            <a:endParaRPr lang="ru-RU" sz="12450" b="1" dirty="0">
              <a:ln w="0"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125752" y="1167942"/>
            <a:ext cx="6156147" cy="37792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500" b="1" dirty="0">
              <a:solidFill>
                <a:schemeClr val="bg1"/>
              </a:solidFill>
            </a:endParaRPr>
          </a:p>
          <a:p>
            <a:pPr algn="ctr"/>
            <a:r>
              <a:rPr lang="uk-UA" sz="1500" b="1" dirty="0">
                <a:solidFill>
                  <a:schemeClr val="bg1"/>
                </a:solidFill>
              </a:rPr>
              <a:t>Усний рахунок</a:t>
            </a:r>
            <a:endParaRPr lang="ru-RU" sz="1500" b="1" dirty="0">
              <a:solidFill>
                <a:schemeClr val="bg1"/>
              </a:solidFill>
            </a:endParaRPr>
          </a:p>
          <a:p>
            <a:pPr algn="ctr"/>
            <a:endParaRPr lang="ru-RU" sz="15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8342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Рисунок 3"/>
          <p:cNvPicPr/>
          <p:nvPr/>
        </p:nvPicPr>
        <p:blipFill>
          <a:blip r:embed="rId2"/>
          <a:stretch/>
        </p:blipFill>
        <p:spPr>
          <a:xfrm>
            <a:off x="-60032" y="0"/>
            <a:ext cx="9201872" cy="6857640"/>
          </a:xfrm>
          <a:prstGeom prst="rect">
            <a:avLst/>
          </a:prstGeom>
          <a:ln>
            <a:noFill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60032" y="868981"/>
            <a:ext cx="1270050" cy="1886213"/>
          </a:xfrm>
          <a:prstGeom prst="rect">
            <a:avLst/>
          </a:prstGeom>
        </p:spPr>
      </p:pic>
      <p:sp>
        <p:nvSpPr>
          <p:cNvPr id="7" name="Прямокутник: округлені кути 5">
            <a:extLst>
              <a:ext uri="{FF2B5EF4-FFF2-40B4-BE49-F238E27FC236}">
                <a16:creationId xmlns:a16="http://schemas.microsoft.com/office/drawing/2014/main" id="{1355F926-84C1-4534-9CB2-319E2B5CC316}"/>
              </a:ext>
            </a:extLst>
          </p:cNvPr>
          <p:cNvSpPr/>
          <p:nvPr/>
        </p:nvSpPr>
        <p:spPr>
          <a:xfrm>
            <a:off x="2033918" y="451746"/>
            <a:ext cx="6842384" cy="442674"/>
          </a:xfrm>
          <a:prstGeom prst="round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 algn="ctr"/>
            <a:endParaRPr lang="uk-UA" sz="2000" b="1" dirty="0">
              <a:solidFill>
                <a:schemeClr val="bg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-4128" y="2870283"/>
            <a:ext cx="1476467" cy="706681"/>
          </a:xfrm>
          <a:prstGeom prst="roundRect">
            <a:avLst/>
          </a:prstGeom>
          <a:solidFill>
            <a:srgbClr val="FF0000"/>
          </a:solidFill>
          <a:ln w="38100">
            <a:solidFill>
              <a:srgbClr val="0D0D0D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2800" b="1" dirty="0" smtClean="0">
                <a:ln>
                  <a:solidFill>
                    <a:srgbClr val="2F3242"/>
                  </a:solidFill>
                </a:ln>
              </a:rPr>
              <a:t> </a:t>
            </a:r>
            <a:r>
              <a:rPr lang="uk-UA" sz="3600" b="1" dirty="0">
                <a:ln>
                  <a:solidFill>
                    <a:srgbClr val="2F3242"/>
                  </a:solidFill>
                </a:ln>
              </a:rPr>
              <a:t>У</a:t>
            </a:r>
            <a:r>
              <a:rPr lang="uk-UA" sz="3600" b="1" dirty="0" smtClean="0">
                <a:ln>
                  <a:solidFill>
                    <a:srgbClr val="2F3242"/>
                  </a:solidFill>
                </a:ln>
              </a:rPr>
              <a:t>сно</a:t>
            </a:r>
            <a:endParaRPr lang="uk-UA" sz="3600" b="1" dirty="0">
              <a:ln>
                <a:solidFill>
                  <a:srgbClr val="2F3242"/>
                </a:solidFill>
              </a:ln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/>
          <a:srcRect l="11606" t="9560" r="6097" b="58239"/>
          <a:stretch/>
        </p:blipFill>
        <p:spPr>
          <a:xfrm>
            <a:off x="1603948" y="1009509"/>
            <a:ext cx="6710707" cy="3415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439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353</TotalTime>
  <Words>82</Words>
  <Application>Microsoft Office PowerPoint</Application>
  <PresentationFormat>Экран (4:3)</PresentationFormat>
  <Paragraphs>43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9" baseType="lpstr">
      <vt:lpstr>Arial</vt:lpstr>
      <vt:lpstr>Calibri</vt:lpstr>
      <vt:lpstr>Calibri Light</vt:lpstr>
      <vt:lpstr>DejaVu Sans</vt:lpstr>
      <vt:lpstr>Symbol</vt:lpstr>
      <vt:lpstr>Times New Roman</vt:lpstr>
      <vt:lpstr>Wingdings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Михаил Горяйнов</dc:creator>
  <dc:description/>
  <cp:lastModifiedBy>Света</cp:lastModifiedBy>
  <cp:revision>38</cp:revision>
  <dcterms:created xsi:type="dcterms:W3CDTF">2013-11-19T05:52:05Z</dcterms:created>
  <dcterms:modified xsi:type="dcterms:W3CDTF">2022-12-21T20:28:40Z</dcterms:modified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15.0000</vt:lpwstr>
  </property>
  <property fmtid="{D5CDD505-2E9C-101B-9397-08002B2CF9AE}" pid="3" name="Company">
    <vt:lpwstr>SPecialiST RePack</vt:lpwstr>
  </property>
  <property fmtid="{D5CDD505-2E9C-101B-9397-08002B2CF9AE}" pid="4" name="HiddenSlides">
    <vt:i4>0</vt:i4>
  </property>
  <property fmtid="{D5CDD505-2E9C-101B-9397-08002B2CF9AE}" pid="5" name="HyperlinksChanged">
    <vt:bool>false</vt:bool>
  </property>
  <property fmtid="{D5CDD505-2E9C-101B-9397-08002B2CF9AE}" pid="6" name="LinksUpToDate">
    <vt:bool>false</vt:bool>
  </property>
  <property fmtid="{D5CDD505-2E9C-101B-9397-08002B2CF9AE}" pid="7" name="MMClips">
    <vt:i4>0</vt:i4>
  </property>
  <property fmtid="{D5CDD505-2E9C-101B-9397-08002B2CF9AE}" pid="8" name="Notes">
    <vt:i4>0</vt:i4>
  </property>
  <property fmtid="{D5CDD505-2E9C-101B-9397-08002B2CF9AE}" pid="9" name="PresentationFormat">
    <vt:lpwstr>Экран (4:3)</vt:lpwstr>
  </property>
  <property fmtid="{D5CDD505-2E9C-101B-9397-08002B2CF9AE}" pid="10" name="ScaleCrop">
    <vt:bool>false</vt:bool>
  </property>
  <property fmtid="{D5CDD505-2E9C-101B-9397-08002B2CF9AE}" pid="11" name="ShareDoc">
    <vt:bool>false</vt:bool>
  </property>
  <property fmtid="{D5CDD505-2E9C-101B-9397-08002B2CF9AE}" pid="12" name="Slides">
    <vt:i4>3</vt:i4>
  </property>
</Properties>
</file>