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569" r:id="rId2"/>
    <p:sldId id="571" r:id="rId3"/>
    <p:sldId id="533" r:id="rId4"/>
    <p:sldId id="562" r:id="rId5"/>
    <p:sldId id="555" r:id="rId6"/>
    <p:sldId id="558" r:id="rId7"/>
    <p:sldId id="559" r:id="rId8"/>
    <p:sldId id="557" r:id="rId9"/>
    <p:sldId id="574" r:id="rId10"/>
    <p:sldId id="561" r:id="rId11"/>
    <p:sldId id="554" r:id="rId12"/>
    <p:sldId id="563" r:id="rId13"/>
    <p:sldId id="572" r:id="rId14"/>
    <p:sldId id="564" r:id="rId15"/>
    <p:sldId id="566" r:id="rId16"/>
    <p:sldId id="573" r:id="rId17"/>
    <p:sldId id="565" r:id="rId18"/>
    <p:sldId id="509" r:id="rId19"/>
    <p:sldId id="567" r:id="rId20"/>
  </p:sldIdLst>
  <p:sldSz cx="9144000" cy="6858000" type="screen4x3"/>
  <p:notesSz cx="6797675" cy="9926638"/>
  <p:defaultTextStyle>
    <a:defPPr>
      <a:defRPr lang="uk-UA"/>
    </a:defPPr>
    <a:lvl1pPr algn="l" rtl="0" fontAlgn="base">
      <a:spcBef>
        <a:spcPct val="0"/>
      </a:spcBef>
      <a:spcAft>
        <a:spcPct val="0"/>
      </a:spcAft>
      <a:defRPr sz="2400" b="1" kern="1200">
        <a:solidFill>
          <a:srgbClr val="000099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rgbClr val="000099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rgbClr val="000099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rgbClr val="000099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rgbClr val="000099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rgbClr val="000099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rgbClr val="000099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rgbClr val="000099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rgbClr val="000099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0000FF"/>
    <a:srgbClr val="532476"/>
    <a:srgbClr val="0099CC"/>
    <a:srgbClr val="FFFF66"/>
    <a:srgbClr val="FFFF99"/>
    <a:srgbClr val="CCFF99"/>
    <a:srgbClr val="99CCFF"/>
    <a:srgbClr val="669900"/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71" autoAdjust="0"/>
    <p:restoredTop sz="98517" autoAdjust="0"/>
  </p:normalViewPr>
  <p:slideViewPr>
    <p:cSldViewPr>
      <p:cViewPr varScale="1">
        <p:scale>
          <a:sx n="74" d="100"/>
          <a:sy n="74" d="100"/>
        </p:scale>
        <p:origin x="1230" y="72"/>
      </p:cViewPr>
      <p:guideLst>
        <p:guide orient="horz" pos="2208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35" d="100"/>
          <a:sy n="35" d="100"/>
        </p:scale>
        <p:origin x="-1536" y="-78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A837F1-998A-4F60-8D75-9A1E502E2FCF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8F1E96E-4755-4F56-841E-BD4D246160FA}">
      <dgm:prSet phldrT="[Текст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uk-UA" sz="1800" b="1" dirty="0" smtClean="0">
              <a:solidFill>
                <a:srgbClr val="0070C0"/>
              </a:solidFill>
            </a:rPr>
            <a:t>Розвиток людини</a:t>
          </a:r>
          <a:endParaRPr lang="ru-RU" sz="1800" b="1" dirty="0">
            <a:solidFill>
              <a:srgbClr val="0070C0"/>
            </a:solidFill>
          </a:endParaRPr>
        </a:p>
      </dgm:t>
    </dgm:pt>
    <dgm:pt modelId="{5D4C929F-B459-4491-8A67-73A0BD022020}" type="parTrans" cxnId="{43CB1F4C-40F4-461C-86A4-0483E9F38ECD}">
      <dgm:prSet/>
      <dgm:spPr/>
      <dgm:t>
        <a:bodyPr/>
        <a:lstStyle/>
        <a:p>
          <a:endParaRPr lang="ru-RU"/>
        </a:p>
      </dgm:t>
    </dgm:pt>
    <dgm:pt modelId="{41AEE79A-C746-4E16-8650-2C879CF6EC64}" type="sibTrans" cxnId="{43CB1F4C-40F4-461C-86A4-0483E9F38ECD}">
      <dgm:prSet/>
      <dgm:spPr/>
      <dgm:t>
        <a:bodyPr/>
        <a:lstStyle/>
        <a:p>
          <a:endParaRPr lang="ru-RU"/>
        </a:p>
      </dgm:t>
    </dgm:pt>
    <dgm:pt modelId="{F035A083-64BD-41B0-97A9-F711456CAF25}">
      <dgm:prSet phldrT="[Текст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uk-UA" sz="1800" b="1" dirty="0" smtClean="0">
              <a:solidFill>
                <a:srgbClr val="0070C0"/>
              </a:solidFill>
            </a:rPr>
            <a:t>Фізичний</a:t>
          </a:r>
        </a:p>
        <a:p>
          <a:r>
            <a:rPr lang="uk-UA" sz="1600" b="1" i="1" dirty="0" smtClean="0">
              <a:solidFill>
                <a:srgbClr val="00B050"/>
              </a:solidFill>
            </a:rPr>
            <a:t> </a:t>
          </a:r>
          <a:r>
            <a:rPr lang="uk-UA" sz="1600" b="1" i="1" noProof="0" dirty="0" smtClean="0">
              <a:solidFill>
                <a:schemeClr val="accent2">
                  <a:lumMod val="50000"/>
                </a:schemeClr>
              </a:solidFill>
            </a:rPr>
            <a:t>Нормальний фізичний розвиток - це зміна розмірів і форми тіла відповідно до віку</a:t>
          </a:r>
          <a:endParaRPr lang="uk-UA" sz="1600" b="1" i="1" noProof="0" dirty="0">
            <a:solidFill>
              <a:schemeClr val="accent2">
                <a:lumMod val="50000"/>
              </a:schemeClr>
            </a:solidFill>
          </a:endParaRPr>
        </a:p>
      </dgm:t>
    </dgm:pt>
    <dgm:pt modelId="{A8BAEF52-DEB7-437C-9EF1-8266C20D6A2F}" type="parTrans" cxnId="{47CDC1A9-47F2-4EA7-B61C-589893A9FCC8}">
      <dgm:prSet/>
      <dgm:spPr/>
      <dgm:t>
        <a:bodyPr/>
        <a:lstStyle/>
        <a:p>
          <a:endParaRPr lang="ru-RU"/>
        </a:p>
      </dgm:t>
    </dgm:pt>
    <dgm:pt modelId="{77711C25-E9B2-49CA-83AD-A93649EB8FB3}" type="sibTrans" cxnId="{47CDC1A9-47F2-4EA7-B61C-589893A9FCC8}">
      <dgm:prSet/>
      <dgm:spPr/>
      <dgm:t>
        <a:bodyPr/>
        <a:lstStyle/>
        <a:p>
          <a:endParaRPr lang="ru-RU"/>
        </a:p>
      </dgm:t>
    </dgm:pt>
    <dgm:pt modelId="{9C9CA277-5B6B-4783-AD93-FA77740A00E1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uk-UA" sz="1800" b="1" dirty="0" smtClean="0">
              <a:solidFill>
                <a:srgbClr val="0070C0"/>
              </a:solidFill>
            </a:rPr>
            <a:t>Статевий</a:t>
          </a:r>
        </a:p>
        <a:p>
          <a:r>
            <a:rPr lang="uk-UA" sz="1600" b="1" i="1" noProof="0" dirty="0" smtClean="0">
              <a:solidFill>
                <a:srgbClr val="532476"/>
              </a:solidFill>
            </a:rPr>
            <a:t>Нормальний статевий розвиток - це своєчасне дозрівання статевої системи та інших фізіологічних систем людини, характеризуються здатністю до відтворення (дітонародження).</a:t>
          </a:r>
          <a:endParaRPr lang="uk-UA" sz="1600" b="1" i="1" noProof="0" dirty="0">
            <a:solidFill>
              <a:srgbClr val="532476"/>
            </a:solidFill>
          </a:endParaRPr>
        </a:p>
      </dgm:t>
    </dgm:pt>
    <dgm:pt modelId="{54EF282B-990E-482F-8D67-133DCBD2377F}" type="parTrans" cxnId="{8D1F1DA3-04A5-4E15-BD16-2579CE18CD0D}">
      <dgm:prSet/>
      <dgm:spPr/>
      <dgm:t>
        <a:bodyPr/>
        <a:lstStyle/>
        <a:p>
          <a:endParaRPr lang="ru-RU"/>
        </a:p>
      </dgm:t>
    </dgm:pt>
    <dgm:pt modelId="{7AFE0FA5-158E-406A-8D1C-D16113F9380F}" type="sibTrans" cxnId="{8D1F1DA3-04A5-4E15-BD16-2579CE18CD0D}">
      <dgm:prSet/>
      <dgm:spPr/>
      <dgm:t>
        <a:bodyPr/>
        <a:lstStyle/>
        <a:p>
          <a:endParaRPr lang="ru-RU"/>
        </a:p>
      </dgm:t>
    </dgm:pt>
    <dgm:pt modelId="{65B28255-7B06-4B6C-A8C0-338522AC1CB9}">
      <dgm:prSet phldrT="[Текст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uk-UA" sz="1800" b="1" dirty="0" smtClean="0">
              <a:solidFill>
                <a:srgbClr val="0070C0"/>
              </a:solidFill>
            </a:rPr>
            <a:t>Розумовий</a:t>
          </a:r>
        </a:p>
        <a:p>
          <a:r>
            <a:rPr lang="uk-UA" sz="1600" b="1" i="1" noProof="0" dirty="0" smtClean="0">
              <a:solidFill>
                <a:srgbClr val="FF3399"/>
              </a:solidFill>
            </a:rPr>
            <a:t>Нормальний розумовий розвиток - це відповідне вікове становлення структури і функцій головного мозку: розбірливе мовлення, розумо­ві процеси (сприйняття, увага, емоції, пам'ять, аналіз і синтез інформації).</a:t>
          </a:r>
          <a:endParaRPr lang="uk-UA" sz="1600" b="1" i="1" noProof="0" dirty="0">
            <a:solidFill>
              <a:srgbClr val="FF3399"/>
            </a:solidFill>
          </a:endParaRPr>
        </a:p>
      </dgm:t>
    </dgm:pt>
    <dgm:pt modelId="{92C6059A-7946-4E30-8ADE-42959BE3BD7A}" type="parTrans" cxnId="{B862037E-A699-497B-9FFE-E6D2230509E2}">
      <dgm:prSet/>
      <dgm:spPr/>
      <dgm:t>
        <a:bodyPr/>
        <a:lstStyle/>
        <a:p>
          <a:endParaRPr lang="ru-RU"/>
        </a:p>
      </dgm:t>
    </dgm:pt>
    <dgm:pt modelId="{8E2330CA-ADE9-4BF0-B124-0DA03F60CCC4}" type="sibTrans" cxnId="{B862037E-A699-497B-9FFE-E6D2230509E2}">
      <dgm:prSet/>
      <dgm:spPr/>
      <dgm:t>
        <a:bodyPr/>
        <a:lstStyle/>
        <a:p>
          <a:endParaRPr lang="ru-RU"/>
        </a:p>
      </dgm:t>
    </dgm:pt>
    <dgm:pt modelId="{47AF838C-7EE9-47C4-AF6F-C20825CBFADB}" type="pres">
      <dgm:prSet presAssocID="{18A837F1-998A-4F60-8D75-9A1E502E2FCF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2633CBF-C349-4BA7-82D5-5FFE906549D6}" type="pres">
      <dgm:prSet presAssocID="{08F1E96E-4755-4F56-841E-BD4D246160FA}" presName="centerShape" presStyleLbl="node0" presStyleIdx="0" presStyleCnt="1" custLinFactNeighborX="-1745" custLinFactNeighborY="-5960"/>
      <dgm:spPr/>
      <dgm:t>
        <a:bodyPr/>
        <a:lstStyle/>
        <a:p>
          <a:endParaRPr lang="ru-RU"/>
        </a:p>
      </dgm:t>
    </dgm:pt>
    <dgm:pt modelId="{EF981009-88C7-44BB-8684-A85A474D4CBB}" type="pres">
      <dgm:prSet presAssocID="{A8BAEF52-DEB7-437C-9EF1-8266C20D6A2F}" presName="parTrans" presStyleLbl="bgSibTrans2D1" presStyleIdx="0" presStyleCnt="3" custAng="11152868" custScaleX="66601" custLinFactY="53413" custLinFactNeighborX="19422" custLinFactNeighborY="100000"/>
      <dgm:spPr/>
      <dgm:t>
        <a:bodyPr/>
        <a:lstStyle/>
        <a:p>
          <a:endParaRPr lang="ru-RU"/>
        </a:p>
      </dgm:t>
    </dgm:pt>
    <dgm:pt modelId="{BA4BCF08-8F5E-4A5B-9403-5F20FAEB6741}" type="pres">
      <dgm:prSet presAssocID="{F035A083-64BD-41B0-97A9-F711456CAF25}" presName="node" presStyleLbl="node1" presStyleIdx="0" presStyleCnt="3" custScaleY="108718" custRadScaleRad="121360" custRadScaleInc="226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11C4A2-FCD5-43FB-A78F-DE3C666D45D6}" type="pres">
      <dgm:prSet presAssocID="{54EF282B-990E-482F-8D67-133DCBD2377F}" presName="parTrans" presStyleLbl="bgSibTrans2D1" presStyleIdx="1" presStyleCnt="3" custAng="10689250" custScaleX="73121" custScaleY="97111" custLinFactY="61615" custLinFactNeighborX="-11095" custLinFactNeighborY="100000"/>
      <dgm:spPr/>
      <dgm:t>
        <a:bodyPr/>
        <a:lstStyle/>
        <a:p>
          <a:endParaRPr lang="ru-RU"/>
        </a:p>
      </dgm:t>
    </dgm:pt>
    <dgm:pt modelId="{6F8F3EA9-561C-4156-A50C-2C985A4D96D2}" type="pres">
      <dgm:prSet presAssocID="{9C9CA277-5B6B-4783-AD93-FA77740A00E1}" presName="node" presStyleLbl="node1" presStyleIdx="1" presStyleCnt="3" custScaleX="119418" custScaleY="146135" custRadScaleRad="102317" custRadScaleInc="-6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5A9428-B4F3-4247-8A1E-2E9CCF711F87}" type="pres">
      <dgm:prSet presAssocID="{92C6059A-7946-4E30-8ADE-42959BE3BD7A}" presName="parTrans" presStyleLbl="bgSibTrans2D1" presStyleIdx="2" presStyleCnt="3" custAng="11454879" custScaleX="56324" custLinFactY="1534" custLinFactNeighborX="-38759" custLinFactNeighborY="100000"/>
      <dgm:spPr/>
      <dgm:t>
        <a:bodyPr/>
        <a:lstStyle/>
        <a:p>
          <a:endParaRPr lang="ru-RU"/>
        </a:p>
      </dgm:t>
    </dgm:pt>
    <dgm:pt modelId="{E5300919-70A3-485B-9042-7D3B83898F79}" type="pres">
      <dgm:prSet presAssocID="{65B28255-7B06-4B6C-A8C0-338522AC1CB9}" presName="node" presStyleLbl="node1" presStyleIdx="2" presStyleCnt="3" custScaleY="197499" custRadScaleRad="118733" custRadScaleInc="-154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37D23E1-9DA6-4718-ABF5-10D6BB19251D}" type="presOf" srcId="{65B28255-7B06-4B6C-A8C0-338522AC1CB9}" destId="{E5300919-70A3-485B-9042-7D3B83898F79}" srcOrd="0" destOrd="0" presId="urn:microsoft.com/office/officeart/2005/8/layout/radial4"/>
    <dgm:cxn modelId="{B862037E-A699-497B-9FFE-E6D2230509E2}" srcId="{08F1E96E-4755-4F56-841E-BD4D246160FA}" destId="{65B28255-7B06-4B6C-A8C0-338522AC1CB9}" srcOrd="2" destOrd="0" parTransId="{92C6059A-7946-4E30-8ADE-42959BE3BD7A}" sibTransId="{8E2330CA-ADE9-4BF0-B124-0DA03F60CCC4}"/>
    <dgm:cxn modelId="{91D38355-9B4D-45BA-AE21-4DCD239429B0}" type="presOf" srcId="{92C6059A-7946-4E30-8ADE-42959BE3BD7A}" destId="{545A9428-B4F3-4247-8A1E-2E9CCF711F87}" srcOrd="0" destOrd="0" presId="urn:microsoft.com/office/officeart/2005/8/layout/radial4"/>
    <dgm:cxn modelId="{47CDC1A9-47F2-4EA7-B61C-589893A9FCC8}" srcId="{08F1E96E-4755-4F56-841E-BD4D246160FA}" destId="{F035A083-64BD-41B0-97A9-F711456CAF25}" srcOrd="0" destOrd="0" parTransId="{A8BAEF52-DEB7-437C-9EF1-8266C20D6A2F}" sibTransId="{77711C25-E9B2-49CA-83AD-A93649EB8FB3}"/>
    <dgm:cxn modelId="{409FACE3-FD56-4752-930A-828461C108C8}" type="presOf" srcId="{9C9CA277-5B6B-4783-AD93-FA77740A00E1}" destId="{6F8F3EA9-561C-4156-A50C-2C985A4D96D2}" srcOrd="0" destOrd="0" presId="urn:microsoft.com/office/officeart/2005/8/layout/radial4"/>
    <dgm:cxn modelId="{ADBA59B0-8C31-4289-AA47-561F5E3B3FEE}" type="presOf" srcId="{A8BAEF52-DEB7-437C-9EF1-8266C20D6A2F}" destId="{EF981009-88C7-44BB-8684-A85A474D4CBB}" srcOrd="0" destOrd="0" presId="urn:microsoft.com/office/officeart/2005/8/layout/radial4"/>
    <dgm:cxn modelId="{2ACEFB94-9B10-422B-86AE-F6DC396693CB}" type="presOf" srcId="{54EF282B-990E-482F-8D67-133DCBD2377F}" destId="{9411C4A2-FCD5-43FB-A78F-DE3C666D45D6}" srcOrd="0" destOrd="0" presId="urn:microsoft.com/office/officeart/2005/8/layout/radial4"/>
    <dgm:cxn modelId="{43CB1F4C-40F4-461C-86A4-0483E9F38ECD}" srcId="{18A837F1-998A-4F60-8D75-9A1E502E2FCF}" destId="{08F1E96E-4755-4F56-841E-BD4D246160FA}" srcOrd="0" destOrd="0" parTransId="{5D4C929F-B459-4491-8A67-73A0BD022020}" sibTransId="{41AEE79A-C746-4E16-8650-2C879CF6EC64}"/>
    <dgm:cxn modelId="{452D6155-77B9-45C2-A4F3-8627942DB7EE}" type="presOf" srcId="{08F1E96E-4755-4F56-841E-BD4D246160FA}" destId="{92633CBF-C349-4BA7-82D5-5FFE906549D6}" srcOrd="0" destOrd="0" presId="urn:microsoft.com/office/officeart/2005/8/layout/radial4"/>
    <dgm:cxn modelId="{8D1F1DA3-04A5-4E15-BD16-2579CE18CD0D}" srcId="{08F1E96E-4755-4F56-841E-BD4D246160FA}" destId="{9C9CA277-5B6B-4783-AD93-FA77740A00E1}" srcOrd="1" destOrd="0" parTransId="{54EF282B-990E-482F-8D67-133DCBD2377F}" sibTransId="{7AFE0FA5-158E-406A-8D1C-D16113F9380F}"/>
    <dgm:cxn modelId="{4A459CCD-C264-40BF-9E5E-DD10D0A4A6FF}" type="presOf" srcId="{F035A083-64BD-41B0-97A9-F711456CAF25}" destId="{BA4BCF08-8F5E-4A5B-9403-5F20FAEB6741}" srcOrd="0" destOrd="0" presId="urn:microsoft.com/office/officeart/2005/8/layout/radial4"/>
    <dgm:cxn modelId="{E2777AF7-3D65-4C17-B9B2-FE75943DA8A0}" type="presOf" srcId="{18A837F1-998A-4F60-8D75-9A1E502E2FCF}" destId="{47AF838C-7EE9-47C4-AF6F-C20825CBFADB}" srcOrd="0" destOrd="0" presId="urn:microsoft.com/office/officeart/2005/8/layout/radial4"/>
    <dgm:cxn modelId="{7F6BC770-BB2A-4632-8400-99601A9E3816}" type="presParOf" srcId="{47AF838C-7EE9-47C4-AF6F-C20825CBFADB}" destId="{92633CBF-C349-4BA7-82D5-5FFE906549D6}" srcOrd="0" destOrd="0" presId="urn:microsoft.com/office/officeart/2005/8/layout/radial4"/>
    <dgm:cxn modelId="{2B76728F-FE91-44D3-8FFC-618FDD086D9F}" type="presParOf" srcId="{47AF838C-7EE9-47C4-AF6F-C20825CBFADB}" destId="{EF981009-88C7-44BB-8684-A85A474D4CBB}" srcOrd="1" destOrd="0" presId="urn:microsoft.com/office/officeart/2005/8/layout/radial4"/>
    <dgm:cxn modelId="{FB6FFA96-1AA1-4621-8EAC-34DF0521EFAD}" type="presParOf" srcId="{47AF838C-7EE9-47C4-AF6F-C20825CBFADB}" destId="{BA4BCF08-8F5E-4A5B-9403-5F20FAEB6741}" srcOrd="2" destOrd="0" presId="urn:microsoft.com/office/officeart/2005/8/layout/radial4"/>
    <dgm:cxn modelId="{AC0F8562-A328-435E-A211-857E3DCE89AF}" type="presParOf" srcId="{47AF838C-7EE9-47C4-AF6F-C20825CBFADB}" destId="{9411C4A2-FCD5-43FB-A78F-DE3C666D45D6}" srcOrd="3" destOrd="0" presId="urn:microsoft.com/office/officeart/2005/8/layout/radial4"/>
    <dgm:cxn modelId="{C971152E-E9D7-4542-910B-4BD08A5D218F}" type="presParOf" srcId="{47AF838C-7EE9-47C4-AF6F-C20825CBFADB}" destId="{6F8F3EA9-561C-4156-A50C-2C985A4D96D2}" srcOrd="4" destOrd="0" presId="urn:microsoft.com/office/officeart/2005/8/layout/radial4"/>
    <dgm:cxn modelId="{B88F660D-B597-430D-BE60-9BF92880BC30}" type="presParOf" srcId="{47AF838C-7EE9-47C4-AF6F-C20825CBFADB}" destId="{545A9428-B4F3-4247-8A1E-2E9CCF711F87}" srcOrd="5" destOrd="0" presId="urn:microsoft.com/office/officeart/2005/8/layout/radial4"/>
    <dgm:cxn modelId="{AC8EE817-9B87-4412-A15C-42BA45CCC569}" type="presParOf" srcId="{47AF838C-7EE9-47C4-AF6F-C20825CBFADB}" destId="{E5300919-70A3-485B-9042-7D3B83898F79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633CBF-C349-4BA7-82D5-5FFE906549D6}">
      <dsp:nvSpPr>
        <dsp:cNvPr id="0" name=""/>
        <dsp:cNvSpPr/>
      </dsp:nvSpPr>
      <dsp:spPr>
        <a:xfrm>
          <a:off x="2681940" y="2906930"/>
          <a:ext cx="2318679" cy="2318679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rgbClr val="0070C0"/>
              </a:solidFill>
            </a:rPr>
            <a:t>Розвиток людини</a:t>
          </a:r>
          <a:endParaRPr lang="ru-RU" sz="1800" b="1" kern="1200" dirty="0">
            <a:solidFill>
              <a:srgbClr val="0070C0"/>
            </a:solidFill>
          </a:endParaRPr>
        </a:p>
      </dsp:txBody>
      <dsp:txXfrm>
        <a:off x="3021503" y="3246493"/>
        <a:ext cx="1639553" cy="1639553"/>
      </dsp:txXfrm>
    </dsp:sp>
    <dsp:sp modelId="{EF981009-88C7-44BB-8684-A85A474D4CBB}">
      <dsp:nvSpPr>
        <dsp:cNvPr id="0" name=""/>
        <dsp:cNvSpPr/>
      </dsp:nvSpPr>
      <dsp:spPr>
        <a:xfrm rot="3104353">
          <a:off x="1753036" y="2945109"/>
          <a:ext cx="1617040" cy="660823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4BCF08-8F5E-4A5B-9403-5F20FAEB6741}">
      <dsp:nvSpPr>
        <dsp:cNvPr id="0" name=""/>
        <dsp:cNvSpPr/>
      </dsp:nvSpPr>
      <dsp:spPr>
        <a:xfrm>
          <a:off x="143167" y="432650"/>
          <a:ext cx="2202745" cy="1915824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rgbClr val="0070C0"/>
              </a:solidFill>
            </a:rPr>
            <a:t>Фізичний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i="1" kern="1200" dirty="0" smtClean="0">
              <a:solidFill>
                <a:srgbClr val="00B050"/>
              </a:solidFill>
            </a:rPr>
            <a:t> </a:t>
          </a:r>
          <a:r>
            <a:rPr lang="uk-UA" sz="1600" b="1" i="1" kern="1200" noProof="0" dirty="0" smtClean="0">
              <a:solidFill>
                <a:schemeClr val="accent2">
                  <a:lumMod val="50000"/>
                </a:schemeClr>
              </a:solidFill>
            </a:rPr>
            <a:t>Нормальний фізичний розвиток - це зміна розмірів і форми тіла відповідно до віку</a:t>
          </a:r>
          <a:endParaRPr lang="uk-UA" sz="1600" b="1" i="1" kern="1200" noProof="0" dirty="0">
            <a:solidFill>
              <a:schemeClr val="accent2">
                <a:lumMod val="50000"/>
              </a:schemeClr>
            </a:solidFill>
          </a:endParaRPr>
        </a:p>
      </dsp:txBody>
      <dsp:txXfrm>
        <a:off x="199280" y="488763"/>
        <a:ext cx="2090519" cy="1803598"/>
      </dsp:txXfrm>
    </dsp:sp>
    <dsp:sp modelId="{9411C4A2-FCD5-43FB-A78F-DE3C666D45D6}">
      <dsp:nvSpPr>
        <dsp:cNvPr id="0" name=""/>
        <dsp:cNvSpPr/>
      </dsp:nvSpPr>
      <dsp:spPr>
        <a:xfrm rot="5400000">
          <a:off x="3089319" y="2694374"/>
          <a:ext cx="1258564" cy="64173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8F3EA9-561C-4156-A50C-2C985A4D96D2}">
      <dsp:nvSpPr>
        <dsp:cNvPr id="0" name=""/>
        <dsp:cNvSpPr/>
      </dsp:nvSpPr>
      <dsp:spPr>
        <a:xfrm>
          <a:off x="2622052" y="-200499"/>
          <a:ext cx="2630474" cy="2575185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rgbClr val="0070C0"/>
              </a:solidFill>
            </a:rPr>
            <a:t>Статевий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i="1" kern="1200" noProof="0" dirty="0" smtClean="0">
              <a:solidFill>
                <a:srgbClr val="532476"/>
              </a:solidFill>
            </a:rPr>
            <a:t>Нормальний статевий розвиток - це своєчасне дозрівання статевої системи та інших фізіологічних систем людини, характеризуються здатністю до відтворення (дітонародження).</a:t>
          </a:r>
          <a:endParaRPr lang="uk-UA" sz="1600" b="1" i="1" kern="1200" noProof="0" dirty="0">
            <a:solidFill>
              <a:srgbClr val="532476"/>
            </a:solidFill>
          </a:endParaRPr>
        </a:p>
      </dsp:txBody>
      <dsp:txXfrm>
        <a:off x="2697477" y="-125074"/>
        <a:ext cx="2479624" cy="2424335"/>
      </dsp:txXfrm>
    </dsp:sp>
    <dsp:sp modelId="{545A9428-B4F3-4247-8A1E-2E9CCF711F87}">
      <dsp:nvSpPr>
        <dsp:cNvPr id="0" name=""/>
        <dsp:cNvSpPr/>
      </dsp:nvSpPr>
      <dsp:spPr>
        <a:xfrm rot="9174156">
          <a:off x="4187157" y="2842453"/>
          <a:ext cx="1393394" cy="660823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300919-70A3-485B-9042-7D3B83898F79}">
      <dsp:nvSpPr>
        <dsp:cNvPr id="0" name=""/>
        <dsp:cNvSpPr/>
      </dsp:nvSpPr>
      <dsp:spPr>
        <a:xfrm>
          <a:off x="5715902" y="0"/>
          <a:ext cx="2202745" cy="3480319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rgbClr val="0070C0"/>
              </a:solidFill>
            </a:rPr>
            <a:t>Розумовий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i="1" kern="1200" noProof="0" dirty="0" smtClean="0">
              <a:solidFill>
                <a:srgbClr val="FF3399"/>
              </a:solidFill>
            </a:rPr>
            <a:t>Нормальний розумовий розвиток - це відповідне вікове становлення структури і функцій головного мозку: розбірливе мовлення, розумо­ві процеси (сприйняття, увага, емоції, пам'ять, аналіз і синтез інформації).</a:t>
          </a:r>
          <a:endParaRPr lang="uk-UA" sz="1600" b="1" i="1" kern="1200" noProof="0" dirty="0">
            <a:solidFill>
              <a:srgbClr val="FF3399"/>
            </a:solidFill>
          </a:endParaRPr>
        </a:p>
      </dsp:txBody>
      <dsp:txXfrm>
        <a:off x="5780418" y="64516"/>
        <a:ext cx="2073713" cy="33512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66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453" tIns="46227" rIns="92453" bIns="46227" numCol="1" anchor="t" anchorCtr="0" compatLnSpc="1">
            <a:prstTxWarp prst="textNoShape">
              <a:avLst/>
            </a:prstTxWarp>
          </a:bodyPr>
          <a:lstStyle>
            <a:lvl1pPr algn="l" defTabSz="925513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4450" y="0"/>
            <a:ext cx="2949575" cy="466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453" tIns="46227" rIns="92453" bIns="46227" numCol="1" anchor="t" anchorCtr="0" compatLnSpc="1">
            <a:prstTxWarp prst="textNoShape">
              <a:avLst/>
            </a:prstTxWarp>
          </a:bodyPr>
          <a:lstStyle>
            <a:lvl1pPr algn="r" defTabSz="925513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66263"/>
            <a:ext cx="2949575" cy="466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453" tIns="46227" rIns="92453" bIns="46227" numCol="1" anchor="b" anchorCtr="0" compatLnSpc="1">
            <a:prstTxWarp prst="textNoShape">
              <a:avLst/>
            </a:prstTxWarp>
          </a:bodyPr>
          <a:lstStyle>
            <a:lvl1pPr algn="l" defTabSz="925513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4450" y="9466263"/>
            <a:ext cx="2949575" cy="466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453" tIns="46227" rIns="92453" bIns="46227" numCol="1" anchor="b" anchorCtr="0" compatLnSpc="1">
            <a:prstTxWarp prst="textNoShape">
              <a:avLst/>
            </a:prstTxWarp>
          </a:bodyPr>
          <a:lstStyle>
            <a:lvl1pPr algn="r" defTabSz="925513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DDB5D791-B96D-4D67-A223-C651109A87A8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659785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4338" cy="4603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92517" tIns="46258" rIns="92517" bIns="46258" numCol="1" anchor="ctr" anchorCtr="0" compatLnSpc="1">
            <a:prstTxWarp prst="textNoShape">
              <a:avLst/>
            </a:prstTxWarp>
          </a:bodyPr>
          <a:lstStyle>
            <a:lvl1pPr algn="l" defTabSz="925513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7788" y="0"/>
            <a:ext cx="2876550" cy="4603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92517" tIns="46258" rIns="92517" bIns="46258" numCol="1" anchor="ctr" anchorCtr="0" compatLnSpc="1">
            <a:prstTxWarp prst="textNoShape">
              <a:avLst/>
            </a:prstTxWarp>
          </a:bodyPr>
          <a:lstStyle>
            <a:lvl1pPr algn="r" defTabSz="925513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65200" y="766763"/>
            <a:ext cx="4908550" cy="36814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863" y="4752975"/>
            <a:ext cx="4975225" cy="44465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92517" tIns="46258" rIns="92517" bIns="4625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 noProof="0" smtClean="0"/>
              <a:t>Щелчок правит образец текста</a:t>
            </a:r>
          </a:p>
          <a:p>
            <a:pPr lvl="1"/>
            <a:r>
              <a:rPr lang="uk-UA" noProof="0" smtClean="0"/>
              <a:t>Второй уровень</a:t>
            </a:r>
          </a:p>
          <a:p>
            <a:pPr lvl="2"/>
            <a:r>
              <a:rPr lang="uk-UA" noProof="0" smtClean="0"/>
              <a:t>Третий уровень</a:t>
            </a:r>
          </a:p>
          <a:p>
            <a:pPr lvl="3"/>
            <a:r>
              <a:rPr lang="uk-UA" noProof="0" smtClean="0"/>
              <a:t>Четвертый уровень</a:t>
            </a:r>
          </a:p>
          <a:p>
            <a:pPr lvl="4"/>
            <a:r>
              <a:rPr lang="uk-UA" noProof="0" smtClean="0"/>
              <a:t>Пятый уровень</a:t>
            </a:r>
          </a:p>
        </p:txBody>
      </p:sp>
      <p:sp>
        <p:nvSpPr>
          <p:cNvPr id="1044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54338" cy="4603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92517" tIns="46258" rIns="92517" bIns="46258" numCol="1" anchor="b" anchorCtr="0" compatLnSpc="1">
            <a:prstTxWarp prst="textNoShape">
              <a:avLst/>
            </a:prstTxWarp>
          </a:bodyPr>
          <a:lstStyle>
            <a:lvl1pPr algn="l" defTabSz="925513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044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7788" y="9429750"/>
            <a:ext cx="2876550" cy="4603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92517" tIns="46258" rIns="92517" bIns="46258" numCol="1" anchor="b" anchorCtr="0" compatLnSpc="1">
            <a:prstTxWarp prst="textNoShape">
              <a:avLst/>
            </a:prstTxWarp>
          </a:bodyPr>
          <a:lstStyle>
            <a:lvl1pPr algn="r" defTabSz="925513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F97454A2-F291-4AE1-94E0-E9A5372D3E55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377273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9EC0D6BF-CFF3-4EDE-BF7D-709C5707A9AC}" type="slidenum">
              <a:rPr kumimoji="0" lang="ru-RU" altLang="ru-RU" sz="1200">
                <a:latin typeface="Times New Roman" pitchFamily="18" charset="0"/>
              </a:rPr>
              <a:pPr/>
              <a:t>2</a:t>
            </a:fld>
            <a:endParaRPr kumimoji="0" lang="ru-RU" altLang="ru-RU" sz="1200">
              <a:latin typeface="Times New Roman" pitchFamily="18" charset="0"/>
            </a:endParaRPr>
          </a:p>
        </p:txBody>
      </p:sp>
      <p:sp>
        <p:nvSpPr>
          <p:cNvPr id="2457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4355842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5F343C90-35BB-44BD-9B15-06B630212671}" type="slidenum">
              <a:rPr kumimoji="0" lang="ru-RU" altLang="ru-RU" sz="1200">
                <a:latin typeface="Times New Roman" pitchFamily="18" charset="0"/>
              </a:rPr>
              <a:pPr/>
              <a:t>3</a:t>
            </a:fld>
            <a:endParaRPr kumimoji="0" lang="ru-RU" altLang="ru-RU" sz="1200">
              <a:latin typeface="Times New Roman" pitchFamily="18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uk-UA" altLang="ru-RU" smtClean="0"/>
          </a:p>
        </p:txBody>
      </p:sp>
    </p:spTree>
    <p:extLst>
      <p:ext uri="{BB962C8B-B14F-4D97-AF65-F5344CB8AC3E}">
        <p14:creationId xmlns:p14="http://schemas.microsoft.com/office/powerpoint/2010/main" val="3927886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6EC69B-A2E6-4EB4-B577-707BCD40BD7F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C50910-D7E5-4D69-AAC2-243766562097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773B09-D29E-45C5-87A5-D18A99431AFB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CA48D4-65ED-4C7E-B5FD-BA8C37459D16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B51825-680B-4BCB-9401-FF93C0115326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Образец заголовка</a:t>
            </a:r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E05207-F9A0-463B-8F0C-185641F36541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F3B9A3-5CA0-49A8-923A-C16D19C305FE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AC31B7-FCC3-43B0-A02F-402F66A4FAA2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CD3FA2-1AD8-4124-B4C6-5DC7B15390B0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6B9DF5-83DE-4E83-BD73-36B781A203D6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BDB5B2-0CB8-4C59-A79A-73554A9C8919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D742E5-0B5C-44AB-A81E-E7631C4D064E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A1CC69-F14F-4E9F-B985-84BCB5540490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2D5CA9-CB9A-4994-B8EB-F222A77D7F29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96CFD"/>
            </a:gs>
            <a:gs pos="50000">
              <a:srgbClr val="FFFF37"/>
            </a:gs>
            <a:gs pos="100000">
              <a:srgbClr val="396CFD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Щелчок правит 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Щелчок правит 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7F552A19-038A-4981-8595-A985E73703D9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00B050"/>
                </a:solidFill>
              </a:rPr>
              <a:t>ПРИТЧА «ОЛІВЕЦЬ»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Перш </a:t>
            </a:r>
            <a:r>
              <a:rPr lang="ru-RU" dirty="0" err="1"/>
              <a:t>ніж</a:t>
            </a:r>
            <a:r>
              <a:rPr lang="ru-RU" dirty="0"/>
              <a:t> </a:t>
            </a:r>
            <a:r>
              <a:rPr lang="ru-RU" dirty="0" err="1"/>
              <a:t>покласти</a:t>
            </a:r>
            <a:r>
              <a:rPr lang="ru-RU" dirty="0"/>
              <a:t> </a:t>
            </a:r>
            <a:r>
              <a:rPr lang="ru-RU" dirty="0" err="1"/>
              <a:t>олівець</a:t>
            </a:r>
            <a:r>
              <a:rPr lang="ru-RU" dirty="0"/>
              <a:t> до коробки, </a:t>
            </a:r>
            <a:r>
              <a:rPr lang="ru-RU" dirty="0" err="1"/>
              <a:t>майстер</a:t>
            </a:r>
            <a:r>
              <a:rPr lang="ru-RU" dirty="0"/>
              <a:t> </a:t>
            </a:r>
            <a:r>
              <a:rPr lang="ru-RU" dirty="0" err="1"/>
              <a:t>відклав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вбік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— </a:t>
            </a:r>
            <a:r>
              <a:rPr lang="ru-RU" dirty="0"/>
              <a:t>Є </a:t>
            </a:r>
            <a:r>
              <a:rPr lang="ru-RU" dirty="0" err="1"/>
              <a:t>п’ять</a:t>
            </a:r>
            <a:r>
              <a:rPr lang="ru-RU" dirty="0"/>
              <a:t> речей,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ти</a:t>
            </a:r>
            <a:r>
              <a:rPr lang="ru-RU" dirty="0"/>
              <a:t> повинен знати, — сказав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олівцю</a:t>
            </a:r>
            <a:r>
              <a:rPr lang="ru-RU" dirty="0"/>
              <a:t>, — перш </a:t>
            </a:r>
            <a:r>
              <a:rPr lang="ru-RU" dirty="0" err="1"/>
              <a:t>ніж</a:t>
            </a:r>
            <a:r>
              <a:rPr lang="ru-RU" dirty="0"/>
              <a:t> я </a:t>
            </a:r>
            <a:r>
              <a:rPr lang="ru-RU" dirty="0" err="1"/>
              <a:t>відправлю</a:t>
            </a:r>
            <a:r>
              <a:rPr lang="ru-RU" dirty="0"/>
              <a:t> тебе в </a:t>
            </a:r>
            <a:r>
              <a:rPr lang="ru-RU" dirty="0" err="1"/>
              <a:t>світ</a:t>
            </a:r>
            <a:r>
              <a:rPr lang="ru-RU" dirty="0"/>
              <a:t>. </a:t>
            </a:r>
            <a:r>
              <a:rPr lang="ru-RU" dirty="0" err="1"/>
              <a:t>Завжди</a:t>
            </a:r>
            <a:r>
              <a:rPr lang="ru-RU" dirty="0"/>
              <a:t> </a:t>
            </a:r>
            <a:r>
              <a:rPr lang="ru-RU" dirty="0" err="1"/>
              <a:t>пам’ятай</a:t>
            </a:r>
            <a:r>
              <a:rPr lang="ru-RU" dirty="0"/>
              <a:t> про них і </a:t>
            </a:r>
            <a:r>
              <a:rPr lang="ru-RU" dirty="0" err="1"/>
              <a:t>ніколи</a:t>
            </a:r>
            <a:r>
              <a:rPr lang="ru-RU" dirty="0"/>
              <a:t> не </a:t>
            </a:r>
            <a:r>
              <a:rPr lang="ru-RU" dirty="0" err="1"/>
              <a:t>забувай</a:t>
            </a:r>
            <a:r>
              <a:rPr lang="ru-RU" dirty="0"/>
              <a:t>, і </a:t>
            </a:r>
            <a:r>
              <a:rPr lang="ru-RU" dirty="0" err="1"/>
              <a:t>тоді</a:t>
            </a:r>
            <a:r>
              <a:rPr lang="ru-RU" dirty="0"/>
              <a:t> </a:t>
            </a:r>
            <a:r>
              <a:rPr lang="ru-RU" dirty="0" err="1"/>
              <a:t>ти</a:t>
            </a:r>
            <a:r>
              <a:rPr lang="ru-RU" dirty="0"/>
              <a:t> </a:t>
            </a:r>
            <a:r>
              <a:rPr lang="ru-RU" dirty="0" err="1"/>
              <a:t>станеш</a:t>
            </a:r>
            <a:r>
              <a:rPr lang="ru-RU" dirty="0"/>
              <a:t> </a:t>
            </a:r>
            <a:r>
              <a:rPr lang="ru-RU" dirty="0" err="1"/>
              <a:t>кращим</a:t>
            </a:r>
            <a:r>
              <a:rPr lang="ru-RU" dirty="0"/>
              <a:t> </a:t>
            </a:r>
            <a:r>
              <a:rPr lang="ru-RU" dirty="0" err="1"/>
              <a:t>олівцем</a:t>
            </a:r>
            <a:r>
              <a:rPr lang="ru-RU" dirty="0"/>
              <a:t>, </a:t>
            </a:r>
            <a:r>
              <a:rPr lang="ru-RU" dirty="0" err="1"/>
              <a:t>яким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можеш</a:t>
            </a:r>
            <a:r>
              <a:rPr lang="ru-RU" dirty="0"/>
              <a:t> бути… — </a:t>
            </a:r>
            <a:r>
              <a:rPr lang="ru-RU" dirty="0" err="1">
                <a:solidFill>
                  <a:srgbClr val="FF0000"/>
                </a:solidFill>
              </a:rPr>
              <a:t>Продовження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почуєте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76200" y="76200"/>
            <a:ext cx="1066800" cy="990600"/>
            <a:chOff x="144" y="0"/>
            <a:chExt cx="624" cy="768"/>
          </a:xfrm>
        </p:grpSpPr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144" y="0"/>
              <a:ext cx="624" cy="551"/>
              <a:chOff x="358" y="1968"/>
              <a:chExt cx="2762" cy="2131"/>
            </a:xfrm>
          </p:grpSpPr>
          <p:sp>
            <p:nvSpPr>
              <p:cNvPr id="8" name="Freeform 7"/>
              <p:cNvSpPr>
                <a:spLocks/>
              </p:cNvSpPr>
              <p:nvPr/>
            </p:nvSpPr>
            <p:spPr bwMode="auto">
              <a:xfrm>
                <a:off x="779" y="2943"/>
                <a:ext cx="1161" cy="431"/>
              </a:xfrm>
              <a:custGeom>
                <a:avLst/>
                <a:gdLst>
                  <a:gd name="T0" fmla="*/ 0 w 182"/>
                  <a:gd name="T1" fmla="*/ 2147483647 h 57"/>
                  <a:gd name="T2" fmla="*/ 2117043546 w 182"/>
                  <a:gd name="T3" fmla="*/ 1859874899 h 57"/>
                  <a:gd name="T4" fmla="*/ 2147483647 w 182"/>
                  <a:gd name="T5" fmla="*/ 0 h 57"/>
                  <a:gd name="T6" fmla="*/ 2147483647 w 182"/>
                  <a:gd name="T7" fmla="*/ 0 h 57"/>
                  <a:gd name="T8" fmla="*/ 2147483647 w 182"/>
                  <a:gd name="T9" fmla="*/ 1206827261 h 57"/>
                  <a:gd name="T10" fmla="*/ 2147483647 w 182"/>
                  <a:gd name="T11" fmla="*/ 2147483647 h 57"/>
                  <a:gd name="T12" fmla="*/ 2147483647 w 182"/>
                  <a:gd name="T13" fmla="*/ 2147483647 h 57"/>
                  <a:gd name="T14" fmla="*/ 2147483647 w 182"/>
                  <a:gd name="T15" fmla="*/ 2147483647 h 57"/>
                  <a:gd name="T16" fmla="*/ 2147483647 w 182"/>
                  <a:gd name="T17" fmla="*/ 2147483647 h 57"/>
                  <a:gd name="T18" fmla="*/ 2147483647 w 182"/>
                  <a:gd name="T19" fmla="*/ 2147483647 h 57"/>
                  <a:gd name="T20" fmla="*/ 2147483647 w 182"/>
                  <a:gd name="T21" fmla="*/ 2147483647 h 57"/>
                  <a:gd name="T22" fmla="*/ 2147483647 w 182"/>
                  <a:gd name="T23" fmla="*/ 2147483647 h 57"/>
                  <a:gd name="T24" fmla="*/ 2147483647 w 182"/>
                  <a:gd name="T25" fmla="*/ 2147483647 h 57"/>
                  <a:gd name="T26" fmla="*/ 2147483647 w 182"/>
                  <a:gd name="T27" fmla="*/ 2147483647 h 57"/>
                  <a:gd name="T28" fmla="*/ 2147483647 w 182"/>
                  <a:gd name="T29" fmla="*/ 2147483647 h 57"/>
                  <a:gd name="T30" fmla="*/ 2147483647 w 182"/>
                  <a:gd name="T31" fmla="*/ 2147483647 h 57"/>
                  <a:gd name="T32" fmla="*/ 2147483647 w 182"/>
                  <a:gd name="T33" fmla="*/ 2147483647 h 57"/>
                  <a:gd name="T34" fmla="*/ 2147483647 w 182"/>
                  <a:gd name="T35" fmla="*/ 2147483647 h 57"/>
                  <a:gd name="T36" fmla="*/ 2147483647 w 182"/>
                  <a:gd name="T37" fmla="*/ 2147483647 h 57"/>
                  <a:gd name="T38" fmla="*/ 2147483647 w 182"/>
                  <a:gd name="T39" fmla="*/ 2147483647 h 57"/>
                  <a:gd name="T40" fmla="*/ 2147483647 w 182"/>
                  <a:gd name="T41" fmla="*/ 2147483647 h 57"/>
                  <a:gd name="T42" fmla="*/ 2147483647 w 182"/>
                  <a:gd name="T43" fmla="*/ 2147483647 h 57"/>
                  <a:gd name="T44" fmla="*/ 2147483647 w 182"/>
                  <a:gd name="T45" fmla="*/ 2147483647 h 57"/>
                  <a:gd name="T46" fmla="*/ 787058528 w 182"/>
                  <a:gd name="T47" fmla="*/ 2147483647 h 57"/>
                  <a:gd name="T48" fmla="*/ 104038910 w 182"/>
                  <a:gd name="T49" fmla="*/ 2147483647 h 57"/>
                  <a:gd name="T50" fmla="*/ 0 w 182"/>
                  <a:gd name="T51" fmla="*/ 2147483647 h 5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82"/>
                  <a:gd name="T79" fmla="*/ 0 h 57"/>
                  <a:gd name="T80" fmla="*/ 182 w 182"/>
                  <a:gd name="T81" fmla="*/ 57 h 5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82" h="57">
                    <a:moveTo>
                      <a:pt x="0" y="8"/>
                    </a:moveTo>
                    <a:lnTo>
                      <a:pt x="19" y="3"/>
                    </a:lnTo>
                    <a:lnTo>
                      <a:pt x="44" y="0"/>
                    </a:lnTo>
                    <a:lnTo>
                      <a:pt x="67" y="0"/>
                    </a:lnTo>
                    <a:lnTo>
                      <a:pt x="89" y="2"/>
                    </a:lnTo>
                    <a:lnTo>
                      <a:pt x="111" y="8"/>
                    </a:lnTo>
                    <a:lnTo>
                      <a:pt x="135" y="17"/>
                    </a:lnTo>
                    <a:lnTo>
                      <a:pt x="145" y="22"/>
                    </a:lnTo>
                    <a:lnTo>
                      <a:pt x="155" y="28"/>
                    </a:lnTo>
                    <a:lnTo>
                      <a:pt x="163" y="33"/>
                    </a:lnTo>
                    <a:lnTo>
                      <a:pt x="170" y="38"/>
                    </a:lnTo>
                    <a:lnTo>
                      <a:pt x="181" y="56"/>
                    </a:lnTo>
                    <a:lnTo>
                      <a:pt x="170" y="49"/>
                    </a:lnTo>
                    <a:lnTo>
                      <a:pt x="153" y="40"/>
                    </a:lnTo>
                    <a:lnTo>
                      <a:pt x="134" y="33"/>
                    </a:lnTo>
                    <a:lnTo>
                      <a:pt x="119" y="28"/>
                    </a:lnTo>
                    <a:lnTo>
                      <a:pt x="108" y="25"/>
                    </a:lnTo>
                    <a:lnTo>
                      <a:pt x="94" y="21"/>
                    </a:lnTo>
                    <a:lnTo>
                      <a:pt x="80" y="18"/>
                    </a:lnTo>
                    <a:lnTo>
                      <a:pt x="70" y="17"/>
                    </a:lnTo>
                    <a:lnTo>
                      <a:pt x="57" y="17"/>
                    </a:lnTo>
                    <a:lnTo>
                      <a:pt x="42" y="18"/>
                    </a:lnTo>
                    <a:lnTo>
                      <a:pt x="25" y="20"/>
                    </a:lnTo>
                    <a:lnTo>
                      <a:pt x="7" y="23"/>
                    </a:lnTo>
                    <a:lnTo>
                      <a:pt x="1" y="25"/>
                    </a:lnTo>
                    <a:lnTo>
                      <a:pt x="0" y="8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  <p:sp>
            <p:nvSpPr>
              <p:cNvPr id="9" name="Freeform 8"/>
              <p:cNvSpPr>
                <a:spLocks/>
              </p:cNvSpPr>
              <p:nvPr/>
            </p:nvSpPr>
            <p:spPr bwMode="auto">
              <a:xfrm>
                <a:off x="734" y="3494"/>
                <a:ext cx="1416" cy="514"/>
              </a:xfrm>
              <a:custGeom>
                <a:avLst/>
                <a:gdLst>
                  <a:gd name="T0" fmla="*/ 227202776 w 222"/>
                  <a:gd name="T1" fmla="*/ 2147483647 h 68"/>
                  <a:gd name="T2" fmla="*/ 2147483647 w 222"/>
                  <a:gd name="T3" fmla="*/ 2147483647 h 68"/>
                  <a:gd name="T4" fmla="*/ 2147483647 w 222"/>
                  <a:gd name="T5" fmla="*/ 0 h 68"/>
                  <a:gd name="T6" fmla="*/ 2147483647 w 222"/>
                  <a:gd name="T7" fmla="*/ 0 h 68"/>
                  <a:gd name="T8" fmla="*/ 2147483647 w 222"/>
                  <a:gd name="T9" fmla="*/ 1854012407 h 68"/>
                  <a:gd name="T10" fmla="*/ 2147483647 w 222"/>
                  <a:gd name="T11" fmla="*/ 2147483647 h 68"/>
                  <a:gd name="T12" fmla="*/ 2147483647 w 222"/>
                  <a:gd name="T13" fmla="*/ 2147483647 h 68"/>
                  <a:gd name="T14" fmla="*/ 2147483647 w 222"/>
                  <a:gd name="T15" fmla="*/ 2147483647 h 68"/>
                  <a:gd name="T16" fmla="*/ 2147483647 w 222"/>
                  <a:gd name="T17" fmla="*/ 2147483647 h 68"/>
                  <a:gd name="T18" fmla="*/ 2147483647 w 222"/>
                  <a:gd name="T19" fmla="*/ 2147483647 h 68"/>
                  <a:gd name="T20" fmla="*/ 2147483647 w 222"/>
                  <a:gd name="T21" fmla="*/ 2147483647 h 68"/>
                  <a:gd name="T22" fmla="*/ 2147483647 w 222"/>
                  <a:gd name="T23" fmla="*/ 2147483647 h 68"/>
                  <a:gd name="T24" fmla="*/ 2147483647 w 222"/>
                  <a:gd name="T25" fmla="*/ 2147483647 h 68"/>
                  <a:gd name="T26" fmla="*/ 2147483647 w 222"/>
                  <a:gd name="T27" fmla="*/ 2147483647 h 68"/>
                  <a:gd name="T28" fmla="*/ 2147483647 w 222"/>
                  <a:gd name="T29" fmla="*/ 2147483647 h 68"/>
                  <a:gd name="T30" fmla="*/ 2147483647 w 222"/>
                  <a:gd name="T31" fmla="*/ 2147483647 h 68"/>
                  <a:gd name="T32" fmla="*/ 2147483647 w 222"/>
                  <a:gd name="T33" fmla="*/ 2147483647 h 68"/>
                  <a:gd name="T34" fmla="*/ 2147483647 w 222"/>
                  <a:gd name="T35" fmla="*/ 2147483647 h 68"/>
                  <a:gd name="T36" fmla="*/ 2147483647 w 222"/>
                  <a:gd name="T37" fmla="*/ 2147483647 h 68"/>
                  <a:gd name="T38" fmla="*/ 2147483647 w 222"/>
                  <a:gd name="T39" fmla="*/ 2147483647 h 68"/>
                  <a:gd name="T40" fmla="*/ 1887691686 w 222"/>
                  <a:gd name="T41" fmla="*/ 2147483647 h 68"/>
                  <a:gd name="T42" fmla="*/ 0 w 222"/>
                  <a:gd name="T43" fmla="*/ 2147483647 h 68"/>
                  <a:gd name="T44" fmla="*/ 227202776 w 222"/>
                  <a:gd name="T45" fmla="*/ 2147483647 h 6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22"/>
                  <a:gd name="T70" fmla="*/ 0 h 68"/>
                  <a:gd name="T71" fmla="*/ 222 w 222"/>
                  <a:gd name="T72" fmla="*/ 68 h 68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22" h="68">
                    <a:moveTo>
                      <a:pt x="2" y="10"/>
                    </a:moveTo>
                    <a:lnTo>
                      <a:pt x="25" y="4"/>
                    </a:lnTo>
                    <a:lnTo>
                      <a:pt x="45" y="0"/>
                    </a:lnTo>
                    <a:lnTo>
                      <a:pt x="68" y="0"/>
                    </a:lnTo>
                    <a:lnTo>
                      <a:pt x="90" y="3"/>
                    </a:lnTo>
                    <a:lnTo>
                      <a:pt x="119" y="10"/>
                    </a:lnTo>
                    <a:lnTo>
                      <a:pt x="147" y="18"/>
                    </a:lnTo>
                    <a:lnTo>
                      <a:pt x="174" y="26"/>
                    </a:lnTo>
                    <a:lnTo>
                      <a:pt x="195" y="35"/>
                    </a:lnTo>
                    <a:lnTo>
                      <a:pt x="212" y="42"/>
                    </a:lnTo>
                    <a:lnTo>
                      <a:pt x="221" y="67"/>
                    </a:lnTo>
                    <a:lnTo>
                      <a:pt x="205" y="57"/>
                    </a:lnTo>
                    <a:lnTo>
                      <a:pt x="194" y="52"/>
                    </a:lnTo>
                    <a:lnTo>
                      <a:pt x="177" y="45"/>
                    </a:lnTo>
                    <a:lnTo>
                      <a:pt x="161" y="40"/>
                    </a:lnTo>
                    <a:lnTo>
                      <a:pt x="145" y="36"/>
                    </a:lnTo>
                    <a:lnTo>
                      <a:pt x="120" y="30"/>
                    </a:lnTo>
                    <a:lnTo>
                      <a:pt x="91" y="25"/>
                    </a:lnTo>
                    <a:lnTo>
                      <a:pt x="65" y="22"/>
                    </a:lnTo>
                    <a:lnTo>
                      <a:pt x="43" y="24"/>
                    </a:lnTo>
                    <a:lnTo>
                      <a:pt x="17" y="27"/>
                    </a:lnTo>
                    <a:lnTo>
                      <a:pt x="0" y="32"/>
                    </a:lnTo>
                    <a:lnTo>
                      <a:pt x="2" y="10"/>
                    </a:lnTo>
                  </a:path>
                </a:pathLst>
              </a:custGeom>
              <a:solidFill>
                <a:srgbClr val="FFCC66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  <p:sp>
            <p:nvSpPr>
              <p:cNvPr id="10" name="Freeform 9"/>
              <p:cNvSpPr>
                <a:spLocks/>
              </p:cNvSpPr>
              <p:nvPr/>
            </p:nvSpPr>
            <p:spPr bwMode="auto">
              <a:xfrm>
                <a:off x="2425" y="3139"/>
                <a:ext cx="204" cy="559"/>
              </a:xfrm>
              <a:custGeom>
                <a:avLst/>
                <a:gdLst>
                  <a:gd name="T0" fmla="*/ 2147483647 w 32"/>
                  <a:gd name="T1" fmla="*/ 2147483647 h 74"/>
                  <a:gd name="T2" fmla="*/ 2147483647 w 32"/>
                  <a:gd name="T3" fmla="*/ 2147483647 h 74"/>
                  <a:gd name="T4" fmla="*/ 2147483647 w 32"/>
                  <a:gd name="T5" fmla="*/ 2147483647 h 74"/>
                  <a:gd name="T6" fmla="*/ 2147483647 w 32"/>
                  <a:gd name="T7" fmla="*/ 2147483647 h 74"/>
                  <a:gd name="T8" fmla="*/ 2147483647 w 32"/>
                  <a:gd name="T9" fmla="*/ 2147483647 h 74"/>
                  <a:gd name="T10" fmla="*/ 2147483647 w 32"/>
                  <a:gd name="T11" fmla="*/ 2147483647 h 74"/>
                  <a:gd name="T12" fmla="*/ 1112992053 w 32"/>
                  <a:gd name="T13" fmla="*/ 2147483647 h 74"/>
                  <a:gd name="T14" fmla="*/ 0 w 32"/>
                  <a:gd name="T15" fmla="*/ 0 h 74"/>
                  <a:gd name="T16" fmla="*/ 103577304 w 32"/>
                  <a:gd name="T17" fmla="*/ 2147483647 h 74"/>
                  <a:gd name="T18" fmla="*/ 1216556276 w 32"/>
                  <a:gd name="T19" fmla="*/ 2147483647 h 74"/>
                  <a:gd name="T20" fmla="*/ 2147483647 w 32"/>
                  <a:gd name="T21" fmla="*/ 2147483647 h 7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2"/>
                  <a:gd name="T34" fmla="*/ 0 h 74"/>
                  <a:gd name="T35" fmla="*/ 32 w 32"/>
                  <a:gd name="T36" fmla="*/ 74 h 7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2" h="74">
                    <a:moveTo>
                      <a:pt x="29" y="73"/>
                    </a:moveTo>
                    <a:lnTo>
                      <a:pt x="31" y="65"/>
                    </a:lnTo>
                    <a:lnTo>
                      <a:pt x="31" y="52"/>
                    </a:lnTo>
                    <a:lnTo>
                      <a:pt x="31" y="37"/>
                    </a:lnTo>
                    <a:lnTo>
                      <a:pt x="29" y="24"/>
                    </a:lnTo>
                    <a:lnTo>
                      <a:pt x="28" y="11"/>
                    </a:lnTo>
                    <a:lnTo>
                      <a:pt x="10" y="6"/>
                    </a:lnTo>
                    <a:lnTo>
                      <a:pt x="0" y="0"/>
                    </a:lnTo>
                    <a:lnTo>
                      <a:pt x="1" y="17"/>
                    </a:lnTo>
                    <a:lnTo>
                      <a:pt x="11" y="47"/>
                    </a:lnTo>
                    <a:lnTo>
                      <a:pt x="29" y="73"/>
                    </a:lnTo>
                  </a:path>
                </a:pathLst>
              </a:custGeom>
              <a:solidFill>
                <a:srgbClr val="FFFF00"/>
              </a:solidFill>
              <a:ln w="12700" cap="rnd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  <p:sp>
            <p:nvSpPr>
              <p:cNvPr id="11" name="Freeform 10"/>
              <p:cNvSpPr>
                <a:spLocks/>
              </p:cNvSpPr>
              <p:nvPr/>
            </p:nvSpPr>
            <p:spPr bwMode="auto">
              <a:xfrm>
                <a:off x="2278" y="2542"/>
                <a:ext cx="319" cy="733"/>
              </a:xfrm>
              <a:custGeom>
                <a:avLst/>
                <a:gdLst>
                  <a:gd name="T0" fmla="*/ 2147483647 w 50"/>
                  <a:gd name="T1" fmla="*/ 2147483647 h 97"/>
                  <a:gd name="T2" fmla="*/ 2147483647 w 50"/>
                  <a:gd name="T3" fmla="*/ 2147483647 h 97"/>
                  <a:gd name="T4" fmla="*/ 2147483647 w 50"/>
                  <a:gd name="T5" fmla="*/ 2147483647 h 97"/>
                  <a:gd name="T6" fmla="*/ 1891444643 w 50"/>
                  <a:gd name="T7" fmla="*/ 2147483647 h 97"/>
                  <a:gd name="T8" fmla="*/ 999067680 w 50"/>
                  <a:gd name="T9" fmla="*/ 2147483647 h 97"/>
                  <a:gd name="T10" fmla="*/ 0 w 50"/>
                  <a:gd name="T11" fmla="*/ 0 h 97"/>
                  <a:gd name="T12" fmla="*/ 104131291 w 50"/>
                  <a:gd name="T13" fmla="*/ 2147483647 h 97"/>
                  <a:gd name="T14" fmla="*/ 104131291 w 50"/>
                  <a:gd name="T15" fmla="*/ 2147483647 h 97"/>
                  <a:gd name="T16" fmla="*/ 664357466 w 50"/>
                  <a:gd name="T17" fmla="*/ 2147483647 h 97"/>
                  <a:gd name="T18" fmla="*/ 1227150262 w 50"/>
                  <a:gd name="T19" fmla="*/ 2147483647 h 97"/>
                  <a:gd name="T20" fmla="*/ 1454768177 w 50"/>
                  <a:gd name="T21" fmla="*/ 2147483647 h 97"/>
                  <a:gd name="T22" fmla="*/ 1891444643 w 50"/>
                  <a:gd name="T23" fmla="*/ 2147483647 h 97"/>
                  <a:gd name="T24" fmla="*/ 2147483647 w 50"/>
                  <a:gd name="T25" fmla="*/ 2147483647 h 97"/>
                  <a:gd name="T26" fmla="*/ 2147483647 w 50"/>
                  <a:gd name="T27" fmla="*/ 2147483647 h 97"/>
                  <a:gd name="T28" fmla="*/ 2147483647 w 50"/>
                  <a:gd name="T29" fmla="*/ 2147483647 h 97"/>
                  <a:gd name="T30" fmla="*/ 2147483647 w 50"/>
                  <a:gd name="T31" fmla="*/ 2147483647 h 97"/>
                  <a:gd name="T32" fmla="*/ 2147483647 w 50"/>
                  <a:gd name="T33" fmla="*/ 2147483647 h 97"/>
                  <a:gd name="T34" fmla="*/ 2147483647 w 50"/>
                  <a:gd name="T35" fmla="*/ 2147483647 h 97"/>
                  <a:gd name="T36" fmla="*/ 2147483647 w 50"/>
                  <a:gd name="T37" fmla="*/ 2147483647 h 9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0"/>
                  <a:gd name="T58" fmla="*/ 0 h 97"/>
                  <a:gd name="T59" fmla="*/ 50 w 50"/>
                  <a:gd name="T60" fmla="*/ 97 h 9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0" h="97">
                    <a:moveTo>
                      <a:pt x="38" y="17"/>
                    </a:moveTo>
                    <a:lnTo>
                      <a:pt x="35" y="15"/>
                    </a:lnTo>
                    <a:lnTo>
                      <a:pt x="27" y="15"/>
                    </a:lnTo>
                    <a:lnTo>
                      <a:pt x="17" y="10"/>
                    </a:lnTo>
                    <a:lnTo>
                      <a:pt x="9" y="5"/>
                    </a:lnTo>
                    <a:lnTo>
                      <a:pt x="0" y="0"/>
                    </a:lnTo>
                    <a:lnTo>
                      <a:pt x="1" y="17"/>
                    </a:lnTo>
                    <a:lnTo>
                      <a:pt x="1" y="30"/>
                    </a:lnTo>
                    <a:lnTo>
                      <a:pt x="6" y="38"/>
                    </a:lnTo>
                    <a:lnTo>
                      <a:pt x="11" y="49"/>
                    </a:lnTo>
                    <a:lnTo>
                      <a:pt x="13" y="62"/>
                    </a:lnTo>
                    <a:lnTo>
                      <a:pt x="17" y="70"/>
                    </a:lnTo>
                    <a:lnTo>
                      <a:pt x="22" y="80"/>
                    </a:lnTo>
                    <a:lnTo>
                      <a:pt x="32" y="86"/>
                    </a:lnTo>
                    <a:lnTo>
                      <a:pt x="49" y="96"/>
                    </a:lnTo>
                    <a:lnTo>
                      <a:pt x="43" y="58"/>
                    </a:lnTo>
                    <a:lnTo>
                      <a:pt x="43" y="49"/>
                    </a:lnTo>
                    <a:lnTo>
                      <a:pt x="39" y="31"/>
                    </a:lnTo>
                    <a:lnTo>
                      <a:pt x="38" y="17"/>
                    </a:lnTo>
                  </a:path>
                </a:pathLst>
              </a:custGeom>
              <a:solidFill>
                <a:schemeClr val="accent2"/>
              </a:solidFill>
              <a:ln w="12700" cap="rnd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  <p:sp>
            <p:nvSpPr>
              <p:cNvPr id="12" name="Freeform 11"/>
              <p:cNvSpPr>
                <a:spLocks/>
              </p:cNvSpPr>
              <p:nvPr/>
            </p:nvSpPr>
            <p:spPr bwMode="auto">
              <a:xfrm>
                <a:off x="1595" y="2157"/>
                <a:ext cx="823" cy="982"/>
              </a:xfrm>
              <a:custGeom>
                <a:avLst/>
                <a:gdLst>
                  <a:gd name="T0" fmla="*/ 2014640984 w 129"/>
                  <a:gd name="T1" fmla="*/ 2147483647 h 130"/>
                  <a:gd name="T2" fmla="*/ 455561750 w 129"/>
                  <a:gd name="T3" fmla="*/ 2147483647 h 130"/>
                  <a:gd name="T4" fmla="*/ 104107869 w 129"/>
                  <a:gd name="T5" fmla="*/ 2147483647 h 130"/>
                  <a:gd name="T6" fmla="*/ 0 w 129"/>
                  <a:gd name="T7" fmla="*/ 2147483647 h 130"/>
                  <a:gd name="T8" fmla="*/ 332100784 w 129"/>
                  <a:gd name="T9" fmla="*/ 2147483647 h 130"/>
                  <a:gd name="T10" fmla="*/ 787662228 w 129"/>
                  <a:gd name="T11" fmla="*/ 635745172 h 130"/>
                  <a:gd name="T12" fmla="*/ 2147483647 w 129"/>
                  <a:gd name="T13" fmla="*/ 0 h 130"/>
                  <a:gd name="T14" fmla="*/ 2147483647 w 129"/>
                  <a:gd name="T15" fmla="*/ 635745172 h 130"/>
                  <a:gd name="T16" fmla="*/ 2147483647 w 129"/>
                  <a:gd name="T17" fmla="*/ 2147483647 h 130"/>
                  <a:gd name="T18" fmla="*/ 2147483647 w 129"/>
                  <a:gd name="T19" fmla="*/ 2147483647 h 130"/>
                  <a:gd name="T20" fmla="*/ 2147483647 w 129"/>
                  <a:gd name="T21" fmla="*/ 2147483647 h 130"/>
                  <a:gd name="T22" fmla="*/ 2147483647 w 129"/>
                  <a:gd name="T23" fmla="*/ 2147483647 h 130"/>
                  <a:gd name="T24" fmla="*/ 2147483647 w 129"/>
                  <a:gd name="T25" fmla="*/ 2147483647 h 130"/>
                  <a:gd name="T26" fmla="*/ 2147483647 w 129"/>
                  <a:gd name="T27" fmla="*/ 2147483647 h 130"/>
                  <a:gd name="T28" fmla="*/ 2147483647 w 129"/>
                  <a:gd name="T29" fmla="*/ 2147483647 h 130"/>
                  <a:gd name="T30" fmla="*/ 2147483647 w 129"/>
                  <a:gd name="T31" fmla="*/ 2147483647 h 130"/>
                  <a:gd name="T32" fmla="*/ 2147483647 w 129"/>
                  <a:gd name="T33" fmla="*/ 2147483647 h 130"/>
                  <a:gd name="T34" fmla="*/ 2147483647 w 129"/>
                  <a:gd name="T35" fmla="*/ 2147483647 h 130"/>
                  <a:gd name="T36" fmla="*/ 2147483647 w 129"/>
                  <a:gd name="T37" fmla="*/ 2147483647 h 130"/>
                  <a:gd name="T38" fmla="*/ 2147483647 w 129"/>
                  <a:gd name="T39" fmla="*/ 2147483647 h 130"/>
                  <a:gd name="T40" fmla="*/ 2014640984 w 129"/>
                  <a:gd name="T41" fmla="*/ 2147483647 h 13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29"/>
                  <a:gd name="T64" fmla="*/ 0 h 130"/>
                  <a:gd name="T65" fmla="*/ 129 w 129"/>
                  <a:gd name="T66" fmla="*/ 130 h 13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29" h="130">
                    <a:moveTo>
                      <a:pt x="18" y="114"/>
                    </a:moveTo>
                    <a:lnTo>
                      <a:pt x="4" y="87"/>
                    </a:lnTo>
                    <a:lnTo>
                      <a:pt x="1" y="79"/>
                    </a:lnTo>
                    <a:lnTo>
                      <a:pt x="0" y="61"/>
                    </a:lnTo>
                    <a:lnTo>
                      <a:pt x="3" y="15"/>
                    </a:lnTo>
                    <a:lnTo>
                      <a:pt x="7" y="1"/>
                    </a:lnTo>
                    <a:lnTo>
                      <a:pt x="23" y="0"/>
                    </a:lnTo>
                    <a:lnTo>
                      <a:pt x="59" y="1"/>
                    </a:lnTo>
                    <a:lnTo>
                      <a:pt x="88" y="9"/>
                    </a:lnTo>
                    <a:lnTo>
                      <a:pt x="111" y="25"/>
                    </a:lnTo>
                    <a:lnTo>
                      <a:pt x="111" y="29"/>
                    </a:lnTo>
                    <a:lnTo>
                      <a:pt x="107" y="47"/>
                    </a:lnTo>
                    <a:lnTo>
                      <a:pt x="111" y="79"/>
                    </a:lnTo>
                    <a:lnTo>
                      <a:pt x="119" y="105"/>
                    </a:lnTo>
                    <a:lnTo>
                      <a:pt x="128" y="129"/>
                    </a:lnTo>
                    <a:lnTo>
                      <a:pt x="112" y="127"/>
                    </a:lnTo>
                    <a:lnTo>
                      <a:pt x="96" y="121"/>
                    </a:lnTo>
                    <a:lnTo>
                      <a:pt x="78" y="114"/>
                    </a:lnTo>
                    <a:lnTo>
                      <a:pt x="63" y="114"/>
                    </a:lnTo>
                    <a:lnTo>
                      <a:pt x="41" y="112"/>
                    </a:lnTo>
                    <a:lnTo>
                      <a:pt x="18" y="114"/>
                    </a:lnTo>
                  </a:path>
                </a:pathLst>
              </a:custGeom>
              <a:solidFill>
                <a:schemeClr val="accent2"/>
              </a:solidFill>
              <a:ln w="12700" cap="rnd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  <p:sp>
            <p:nvSpPr>
              <p:cNvPr id="13" name="Freeform 12"/>
              <p:cNvSpPr>
                <a:spLocks/>
              </p:cNvSpPr>
              <p:nvPr/>
            </p:nvSpPr>
            <p:spPr bwMode="auto">
              <a:xfrm>
                <a:off x="1372" y="2081"/>
                <a:ext cx="262" cy="756"/>
              </a:xfrm>
              <a:custGeom>
                <a:avLst/>
                <a:gdLst>
                  <a:gd name="T0" fmla="*/ 0 w 41"/>
                  <a:gd name="T1" fmla="*/ 0 h 100"/>
                  <a:gd name="T2" fmla="*/ 675759759 w 41"/>
                  <a:gd name="T3" fmla="*/ 1855926937 h 100"/>
                  <a:gd name="T4" fmla="*/ 1242765583 w 41"/>
                  <a:gd name="T5" fmla="*/ 2147483647 h 100"/>
                  <a:gd name="T6" fmla="*/ 1582144051 w 41"/>
                  <a:gd name="T7" fmla="*/ 2147483647 h 100"/>
                  <a:gd name="T8" fmla="*/ 1938070075 w 41"/>
                  <a:gd name="T9" fmla="*/ 2147483647 h 100"/>
                  <a:gd name="T10" fmla="*/ 2147483647 w 41"/>
                  <a:gd name="T11" fmla="*/ 2147483647 h 100"/>
                  <a:gd name="T12" fmla="*/ 2147483647 w 41"/>
                  <a:gd name="T13" fmla="*/ 2147483647 h 100"/>
                  <a:gd name="T14" fmla="*/ 2147483647 w 41"/>
                  <a:gd name="T15" fmla="*/ 2147483647 h 100"/>
                  <a:gd name="T16" fmla="*/ 2147483647 w 41"/>
                  <a:gd name="T17" fmla="*/ 2147483647 h 100"/>
                  <a:gd name="T18" fmla="*/ 2147483647 w 41"/>
                  <a:gd name="T19" fmla="*/ 2147483647 h 100"/>
                  <a:gd name="T20" fmla="*/ 2147483647 w 41"/>
                  <a:gd name="T21" fmla="*/ 2147483647 h 100"/>
                  <a:gd name="T22" fmla="*/ 2147483647 w 41"/>
                  <a:gd name="T23" fmla="*/ 2147483647 h 100"/>
                  <a:gd name="T24" fmla="*/ 2147483647 w 41"/>
                  <a:gd name="T25" fmla="*/ 2147483647 h 100"/>
                  <a:gd name="T26" fmla="*/ 2147483647 w 41"/>
                  <a:gd name="T27" fmla="*/ 2147483647 h 100"/>
                  <a:gd name="T28" fmla="*/ 2147483647 w 41"/>
                  <a:gd name="T29" fmla="*/ 2147483647 h 100"/>
                  <a:gd name="T30" fmla="*/ 2147483647 w 41"/>
                  <a:gd name="T31" fmla="*/ 2147483647 h 100"/>
                  <a:gd name="T32" fmla="*/ 2147483647 w 41"/>
                  <a:gd name="T33" fmla="*/ 2147483647 h 100"/>
                  <a:gd name="T34" fmla="*/ 1473807270 w 41"/>
                  <a:gd name="T35" fmla="*/ 2147483647 h 100"/>
                  <a:gd name="T36" fmla="*/ 1137433954 w 41"/>
                  <a:gd name="T37" fmla="*/ 2147483647 h 100"/>
                  <a:gd name="T38" fmla="*/ 906395539 w 41"/>
                  <a:gd name="T39" fmla="*/ 2147483647 h 100"/>
                  <a:gd name="T40" fmla="*/ 675759759 w 41"/>
                  <a:gd name="T41" fmla="*/ 2147483647 h 100"/>
                  <a:gd name="T42" fmla="*/ 0 w 41"/>
                  <a:gd name="T43" fmla="*/ 2147483647 h 100"/>
                  <a:gd name="T44" fmla="*/ 0 w 41"/>
                  <a:gd name="T45" fmla="*/ 0 h 10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41"/>
                  <a:gd name="T70" fmla="*/ 0 h 100"/>
                  <a:gd name="T71" fmla="*/ 41 w 41"/>
                  <a:gd name="T72" fmla="*/ 100 h 10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41" h="100">
                    <a:moveTo>
                      <a:pt x="0" y="0"/>
                    </a:moveTo>
                    <a:lnTo>
                      <a:pt x="6" y="3"/>
                    </a:lnTo>
                    <a:lnTo>
                      <a:pt x="11" y="6"/>
                    </a:lnTo>
                    <a:lnTo>
                      <a:pt x="14" y="8"/>
                    </a:lnTo>
                    <a:lnTo>
                      <a:pt x="17" y="9"/>
                    </a:lnTo>
                    <a:lnTo>
                      <a:pt x="21" y="10"/>
                    </a:lnTo>
                    <a:lnTo>
                      <a:pt x="26" y="11"/>
                    </a:lnTo>
                    <a:lnTo>
                      <a:pt x="33" y="12"/>
                    </a:lnTo>
                    <a:lnTo>
                      <a:pt x="40" y="13"/>
                    </a:lnTo>
                    <a:lnTo>
                      <a:pt x="38" y="28"/>
                    </a:lnTo>
                    <a:lnTo>
                      <a:pt x="33" y="49"/>
                    </a:lnTo>
                    <a:lnTo>
                      <a:pt x="33" y="62"/>
                    </a:lnTo>
                    <a:lnTo>
                      <a:pt x="34" y="68"/>
                    </a:lnTo>
                    <a:lnTo>
                      <a:pt x="33" y="75"/>
                    </a:lnTo>
                    <a:lnTo>
                      <a:pt x="35" y="99"/>
                    </a:lnTo>
                    <a:lnTo>
                      <a:pt x="29" y="87"/>
                    </a:lnTo>
                    <a:lnTo>
                      <a:pt x="20" y="69"/>
                    </a:lnTo>
                    <a:lnTo>
                      <a:pt x="13" y="51"/>
                    </a:lnTo>
                    <a:lnTo>
                      <a:pt x="10" y="40"/>
                    </a:lnTo>
                    <a:lnTo>
                      <a:pt x="8" y="35"/>
                    </a:lnTo>
                    <a:lnTo>
                      <a:pt x="6" y="29"/>
                    </a:lnTo>
                    <a:lnTo>
                      <a:pt x="0" y="11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2"/>
              </a:solidFill>
              <a:ln w="12700" cap="rnd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  <p:sp>
            <p:nvSpPr>
              <p:cNvPr id="14" name="Freeform 13"/>
              <p:cNvSpPr>
                <a:spLocks/>
              </p:cNvSpPr>
              <p:nvPr/>
            </p:nvSpPr>
            <p:spPr bwMode="auto">
              <a:xfrm>
                <a:off x="447" y="1968"/>
                <a:ext cx="1225" cy="945"/>
              </a:xfrm>
              <a:custGeom>
                <a:avLst/>
                <a:gdLst>
                  <a:gd name="T0" fmla="*/ 0 w 192"/>
                  <a:gd name="T1" fmla="*/ 2147483647 h 125"/>
                  <a:gd name="T2" fmla="*/ 664485726 w 192"/>
                  <a:gd name="T3" fmla="*/ 2147483647 h 125"/>
                  <a:gd name="T4" fmla="*/ 1227393668 w 192"/>
                  <a:gd name="T5" fmla="*/ 2147483647 h 125"/>
                  <a:gd name="T6" fmla="*/ 2015461643 w 192"/>
                  <a:gd name="T7" fmla="*/ 2147483647 h 125"/>
                  <a:gd name="T8" fmla="*/ 2147483647 w 192"/>
                  <a:gd name="T9" fmla="*/ 2147483647 h 125"/>
                  <a:gd name="T10" fmla="*/ 2147483647 w 192"/>
                  <a:gd name="T11" fmla="*/ 1205289175 h 125"/>
                  <a:gd name="T12" fmla="*/ 2147483647 w 192"/>
                  <a:gd name="T13" fmla="*/ 640736818 h 125"/>
                  <a:gd name="T14" fmla="*/ 2147483647 w 192"/>
                  <a:gd name="T15" fmla="*/ 0 h 125"/>
                  <a:gd name="T16" fmla="*/ 2147483647 w 192"/>
                  <a:gd name="T17" fmla="*/ 0 h 125"/>
                  <a:gd name="T18" fmla="*/ 2147483647 w 192"/>
                  <a:gd name="T19" fmla="*/ 0 h 125"/>
                  <a:gd name="T20" fmla="*/ 2147483647 w 192"/>
                  <a:gd name="T21" fmla="*/ 0 h 125"/>
                  <a:gd name="T22" fmla="*/ 2147483647 w 192"/>
                  <a:gd name="T23" fmla="*/ 1205289175 h 125"/>
                  <a:gd name="T24" fmla="*/ 2147483647 w 192"/>
                  <a:gd name="T25" fmla="*/ 1855927050 h 125"/>
                  <a:gd name="T26" fmla="*/ 2147483647 w 192"/>
                  <a:gd name="T27" fmla="*/ 2147483647 h 125"/>
                  <a:gd name="T28" fmla="*/ 2147483647 w 192"/>
                  <a:gd name="T29" fmla="*/ 2147483647 h 125"/>
                  <a:gd name="T30" fmla="*/ 2147483647 w 192"/>
                  <a:gd name="T31" fmla="*/ 2147483647 h 125"/>
                  <a:gd name="T32" fmla="*/ 2147483647 w 192"/>
                  <a:gd name="T33" fmla="*/ 2147483647 h 125"/>
                  <a:gd name="T34" fmla="*/ 2147483647 w 192"/>
                  <a:gd name="T35" fmla="*/ 2147483647 h 125"/>
                  <a:gd name="T36" fmla="*/ 2147483647 w 192"/>
                  <a:gd name="T37" fmla="*/ 2147483647 h 125"/>
                  <a:gd name="T38" fmla="*/ 2147483647 w 192"/>
                  <a:gd name="T39" fmla="*/ 2147483647 h 125"/>
                  <a:gd name="T40" fmla="*/ 2147483647 w 192"/>
                  <a:gd name="T41" fmla="*/ 2147483647 h 125"/>
                  <a:gd name="T42" fmla="*/ 2147483647 w 192"/>
                  <a:gd name="T43" fmla="*/ 2147483647 h 125"/>
                  <a:gd name="T44" fmla="*/ 2147483647 w 192"/>
                  <a:gd name="T45" fmla="*/ 2147483647 h 125"/>
                  <a:gd name="T46" fmla="*/ 2147483647 w 192"/>
                  <a:gd name="T47" fmla="*/ 2147483647 h 125"/>
                  <a:gd name="T48" fmla="*/ 2147483647 w 192"/>
                  <a:gd name="T49" fmla="*/ 2147483647 h 125"/>
                  <a:gd name="T50" fmla="*/ 2147483647 w 192"/>
                  <a:gd name="T51" fmla="*/ 2147483647 h 125"/>
                  <a:gd name="T52" fmla="*/ 2147483647 w 192"/>
                  <a:gd name="T53" fmla="*/ 2147483647 h 125"/>
                  <a:gd name="T54" fmla="*/ 2147483647 w 192"/>
                  <a:gd name="T55" fmla="*/ 2147483647 h 125"/>
                  <a:gd name="T56" fmla="*/ 2147483647 w 192"/>
                  <a:gd name="T57" fmla="*/ 2147483647 h 125"/>
                  <a:gd name="T58" fmla="*/ 2147483647 w 192"/>
                  <a:gd name="T59" fmla="*/ 2147483647 h 125"/>
                  <a:gd name="T60" fmla="*/ 2147483647 w 192"/>
                  <a:gd name="T61" fmla="*/ 2147483647 h 125"/>
                  <a:gd name="T62" fmla="*/ 2147483647 w 192"/>
                  <a:gd name="T63" fmla="*/ 2147483647 h 125"/>
                  <a:gd name="T64" fmla="*/ 2147483647 w 192"/>
                  <a:gd name="T65" fmla="*/ 2147483647 h 125"/>
                  <a:gd name="T66" fmla="*/ 2147483647 w 192"/>
                  <a:gd name="T67" fmla="*/ 2147483647 h 125"/>
                  <a:gd name="T68" fmla="*/ 2147483647 w 192"/>
                  <a:gd name="T69" fmla="*/ 2147483647 h 125"/>
                  <a:gd name="T70" fmla="*/ 2147483647 w 192"/>
                  <a:gd name="T71" fmla="*/ 2147483647 h 125"/>
                  <a:gd name="T72" fmla="*/ 2147483647 w 192"/>
                  <a:gd name="T73" fmla="*/ 2147483647 h 125"/>
                  <a:gd name="T74" fmla="*/ 2147483647 w 192"/>
                  <a:gd name="T75" fmla="*/ 2147483647 h 125"/>
                  <a:gd name="T76" fmla="*/ 2015461643 w 192"/>
                  <a:gd name="T77" fmla="*/ 2147483647 h 125"/>
                  <a:gd name="T78" fmla="*/ 1787740748 w 192"/>
                  <a:gd name="T79" fmla="*/ 2147483647 h 125"/>
                  <a:gd name="T80" fmla="*/ 1348340330 w 192"/>
                  <a:gd name="T81" fmla="*/ 2147483647 h 125"/>
                  <a:gd name="T82" fmla="*/ 788003254 w 192"/>
                  <a:gd name="T83" fmla="*/ 2147483647 h 125"/>
                  <a:gd name="T84" fmla="*/ 332281042 w 192"/>
                  <a:gd name="T85" fmla="*/ 2147483647 h 125"/>
                  <a:gd name="T86" fmla="*/ 0 w 192"/>
                  <a:gd name="T87" fmla="*/ 2147483647 h 125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92"/>
                  <a:gd name="T133" fmla="*/ 0 h 125"/>
                  <a:gd name="T134" fmla="*/ 192 w 192"/>
                  <a:gd name="T135" fmla="*/ 125 h 125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92" h="125">
                    <a:moveTo>
                      <a:pt x="0" y="21"/>
                    </a:moveTo>
                    <a:lnTo>
                      <a:pt x="6" y="16"/>
                    </a:lnTo>
                    <a:lnTo>
                      <a:pt x="11" y="13"/>
                    </a:lnTo>
                    <a:lnTo>
                      <a:pt x="18" y="10"/>
                    </a:lnTo>
                    <a:lnTo>
                      <a:pt x="29" y="6"/>
                    </a:lnTo>
                    <a:lnTo>
                      <a:pt x="40" y="2"/>
                    </a:lnTo>
                    <a:lnTo>
                      <a:pt x="50" y="1"/>
                    </a:lnTo>
                    <a:lnTo>
                      <a:pt x="60" y="0"/>
                    </a:lnTo>
                    <a:lnTo>
                      <a:pt x="72" y="0"/>
                    </a:lnTo>
                    <a:lnTo>
                      <a:pt x="87" y="0"/>
                    </a:lnTo>
                    <a:lnTo>
                      <a:pt x="100" y="0"/>
                    </a:lnTo>
                    <a:lnTo>
                      <a:pt x="113" y="2"/>
                    </a:lnTo>
                    <a:lnTo>
                      <a:pt x="121" y="3"/>
                    </a:lnTo>
                    <a:lnTo>
                      <a:pt x="132" y="7"/>
                    </a:lnTo>
                    <a:lnTo>
                      <a:pt x="142" y="11"/>
                    </a:lnTo>
                    <a:lnTo>
                      <a:pt x="149" y="15"/>
                    </a:lnTo>
                    <a:lnTo>
                      <a:pt x="154" y="17"/>
                    </a:lnTo>
                    <a:lnTo>
                      <a:pt x="155" y="25"/>
                    </a:lnTo>
                    <a:lnTo>
                      <a:pt x="156" y="29"/>
                    </a:lnTo>
                    <a:lnTo>
                      <a:pt x="157" y="39"/>
                    </a:lnTo>
                    <a:lnTo>
                      <a:pt x="161" y="53"/>
                    </a:lnTo>
                    <a:lnTo>
                      <a:pt x="166" y="67"/>
                    </a:lnTo>
                    <a:lnTo>
                      <a:pt x="173" y="87"/>
                    </a:lnTo>
                    <a:lnTo>
                      <a:pt x="182" y="107"/>
                    </a:lnTo>
                    <a:lnTo>
                      <a:pt x="187" y="117"/>
                    </a:lnTo>
                    <a:lnTo>
                      <a:pt x="191" y="124"/>
                    </a:lnTo>
                    <a:lnTo>
                      <a:pt x="180" y="117"/>
                    </a:lnTo>
                    <a:lnTo>
                      <a:pt x="170" y="110"/>
                    </a:lnTo>
                    <a:lnTo>
                      <a:pt x="156" y="104"/>
                    </a:lnTo>
                    <a:lnTo>
                      <a:pt x="140" y="97"/>
                    </a:lnTo>
                    <a:lnTo>
                      <a:pt x="124" y="92"/>
                    </a:lnTo>
                    <a:lnTo>
                      <a:pt x="109" y="89"/>
                    </a:lnTo>
                    <a:lnTo>
                      <a:pt x="90" y="87"/>
                    </a:lnTo>
                    <a:lnTo>
                      <a:pt x="72" y="86"/>
                    </a:lnTo>
                    <a:lnTo>
                      <a:pt x="54" y="87"/>
                    </a:lnTo>
                    <a:lnTo>
                      <a:pt x="36" y="90"/>
                    </a:lnTo>
                    <a:lnTo>
                      <a:pt x="20" y="95"/>
                    </a:lnTo>
                    <a:lnTo>
                      <a:pt x="20" y="87"/>
                    </a:lnTo>
                    <a:lnTo>
                      <a:pt x="18" y="75"/>
                    </a:lnTo>
                    <a:lnTo>
                      <a:pt x="16" y="62"/>
                    </a:lnTo>
                    <a:lnTo>
                      <a:pt x="12" y="50"/>
                    </a:lnTo>
                    <a:lnTo>
                      <a:pt x="7" y="38"/>
                    </a:lnTo>
                    <a:lnTo>
                      <a:pt x="3" y="28"/>
                    </a:lnTo>
                    <a:lnTo>
                      <a:pt x="0" y="21"/>
                    </a:lnTo>
                  </a:path>
                </a:pathLst>
              </a:custGeom>
              <a:solidFill>
                <a:schemeClr val="accent2"/>
              </a:solidFill>
              <a:ln w="12700" cap="rnd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  <p:sp>
            <p:nvSpPr>
              <p:cNvPr id="15" name="Freeform 14"/>
              <p:cNvSpPr>
                <a:spLocks/>
              </p:cNvSpPr>
              <p:nvPr/>
            </p:nvSpPr>
            <p:spPr bwMode="auto">
              <a:xfrm>
                <a:off x="2520" y="2542"/>
                <a:ext cx="409" cy="733"/>
              </a:xfrm>
              <a:custGeom>
                <a:avLst/>
                <a:gdLst>
                  <a:gd name="T0" fmla="*/ 2147483647 w 64"/>
                  <a:gd name="T1" fmla="*/ 2147483647 h 97"/>
                  <a:gd name="T2" fmla="*/ 2147483647 w 64"/>
                  <a:gd name="T3" fmla="*/ 2147483647 h 97"/>
                  <a:gd name="T4" fmla="*/ 2147483647 w 64"/>
                  <a:gd name="T5" fmla="*/ 2147483647 h 97"/>
                  <a:gd name="T6" fmla="*/ 2147483647 w 64"/>
                  <a:gd name="T7" fmla="*/ 2147483647 h 97"/>
                  <a:gd name="T8" fmla="*/ 1474403806 w 64"/>
                  <a:gd name="T9" fmla="*/ 2147483647 h 97"/>
                  <a:gd name="T10" fmla="*/ 906781607 w 64"/>
                  <a:gd name="T11" fmla="*/ 2147483647 h 97"/>
                  <a:gd name="T12" fmla="*/ 676067475 w 64"/>
                  <a:gd name="T13" fmla="*/ 2147483647 h 97"/>
                  <a:gd name="T14" fmla="*/ 570276813 w 64"/>
                  <a:gd name="T15" fmla="*/ 2147483647 h 97"/>
                  <a:gd name="T16" fmla="*/ 570276813 w 64"/>
                  <a:gd name="T17" fmla="*/ 2147483647 h 97"/>
                  <a:gd name="T18" fmla="*/ 570276813 w 64"/>
                  <a:gd name="T19" fmla="*/ 2147483647 h 97"/>
                  <a:gd name="T20" fmla="*/ 105790535 w 64"/>
                  <a:gd name="T21" fmla="*/ 2147483647 h 97"/>
                  <a:gd name="T22" fmla="*/ 105790535 w 64"/>
                  <a:gd name="T23" fmla="*/ 2147483647 h 97"/>
                  <a:gd name="T24" fmla="*/ 0 w 64"/>
                  <a:gd name="T25" fmla="*/ 2147483647 h 97"/>
                  <a:gd name="T26" fmla="*/ 0 w 64"/>
                  <a:gd name="T27" fmla="*/ 2147483647 h 97"/>
                  <a:gd name="T28" fmla="*/ 0 w 64"/>
                  <a:gd name="T29" fmla="*/ 2147483647 h 97"/>
                  <a:gd name="T30" fmla="*/ 1474403806 w 64"/>
                  <a:gd name="T31" fmla="*/ 1850326220 h 97"/>
                  <a:gd name="T32" fmla="*/ 2147483647 w 64"/>
                  <a:gd name="T33" fmla="*/ 637391934 h 97"/>
                  <a:gd name="T34" fmla="*/ 2147483647 w 64"/>
                  <a:gd name="T35" fmla="*/ 0 h 97"/>
                  <a:gd name="T36" fmla="*/ 2147483647 w 64"/>
                  <a:gd name="T37" fmla="*/ 1201575056 h 97"/>
                  <a:gd name="T38" fmla="*/ 2147483647 w 64"/>
                  <a:gd name="T39" fmla="*/ 2147483647 h 97"/>
                  <a:gd name="T40" fmla="*/ 2147483647 w 64"/>
                  <a:gd name="T41" fmla="*/ 2147483647 h 97"/>
                  <a:gd name="T42" fmla="*/ 2147483647 w 64"/>
                  <a:gd name="T43" fmla="*/ 2147483647 h 97"/>
                  <a:gd name="T44" fmla="*/ 2147483647 w 64"/>
                  <a:gd name="T45" fmla="*/ 2147483647 h 97"/>
                  <a:gd name="T46" fmla="*/ 2147483647 w 64"/>
                  <a:gd name="T47" fmla="*/ 2147483647 h 97"/>
                  <a:gd name="T48" fmla="*/ 2147483647 w 64"/>
                  <a:gd name="T49" fmla="*/ 2147483647 h 97"/>
                  <a:gd name="T50" fmla="*/ 2147483647 w 64"/>
                  <a:gd name="T51" fmla="*/ 2147483647 h 97"/>
                  <a:gd name="T52" fmla="*/ 2147483647 w 64"/>
                  <a:gd name="T53" fmla="*/ 2147483647 h 97"/>
                  <a:gd name="T54" fmla="*/ 2147483647 w 64"/>
                  <a:gd name="T55" fmla="*/ 2147483647 h 9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64"/>
                  <a:gd name="T85" fmla="*/ 0 h 97"/>
                  <a:gd name="T86" fmla="*/ 64 w 64"/>
                  <a:gd name="T87" fmla="*/ 97 h 9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64" h="97">
                    <a:moveTo>
                      <a:pt x="63" y="88"/>
                    </a:moveTo>
                    <a:lnTo>
                      <a:pt x="49" y="85"/>
                    </a:lnTo>
                    <a:lnTo>
                      <a:pt x="37" y="85"/>
                    </a:lnTo>
                    <a:lnTo>
                      <a:pt x="26" y="85"/>
                    </a:lnTo>
                    <a:lnTo>
                      <a:pt x="13" y="89"/>
                    </a:lnTo>
                    <a:lnTo>
                      <a:pt x="8" y="96"/>
                    </a:lnTo>
                    <a:lnTo>
                      <a:pt x="6" y="83"/>
                    </a:lnTo>
                    <a:lnTo>
                      <a:pt x="5" y="77"/>
                    </a:lnTo>
                    <a:lnTo>
                      <a:pt x="5" y="66"/>
                    </a:lnTo>
                    <a:lnTo>
                      <a:pt x="1" y="51"/>
                    </a:lnTo>
                    <a:lnTo>
                      <a:pt x="1" y="39"/>
                    </a:lnTo>
                    <a:lnTo>
                      <a:pt x="0" y="27"/>
                    </a:lnTo>
                    <a:lnTo>
                      <a:pt x="0" y="14"/>
                    </a:lnTo>
                    <a:lnTo>
                      <a:pt x="0" y="6"/>
                    </a:lnTo>
                    <a:lnTo>
                      <a:pt x="13" y="3"/>
                    </a:lnTo>
                    <a:lnTo>
                      <a:pt x="32" y="1"/>
                    </a:lnTo>
                    <a:lnTo>
                      <a:pt x="43" y="0"/>
                    </a:lnTo>
                    <a:lnTo>
                      <a:pt x="60" y="2"/>
                    </a:lnTo>
                    <a:lnTo>
                      <a:pt x="55" y="12"/>
                    </a:lnTo>
                    <a:lnTo>
                      <a:pt x="53" y="22"/>
                    </a:lnTo>
                    <a:lnTo>
                      <a:pt x="53" y="30"/>
                    </a:lnTo>
                    <a:lnTo>
                      <a:pt x="53" y="39"/>
                    </a:lnTo>
                    <a:lnTo>
                      <a:pt x="51" y="48"/>
                    </a:lnTo>
                    <a:lnTo>
                      <a:pt x="53" y="58"/>
                    </a:lnTo>
                    <a:lnTo>
                      <a:pt x="55" y="67"/>
                    </a:lnTo>
                    <a:lnTo>
                      <a:pt x="59" y="77"/>
                    </a:lnTo>
                    <a:lnTo>
                      <a:pt x="63" y="88"/>
                    </a:lnTo>
                  </a:path>
                </a:pathLst>
              </a:custGeom>
              <a:solidFill>
                <a:schemeClr val="accent2"/>
              </a:solidFill>
              <a:ln w="12700" cap="rnd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  <p:sp>
            <p:nvSpPr>
              <p:cNvPr id="16" name="Freeform 15"/>
              <p:cNvSpPr>
                <a:spLocks/>
              </p:cNvSpPr>
              <p:nvPr/>
            </p:nvSpPr>
            <p:spPr bwMode="auto">
              <a:xfrm>
                <a:off x="2578" y="3192"/>
                <a:ext cx="453" cy="431"/>
              </a:xfrm>
              <a:custGeom>
                <a:avLst/>
                <a:gdLst>
                  <a:gd name="T0" fmla="*/ 2147483647 w 71"/>
                  <a:gd name="T1" fmla="*/ 2147483647 h 57"/>
                  <a:gd name="T2" fmla="*/ 2147483647 w 71"/>
                  <a:gd name="T3" fmla="*/ 2147483647 h 57"/>
                  <a:gd name="T4" fmla="*/ 2147483647 w 71"/>
                  <a:gd name="T5" fmla="*/ 2147483647 h 57"/>
                  <a:gd name="T6" fmla="*/ 2147483647 w 71"/>
                  <a:gd name="T7" fmla="*/ 1206827261 h 57"/>
                  <a:gd name="T8" fmla="*/ 2147483647 w 71"/>
                  <a:gd name="T9" fmla="*/ 0 h 57"/>
                  <a:gd name="T10" fmla="*/ 2147483647 w 71"/>
                  <a:gd name="T11" fmla="*/ 0 h 57"/>
                  <a:gd name="T12" fmla="*/ 560379798 w 71"/>
                  <a:gd name="T13" fmla="*/ 1859874899 h 57"/>
                  <a:gd name="T14" fmla="*/ 0 w 71"/>
                  <a:gd name="T15" fmla="*/ 2147483647 h 57"/>
                  <a:gd name="T16" fmla="*/ 104154455 w 71"/>
                  <a:gd name="T17" fmla="*/ 2147483647 h 57"/>
                  <a:gd name="T18" fmla="*/ 104154455 w 71"/>
                  <a:gd name="T19" fmla="*/ 2147483647 h 57"/>
                  <a:gd name="T20" fmla="*/ 104154455 w 71"/>
                  <a:gd name="T21" fmla="*/ 2147483647 h 57"/>
                  <a:gd name="T22" fmla="*/ 228144994 w 71"/>
                  <a:gd name="T23" fmla="*/ 2147483647 h 57"/>
                  <a:gd name="T24" fmla="*/ 332299526 w 71"/>
                  <a:gd name="T25" fmla="*/ 2147483647 h 57"/>
                  <a:gd name="T26" fmla="*/ 664534534 w 71"/>
                  <a:gd name="T27" fmla="*/ 2147483647 h 57"/>
                  <a:gd name="T28" fmla="*/ 1683296438 w 71"/>
                  <a:gd name="T29" fmla="*/ 2147483647 h 57"/>
                  <a:gd name="T30" fmla="*/ 2147483647 w 71"/>
                  <a:gd name="T31" fmla="*/ 2147483647 h 57"/>
                  <a:gd name="T32" fmla="*/ 2147483647 w 71"/>
                  <a:gd name="T33" fmla="*/ 2147483647 h 57"/>
                  <a:gd name="T34" fmla="*/ 2147483647 w 71"/>
                  <a:gd name="T35" fmla="*/ 2147483647 h 57"/>
                  <a:gd name="T36" fmla="*/ 2147483647 w 71"/>
                  <a:gd name="T37" fmla="*/ 2147483647 h 5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1"/>
                  <a:gd name="T58" fmla="*/ 0 h 57"/>
                  <a:gd name="T59" fmla="*/ 71 w 71"/>
                  <a:gd name="T60" fmla="*/ 57 h 5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1" h="57">
                    <a:moveTo>
                      <a:pt x="70" y="52"/>
                    </a:moveTo>
                    <a:lnTo>
                      <a:pt x="61" y="34"/>
                    </a:lnTo>
                    <a:lnTo>
                      <a:pt x="57" y="15"/>
                    </a:lnTo>
                    <a:lnTo>
                      <a:pt x="53" y="2"/>
                    </a:lnTo>
                    <a:lnTo>
                      <a:pt x="39" y="0"/>
                    </a:lnTo>
                    <a:lnTo>
                      <a:pt x="26" y="0"/>
                    </a:lnTo>
                    <a:lnTo>
                      <a:pt x="5" y="3"/>
                    </a:lnTo>
                    <a:lnTo>
                      <a:pt x="0" y="4"/>
                    </a:lnTo>
                    <a:lnTo>
                      <a:pt x="1" y="15"/>
                    </a:lnTo>
                    <a:lnTo>
                      <a:pt x="1" y="28"/>
                    </a:lnTo>
                    <a:lnTo>
                      <a:pt x="1" y="38"/>
                    </a:lnTo>
                    <a:lnTo>
                      <a:pt x="2" y="44"/>
                    </a:lnTo>
                    <a:lnTo>
                      <a:pt x="3" y="53"/>
                    </a:lnTo>
                    <a:lnTo>
                      <a:pt x="6" y="56"/>
                    </a:lnTo>
                    <a:lnTo>
                      <a:pt x="15" y="49"/>
                    </a:lnTo>
                    <a:lnTo>
                      <a:pt x="32" y="48"/>
                    </a:lnTo>
                    <a:lnTo>
                      <a:pt x="47" y="48"/>
                    </a:lnTo>
                    <a:lnTo>
                      <a:pt x="59" y="50"/>
                    </a:lnTo>
                    <a:lnTo>
                      <a:pt x="70" y="52"/>
                    </a:lnTo>
                  </a:path>
                </a:pathLst>
              </a:custGeom>
              <a:solidFill>
                <a:srgbClr val="FFFF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  <p:sp>
            <p:nvSpPr>
              <p:cNvPr id="17" name="Freeform 16"/>
              <p:cNvSpPr>
                <a:spLocks/>
              </p:cNvSpPr>
              <p:nvPr/>
            </p:nvSpPr>
            <p:spPr bwMode="auto">
              <a:xfrm>
                <a:off x="1742" y="2981"/>
                <a:ext cx="842" cy="597"/>
              </a:xfrm>
              <a:custGeom>
                <a:avLst/>
                <a:gdLst>
                  <a:gd name="T0" fmla="*/ 2147483647 w 132"/>
                  <a:gd name="T1" fmla="*/ 2147483647 h 79"/>
                  <a:gd name="T2" fmla="*/ 2147483647 w 132"/>
                  <a:gd name="T3" fmla="*/ 2147483647 h 79"/>
                  <a:gd name="T4" fmla="*/ 2147483647 w 132"/>
                  <a:gd name="T5" fmla="*/ 2147483647 h 79"/>
                  <a:gd name="T6" fmla="*/ 2147483647 w 132"/>
                  <a:gd name="T7" fmla="*/ 2147483647 h 79"/>
                  <a:gd name="T8" fmla="*/ 2147483647 w 132"/>
                  <a:gd name="T9" fmla="*/ 2147483647 h 79"/>
                  <a:gd name="T10" fmla="*/ 2147483647 w 132"/>
                  <a:gd name="T11" fmla="*/ 2147483647 h 79"/>
                  <a:gd name="T12" fmla="*/ 2147483647 w 132"/>
                  <a:gd name="T13" fmla="*/ 2147483647 h 79"/>
                  <a:gd name="T14" fmla="*/ 2147483647 w 132"/>
                  <a:gd name="T15" fmla="*/ 2147483647 h 79"/>
                  <a:gd name="T16" fmla="*/ 2147483647 w 132"/>
                  <a:gd name="T17" fmla="*/ 2147483647 h 79"/>
                  <a:gd name="T18" fmla="*/ 2147483647 w 132"/>
                  <a:gd name="T19" fmla="*/ 2147483647 h 79"/>
                  <a:gd name="T20" fmla="*/ 2147483647 w 132"/>
                  <a:gd name="T21" fmla="*/ 2147483647 h 79"/>
                  <a:gd name="T22" fmla="*/ 2147483647 w 132"/>
                  <a:gd name="T23" fmla="*/ 2147483647 h 79"/>
                  <a:gd name="T24" fmla="*/ 2147483647 w 132"/>
                  <a:gd name="T25" fmla="*/ 0 h 79"/>
                  <a:gd name="T26" fmla="*/ 0 w 132"/>
                  <a:gd name="T27" fmla="*/ 2147483647 h 79"/>
                  <a:gd name="T28" fmla="*/ 1345795432 w 132"/>
                  <a:gd name="T29" fmla="*/ 2147483647 h 79"/>
                  <a:gd name="T30" fmla="*/ 2147483647 w 132"/>
                  <a:gd name="T31" fmla="*/ 2147483647 h 79"/>
                  <a:gd name="T32" fmla="*/ 2147483647 w 132"/>
                  <a:gd name="T33" fmla="*/ 2147483647 h 7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2"/>
                  <a:gd name="T52" fmla="*/ 0 h 79"/>
                  <a:gd name="T53" fmla="*/ 132 w 132"/>
                  <a:gd name="T54" fmla="*/ 79 h 7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2" h="79">
                    <a:moveTo>
                      <a:pt x="24" y="58"/>
                    </a:moveTo>
                    <a:lnTo>
                      <a:pt x="41" y="58"/>
                    </a:lnTo>
                    <a:lnTo>
                      <a:pt x="67" y="58"/>
                    </a:lnTo>
                    <a:lnTo>
                      <a:pt x="96" y="64"/>
                    </a:lnTo>
                    <a:lnTo>
                      <a:pt x="116" y="71"/>
                    </a:lnTo>
                    <a:lnTo>
                      <a:pt x="129" y="78"/>
                    </a:lnTo>
                    <a:lnTo>
                      <a:pt x="131" y="76"/>
                    </a:lnTo>
                    <a:lnTo>
                      <a:pt x="120" y="55"/>
                    </a:lnTo>
                    <a:lnTo>
                      <a:pt x="114" y="34"/>
                    </a:lnTo>
                    <a:lnTo>
                      <a:pt x="106" y="20"/>
                    </a:lnTo>
                    <a:lnTo>
                      <a:pt x="77" y="12"/>
                    </a:lnTo>
                    <a:lnTo>
                      <a:pt x="55" y="4"/>
                    </a:lnTo>
                    <a:lnTo>
                      <a:pt x="20" y="0"/>
                    </a:lnTo>
                    <a:lnTo>
                      <a:pt x="0" y="4"/>
                    </a:lnTo>
                    <a:lnTo>
                      <a:pt x="12" y="30"/>
                    </a:lnTo>
                    <a:lnTo>
                      <a:pt x="20" y="50"/>
                    </a:lnTo>
                    <a:lnTo>
                      <a:pt x="24" y="58"/>
                    </a:lnTo>
                  </a:path>
                </a:pathLst>
              </a:custGeom>
              <a:solidFill>
                <a:srgbClr val="FFFF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  <p:sp>
            <p:nvSpPr>
              <p:cNvPr id="18" name="Freeform 17"/>
              <p:cNvSpPr>
                <a:spLocks/>
              </p:cNvSpPr>
              <p:nvPr/>
            </p:nvSpPr>
            <p:spPr bwMode="auto">
              <a:xfrm>
                <a:off x="594" y="2633"/>
                <a:ext cx="1276" cy="741"/>
              </a:xfrm>
              <a:custGeom>
                <a:avLst/>
                <a:gdLst>
                  <a:gd name="T0" fmla="*/ 0 w 200"/>
                  <a:gd name="T1" fmla="*/ 2147483647 h 98"/>
                  <a:gd name="T2" fmla="*/ 1348078277 w 200"/>
                  <a:gd name="T3" fmla="*/ 2147483647 h 98"/>
                  <a:gd name="T4" fmla="*/ 2147483647 w 200"/>
                  <a:gd name="T5" fmla="*/ 2147483647 h 98"/>
                  <a:gd name="T6" fmla="*/ 2147483647 w 200"/>
                  <a:gd name="T7" fmla="*/ 2147483647 h 98"/>
                  <a:gd name="T8" fmla="*/ 2147483647 w 200"/>
                  <a:gd name="T9" fmla="*/ 2147483647 h 98"/>
                  <a:gd name="T10" fmla="*/ 2147483647 w 200"/>
                  <a:gd name="T11" fmla="*/ 2147483647 h 98"/>
                  <a:gd name="T12" fmla="*/ 2147483647 w 200"/>
                  <a:gd name="T13" fmla="*/ 2147483647 h 98"/>
                  <a:gd name="T14" fmla="*/ 2147483647 w 200"/>
                  <a:gd name="T15" fmla="*/ 2147483647 h 98"/>
                  <a:gd name="T16" fmla="*/ 2147483647 w 200"/>
                  <a:gd name="T17" fmla="*/ 2147483647 h 98"/>
                  <a:gd name="T18" fmla="*/ 2147483647 w 200"/>
                  <a:gd name="T19" fmla="*/ 2147483647 h 98"/>
                  <a:gd name="T20" fmla="*/ 2147483647 w 200"/>
                  <a:gd name="T21" fmla="*/ 2147483647 h 98"/>
                  <a:gd name="T22" fmla="*/ 2147483647 w 200"/>
                  <a:gd name="T23" fmla="*/ 2147483647 h 98"/>
                  <a:gd name="T24" fmla="*/ 2147483647 w 200"/>
                  <a:gd name="T25" fmla="*/ 2147483647 h 98"/>
                  <a:gd name="T26" fmla="*/ 2147483647 w 200"/>
                  <a:gd name="T27" fmla="*/ 641550946 h 98"/>
                  <a:gd name="T28" fmla="*/ 2147483647 w 200"/>
                  <a:gd name="T29" fmla="*/ 0 h 98"/>
                  <a:gd name="T30" fmla="*/ 1891444643 w 200"/>
                  <a:gd name="T31" fmla="*/ 1859607214 h 98"/>
                  <a:gd name="T32" fmla="*/ 0 w 200"/>
                  <a:gd name="T33" fmla="*/ 2147483647 h 98"/>
                  <a:gd name="T34" fmla="*/ 104131291 w 200"/>
                  <a:gd name="T35" fmla="*/ 2147483647 h 98"/>
                  <a:gd name="T36" fmla="*/ 104131291 w 200"/>
                  <a:gd name="T37" fmla="*/ 2147483647 h 98"/>
                  <a:gd name="T38" fmla="*/ 0 w 200"/>
                  <a:gd name="T39" fmla="*/ 2147483647 h 9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200"/>
                  <a:gd name="T61" fmla="*/ 0 h 98"/>
                  <a:gd name="T62" fmla="*/ 200 w 200"/>
                  <a:gd name="T63" fmla="*/ 98 h 98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200" h="98">
                    <a:moveTo>
                      <a:pt x="0" y="62"/>
                    </a:moveTo>
                    <a:lnTo>
                      <a:pt x="12" y="58"/>
                    </a:lnTo>
                    <a:lnTo>
                      <a:pt x="38" y="55"/>
                    </a:lnTo>
                    <a:lnTo>
                      <a:pt x="60" y="55"/>
                    </a:lnTo>
                    <a:lnTo>
                      <a:pt x="86" y="59"/>
                    </a:lnTo>
                    <a:lnTo>
                      <a:pt x="120" y="69"/>
                    </a:lnTo>
                    <a:lnTo>
                      <a:pt x="174" y="86"/>
                    </a:lnTo>
                    <a:lnTo>
                      <a:pt x="199" y="97"/>
                    </a:lnTo>
                    <a:lnTo>
                      <a:pt x="184" y="66"/>
                    </a:lnTo>
                    <a:lnTo>
                      <a:pt x="171" y="43"/>
                    </a:lnTo>
                    <a:lnTo>
                      <a:pt x="164" y="35"/>
                    </a:lnTo>
                    <a:lnTo>
                      <a:pt x="138" y="20"/>
                    </a:lnTo>
                    <a:lnTo>
                      <a:pt x="105" y="7"/>
                    </a:lnTo>
                    <a:lnTo>
                      <a:pt x="67" y="1"/>
                    </a:lnTo>
                    <a:lnTo>
                      <a:pt x="36" y="0"/>
                    </a:lnTo>
                    <a:lnTo>
                      <a:pt x="17" y="3"/>
                    </a:lnTo>
                    <a:lnTo>
                      <a:pt x="0" y="11"/>
                    </a:lnTo>
                    <a:lnTo>
                      <a:pt x="1" y="23"/>
                    </a:lnTo>
                    <a:lnTo>
                      <a:pt x="1" y="47"/>
                    </a:lnTo>
                    <a:lnTo>
                      <a:pt x="0" y="62"/>
                    </a:lnTo>
                  </a:path>
                </a:pathLst>
              </a:custGeom>
              <a:solidFill>
                <a:srgbClr val="FFFF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  <p:sp>
            <p:nvSpPr>
              <p:cNvPr id="19" name="Freeform 18"/>
              <p:cNvSpPr>
                <a:spLocks/>
              </p:cNvSpPr>
              <p:nvPr/>
            </p:nvSpPr>
            <p:spPr bwMode="auto">
              <a:xfrm>
                <a:off x="1449" y="3555"/>
                <a:ext cx="567" cy="378"/>
              </a:xfrm>
              <a:custGeom>
                <a:avLst/>
                <a:gdLst>
                  <a:gd name="T0" fmla="*/ 0 w 89"/>
                  <a:gd name="T1" fmla="*/ 0 h 50"/>
                  <a:gd name="T2" fmla="*/ 328406593 w 89"/>
                  <a:gd name="T3" fmla="*/ 2147483647 h 50"/>
                  <a:gd name="T4" fmla="*/ 1435458602 w 89"/>
                  <a:gd name="T5" fmla="*/ 2147483647 h 50"/>
                  <a:gd name="T6" fmla="*/ 2147483647 w 89"/>
                  <a:gd name="T7" fmla="*/ 2147483647 h 50"/>
                  <a:gd name="T8" fmla="*/ 2147483647 w 89"/>
                  <a:gd name="T9" fmla="*/ 2147483647 h 50"/>
                  <a:gd name="T10" fmla="*/ 2147483647 w 89"/>
                  <a:gd name="T11" fmla="*/ 2147483647 h 50"/>
                  <a:gd name="T12" fmla="*/ 2147483647 w 89"/>
                  <a:gd name="T13" fmla="*/ 2147483647 h 50"/>
                  <a:gd name="T14" fmla="*/ 2147483647 w 89"/>
                  <a:gd name="T15" fmla="*/ 2147483647 h 50"/>
                  <a:gd name="T16" fmla="*/ 2147483647 w 89"/>
                  <a:gd name="T17" fmla="*/ 2147483647 h 50"/>
                  <a:gd name="T18" fmla="*/ 2147483647 w 89"/>
                  <a:gd name="T19" fmla="*/ 2147483647 h 50"/>
                  <a:gd name="T20" fmla="*/ 2147483647 w 89"/>
                  <a:gd name="T21" fmla="*/ 2147483647 h 50"/>
                  <a:gd name="T22" fmla="*/ 2147483647 w 89"/>
                  <a:gd name="T23" fmla="*/ 2147483647 h 50"/>
                  <a:gd name="T24" fmla="*/ 2147483647 w 89"/>
                  <a:gd name="T25" fmla="*/ 2147483647 h 50"/>
                  <a:gd name="T26" fmla="*/ 0 w 89"/>
                  <a:gd name="T27" fmla="*/ 0 h 5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89"/>
                  <a:gd name="T43" fmla="*/ 0 h 50"/>
                  <a:gd name="T44" fmla="*/ 89 w 89"/>
                  <a:gd name="T45" fmla="*/ 50 h 5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89" h="50">
                    <a:moveTo>
                      <a:pt x="0" y="0"/>
                    </a:moveTo>
                    <a:lnTo>
                      <a:pt x="3" y="49"/>
                    </a:lnTo>
                    <a:lnTo>
                      <a:pt x="13" y="43"/>
                    </a:lnTo>
                    <a:lnTo>
                      <a:pt x="21" y="38"/>
                    </a:lnTo>
                    <a:lnTo>
                      <a:pt x="35" y="35"/>
                    </a:lnTo>
                    <a:lnTo>
                      <a:pt x="47" y="38"/>
                    </a:lnTo>
                    <a:lnTo>
                      <a:pt x="61" y="39"/>
                    </a:lnTo>
                    <a:lnTo>
                      <a:pt x="77" y="41"/>
                    </a:lnTo>
                    <a:lnTo>
                      <a:pt x="87" y="36"/>
                    </a:lnTo>
                    <a:lnTo>
                      <a:pt x="88" y="29"/>
                    </a:lnTo>
                    <a:lnTo>
                      <a:pt x="78" y="25"/>
                    </a:lnTo>
                    <a:lnTo>
                      <a:pt x="54" y="11"/>
                    </a:lnTo>
                    <a:lnTo>
                      <a:pt x="29" y="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CC66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  <p:sp>
            <p:nvSpPr>
              <p:cNvPr id="20" name="Freeform 19"/>
              <p:cNvSpPr>
                <a:spLocks/>
              </p:cNvSpPr>
              <p:nvPr/>
            </p:nvSpPr>
            <p:spPr bwMode="auto">
              <a:xfrm>
                <a:off x="505" y="3018"/>
                <a:ext cx="1511" cy="779"/>
              </a:xfrm>
              <a:custGeom>
                <a:avLst/>
                <a:gdLst>
                  <a:gd name="T0" fmla="*/ 1444230616 w 237"/>
                  <a:gd name="T1" fmla="*/ 2147483647 h 103"/>
                  <a:gd name="T2" fmla="*/ 2147483647 w 237"/>
                  <a:gd name="T3" fmla="*/ 1862761431 h 103"/>
                  <a:gd name="T4" fmla="*/ 2147483647 w 237"/>
                  <a:gd name="T5" fmla="*/ 0 h 103"/>
                  <a:gd name="T6" fmla="*/ 2147483647 w 237"/>
                  <a:gd name="T7" fmla="*/ 0 h 103"/>
                  <a:gd name="T8" fmla="*/ 2147483647 w 237"/>
                  <a:gd name="T9" fmla="*/ 652620413 h 103"/>
                  <a:gd name="T10" fmla="*/ 2147483647 w 237"/>
                  <a:gd name="T11" fmla="*/ 1210143681 h 103"/>
                  <a:gd name="T12" fmla="*/ 2147483647 w 237"/>
                  <a:gd name="T13" fmla="*/ 2147483647 h 103"/>
                  <a:gd name="T14" fmla="*/ 2147483647 w 237"/>
                  <a:gd name="T15" fmla="*/ 2147483647 h 103"/>
                  <a:gd name="T16" fmla="*/ 2147483647 w 237"/>
                  <a:gd name="T17" fmla="*/ 2147483647 h 103"/>
                  <a:gd name="T18" fmla="*/ 2147483647 w 237"/>
                  <a:gd name="T19" fmla="*/ 2147483647 h 103"/>
                  <a:gd name="T20" fmla="*/ 2147483647 w 237"/>
                  <a:gd name="T21" fmla="*/ 2147483647 h 103"/>
                  <a:gd name="T22" fmla="*/ 2147483647 w 237"/>
                  <a:gd name="T23" fmla="*/ 2147483647 h 103"/>
                  <a:gd name="T24" fmla="*/ 2147483647 w 237"/>
                  <a:gd name="T25" fmla="*/ 2147483647 h 103"/>
                  <a:gd name="T26" fmla="*/ 2147483647 w 237"/>
                  <a:gd name="T27" fmla="*/ 2147483647 h 103"/>
                  <a:gd name="T28" fmla="*/ 2147483647 w 237"/>
                  <a:gd name="T29" fmla="*/ 2147483647 h 103"/>
                  <a:gd name="T30" fmla="*/ 2147483647 w 237"/>
                  <a:gd name="T31" fmla="*/ 2147483647 h 103"/>
                  <a:gd name="T32" fmla="*/ 2147483647 w 237"/>
                  <a:gd name="T33" fmla="*/ 2147483647 h 103"/>
                  <a:gd name="T34" fmla="*/ 2147483647 w 237"/>
                  <a:gd name="T35" fmla="*/ 2147483647 h 103"/>
                  <a:gd name="T36" fmla="*/ 2147483647 w 237"/>
                  <a:gd name="T37" fmla="*/ 2147483647 h 103"/>
                  <a:gd name="T38" fmla="*/ 2147483647 w 237"/>
                  <a:gd name="T39" fmla="*/ 2147483647 h 103"/>
                  <a:gd name="T40" fmla="*/ 2147483647 w 237"/>
                  <a:gd name="T41" fmla="*/ 2147483647 h 103"/>
                  <a:gd name="T42" fmla="*/ 2147483647 w 237"/>
                  <a:gd name="T43" fmla="*/ 2147483647 h 103"/>
                  <a:gd name="T44" fmla="*/ 0 w 237"/>
                  <a:gd name="T45" fmla="*/ 2147483647 h 103"/>
                  <a:gd name="T46" fmla="*/ 103619916 w 237"/>
                  <a:gd name="T47" fmla="*/ 2147483647 h 103"/>
                  <a:gd name="T48" fmla="*/ 557074265 w 237"/>
                  <a:gd name="T49" fmla="*/ 2147483647 h 103"/>
                  <a:gd name="T50" fmla="*/ 660631574 w 237"/>
                  <a:gd name="T51" fmla="*/ 2147483647 h 103"/>
                  <a:gd name="T52" fmla="*/ 990776292 w 237"/>
                  <a:gd name="T53" fmla="*/ 2147483647 h 103"/>
                  <a:gd name="T54" fmla="*/ 1340137152 w 237"/>
                  <a:gd name="T55" fmla="*/ 2147483647 h 103"/>
                  <a:gd name="T56" fmla="*/ 1444230616 w 237"/>
                  <a:gd name="T57" fmla="*/ 2147483647 h 103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37"/>
                  <a:gd name="T88" fmla="*/ 0 h 103"/>
                  <a:gd name="T89" fmla="*/ 237 w 237"/>
                  <a:gd name="T90" fmla="*/ 103 h 103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37" h="103">
                    <a:moveTo>
                      <a:pt x="13" y="7"/>
                    </a:moveTo>
                    <a:lnTo>
                      <a:pt x="29" y="3"/>
                    </a:lnTo>
                    <a:lnTo>
                      <a:pt x="45" y="0"/>
                    </a:lnTo>
                    <a:lnTo>
                      <a:pt x="61" y="0"/>
                    </a:lnTo>
                    <a:lnTo>
                      <a:pt x="75" y="1"/>
                    </a:lnTo>
                    <a:lnTo>
                      <a:pt x="88" y="2"/>
                    </a:lnTo>
                    <a:lnTo>
                      <a:pt x="105" y="6"/>
                    </a:lnTo>
                    <a:lnTo>
                      <a:pt x="144" y="16"/>
                    </a:lnTo>
                    <a:lnTo>
                      <a:pt x="165" y="22"/>
                    </a:lnTo>
                    <a:lnTo>
                      <a:pt x="199" y="34"/>
                    </a:lnTo>
                    <a:lnTo>
                      <a:pt x="215" y="42"/>
                    </a:lnTo>
                    <a:lnTo>
                      <a:pt x="236" y="102"/>
                    </a:lnTo>
                    <a:lnTo>
                      <a:pt x="232" y="97"/>
                    </a:lnTo>
                    <a:lnTo>
                      <a:pt x="224" y="93"/>
                    </a:lnTo>
                    <a:lnTo>
                      <a:pt x="211" y="86"/>
                    </a:lnTo>
                    <a:lnTo>
                      <a:pt x="192" y="80"/>
                    </a:lnTo>
                    <a:lnTo>
                      <a:pt x="169" y="74"/>
                    </a:lnTo>
                    <a:lnTo>
                      <a:pt x="138" y="68"/>
                    </a:lnTo>
                    <a:lnTo>
                      <a:pt x="115" y="66"/>
                    </a:lnTo>
                    <a:lnTo>
                      <a:pt x="86" y="65"/>
                    </a:lnTo>
                    <a:lnTo>
                      <a:pt x="54" y="70"/>
                    </a:lnTo>
                    <a:lnTo>
                      <a:pt x="23" y="76"/>
                    </a:lnTo>
                    <a:lnTo>
                      <a:pt x="0" y="82"/>
                    </a:lnTo>
                    <a:lnTo>
                      <a:pt x="1" y="74"/>
                    </a:lnTo>
                    <a:lnTo>
                      <a:pt x="5" y="61"/>
                    </a:lnTo>
                    <a:lnTo>
                      <a:pt x="6" y="51"/>
                    </a:lnTo>
                    <a:lnTo>
                      <a:pt x="9" y="37"/>
                    </a:lnTo>
                    <a:lnTo>
                      <a:pt x="12" y="24"/>
                    </a:lnTo>
                    <a:lnTo>
                      <a:pt x="13" y="7"/>
                    </a:lnTo>
                  </a:path>
                </a:pathLst>
              </a:custGeom>
              <a:solidFill>
                <a:srgbClr val="FFFF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2501" y="3887"/>
                <a:ext cx="185" cy="212"/>
              </a:xfrm>
              <a:custGeom>
                <a:avLst/>
                <a:gdLst>
                  <a:gd name="T0" fmla="*/ 1678531454 w 29"/>
                  <a:gd name="T1" fmla="*/ 2147483647 h 28"/>
                  <a:gd name="T2" fmla="*/ 0 w 29"/>
                  <a:gd name="T3" fmla="*/ 0 h 28"/>
                  <a:gd name="T4" fmla="*/ 2147483647 w 29"/>
                  <a:gd name="T5" fmla="*/ 2147483647 h 28"/>
                  <a:gd name="T6" fmla="*/ 2147483647 w 29"/>
                  <a:gd name="T7" fmla="*/ 2147483647 h 28"/>
                  <a:gd name="T8" fmla="*/ 1678531454 w 29"/>
                  <a:gd name="T9" fmla="*/ 2147483647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28"/>
                  <a:gd name="T17" fmla="*/ 29 w 29"/>
                  <a:gd name="T18" fmla="*/ 28 h 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28">
                    <a:moveTo>
                      <a:pt x="15" y="27"/>
                    </a:moveTo>
                    <a:lnTo>
                      <a:pt x="0" y="0"/>
                    </a:lnTo>
                    <a:lnTo>
                      <a:pt x="28" y="11"/>
                    </a:lnTo>
                    <a:lnTo>
                      <a:pt x="26" y="21"/>
                    </a:lnTo>
                    <a:lnTo>
                      <a:pt x="15" y="27"/>
                    </a:lnTo>
                  </a:path>
                </a:pathLst>
              </a:custGeom>
              <a:solidFill>
                <a:srgbClr val="FFCC66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>
                <a:off x="1474" y="3404"/>
                <a:ext cx="1199" cy="635"/>
              </a:xfrm>
              <a:custGeom>
                <a:avLst/>
                <a:gdLst>
                  <a:gd name="T0" fmla="*/ 2147483647 w 188"/>
                  <a:gd name="T1" fmla="*/ 2147483647 h 84"/>
                  <a:gd name="T2" fmla="*/ 2147483647 w 188"/>
                  <a:gd name="T3" fmla="*/ 2147483647 h 84"/>
                  <a:gd name="T4" fmla="*/ 2147483647 w 188"/>
                  <a:gd name="T5" fmla="*/ 2147483647 h 84"/>
                  <a:gd name="T6" fmla="*/ 2147483647 w 188"/>
                  <a:gd name="T7" fmla="*/ 2147483647 h 84"/>
                  <a:gd name="T8" fmla="*/ 2147483647 w 188"/>
                  <a:gd name="T9" fmla="*/ 2147483647 h 84"/>
                  <a:gd name="T10" fmla="*/ 2147483647 w 188"/>
                  <a:gd name="T11" fmla="*/ 2147483647 h 84"/>
                  <a:gd name="T12" fmla="*/ 2147483647 w 188"/>
                  <a:gd name="T13" fmla="*/ 2147483647 h 84"/>
                  <a:gd name="T14" fmla="*/ 2147483647 w 188"/>
                  <a:gd name="T15" fmla="*/ 2147483647 h 84"/>
                  <a:gd name="T16" fmla="*/ 2147483647 w 188"/>
                  <a:gd name="T17" fmla="*/ 2147483647 h 84"/>
                  <a:gd name="T18" fmla="*/ 2147483647 w 188"/>
                  <a:gd name="T19" fmla="*/ 1204833806 h 84"/>
                  <a:gd name="T20" fmla="*/ 2147483647 w 188"/>
                  <a:gd name="T21" fmla="*/ 0 h 84"/>
                  <a:gd name="T22" fmla="*/ 2147483647 w 188"/>
                  <a:gd name="T23" fmla="*/ 0 h 84"/>
                  <a:gd name="T24" fmla="*/ 2147483647 w 188"/>
                  <a:gd name="T25" fmla="*/ 640483990 h 84"/>
                  <a:gd name="T26" fmla="*/ 2147483647 w 188"/>
                  <a:gd name="T27" fmla="*/ 2147483647 h 84"/>
                  <a:gd name="T28" fmla="*/ 2147483647 w 188"/>
                  <a:gd name="T29" fmla="*/ 2147483647 h 84"/>
                  <a:gd name="T30" fmla="*/ 2147483647 w 188"/>
                  <a:gd name="T31" fmla="*/ 2147483647 h 84"/>
                  <a:gd name="T32" fmla="*/ 2147483647 w 188"/>
                  <a:gd name="T33" fmla="*/ 2147483647 h 84"/>
                  <a:gd name="T34" fmla="*/ 2147483647 w 188"/>
                  <a:gd name="T35" fmla="*/ 2147483647 h 84"/>
                  <a:gd name="T36" fmla="*/ 996128060 w 188"/>
                  <a:gd name="T37" fmla="*/ 2147483647 h 84"/>
                  <a:gd name="T38" fmla="*/ 0 w 188"/>
                  <a:gd name="T39" fmla="*/ 2147483647 h 84"/>
                  <a:gd name="T40" fmla="*/ 785376582 w 188"/>
                  <a:gd name="T41" fmla="*/ 2147483647 h 84"/>
                  <a:gd name="T42" fmla="*/ 1885741689 w 188"/>
                  <a:gd name="T43" fmla="*/ 2147483647 h 84"/>
                  <a:gd name="T44" fmla="*/ 2147483647 w 188"/>
                  <a:gd name="T45" fmla="*/ 2147483647 h 84"/>
                  <a:gd name="T46" fmla="*/ 2147483647 w 188"/>
                  <a:gd name="T47" fmla="*/ 2147483647 h 84"/>
                  <a:gd name="T48" fmla="*/ 2147483647 w 188"/>
                  <a:gd name="T49" fmla="*/ 2147483647 h 84"/>
                  <a:gd name="T50" fmla="*/ 2147483647 w 188"/>
                  <a:gd name="T51" fmla="*/ 2147483647 h 84"/>
                  <a:gd name="T52" fmla="*/ 2147483647 w 188"/>
                  <a:gd name="T53" fmla="*/ 2147483647 h 84"/>
                  <a:gd name="T54" fmla="*/ 2147483647 w 188"/>
                  <a:gd name="T55" fmla="*/ 2147483647 h 84"/>
                  <a:gd name="T56" fmla="*/ 2147483647 w 188"/>
                  <a:gd name="T57" fmla="*/ 2147483647 h 84"/>
                  <a:gd name="T58" fmla="*/ 2147483647 w 188"/>
                  <a:gd name="T59" fmla="*/ 2147483647 h 84"/>
                  <a:gd name="T60" fmla="*/ 2147483647 w 188"/>
                  <a:gd name="T61" fmla="*/ 2147483647 h 84"/>
                  <a:gd name="T62" fmla="*/ 2147483647 w 188"/>
                  <a:gd name="T63" fmla="*/ 2147483647 h 84"/>
                  <a:gd name="T64" fmla="*/ 2147483647 w 188"/>
                  <a:gd name="T65" fmla="*/ 2147483647 h 84"/>
                  <a:gd name="T66" fmla="*/ 2147483647 w 188"/>
                  <a:gd name="T67" fmla="*/ 2147483647 h 84"/>
                  <a:gd name="T68" fmla="*/ 2147483647 w 188"/>
                  <a:gd name="T69" fmla="*/ 2147483647 h 8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88"/>
                  <a:gd name="T106" fmla="*/ 0 h 84"/>
                  <a:gd name="T107" fmla="*/ 188 w 188"/>
                  <a:gd name="T108" fmla="*/ 84 h 84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88" h="84">
                    <a:moveTo>
                      <a:pt x="181" y="83"/>
                    </a:moveTo>
                    <a:lnTo>
                      <a:pt x="183" y="69"/>
                    </a:lnTo>
                    <a:lnTo>
                      <a:pt x="187" y="58"/>
                    </a:lnTo>
                    <a:lnTo>
                      <a:pt x="182" y="43"/>
                    </a:lnTo>
                    <a:lnTo>
                      <a:pt x="179" y="30"/>
                    </a:lnTo>
                    <a:lnTo>
                      <a:pt x="174" y="22"/>
                    </a:lnTo>
                    <a:lnTo>
                      <a:pt x="168" y="19"/>
                    </a:lnTo>
                    <a:lnTo>
                      <a:pt x="147" y="10"/>
                    </a:lnTo>
                    <a:lnTo>
                      <a:pt x="128" y="4"/>
                    </a:lnTo>
                    <a:lnTo>
                      <a:pt x="113" y="2"/>
                    </a:lnTo>
                    <a:lnTo>
                      <a:pt x="91" y="0"/>
                    </a:lnTo>
                    <a:lnTo>
                      <a:pt x="73" y="0"/>
                    </a:lnTo>
                    <a:lnTo>
                      <a:pt x="65" y="1"/>
                    </a:lnTo>
                    <a:lnTo>
                      <a:pt x="82" y="50"/>
                    </a:lnTo>
                    <a:lnTo>
                      <a:pt x="82" y="57"/>
                    </a:lnTo>
                    <a:lnTo>
                      <a:pt x="77" y="60"/>
                    </a:lnTo>
                    <a:lnTo>
                      <a:pt x="60" y="59"/>
                    </a:lnTo>
                    <a:lnTo>
                      <a:pt x="24" y="55"/>
                    </a:lnTo>
                    <a:lnTo>
                      <a:pt x="9" y="60"/>
                    </a:lnTo>
                    <a:lnTo>
                      <a:pt x="0" y="68"/>
                    </a:lnTo>
                    <a:lnTo>
                      <a:pt x="7" y="72"/>
                    </a:lnTo>
                    <a:lnTo>
                      <a:pt x="17" y="76"/>
                    </a:lnTo>
                    <a:lnTo>
                      <a:pt x="25" y="79"/>
                    </a:lnTo>
                    <a:lnTo>
                      <a:pt x="40" y="80"/>
                    </a:lnTo>
                    <a:lnTo>
                      <a:pt x="56" y="79"/>
                    </a:lnTo>
                    <a:lnTo>
                      <a:pt x="76" y="74"/>
                    </a:lnTo>
                    <a:lnTo>
                      <a:pt x="100" y="70"/>
                    </a:lnTo>
                    <a:lnTo>
                      <a:pt x="115" y="68"/>
                    </a:lnTo>
                    <a:lnTo>
                      <a:pt x="132" y="65"/>
                    </a:lnTo>
                    <a:lnTo>
                      <a:pt x="146" y="65"/>
                    </a:lnTo>
                    <a:lnTo>
                      <a:pt x="163" y="67"/>
                    </a:lnTo>
                    <a:lnTo>
                      <a:pt x="169" y="70"/>
                    </a:lnTo>
                    <a:lnTo>
                      <a:pt x="175" y="74"/>
                    </a:lnTo>
                    <a:lnTo>
                      <a:pt x="180" y="78"/>
                    </a:lnTo>
                    <a:lnTo>
                      <a:pt x="181" y="83"/>
                    </a:lnTo>
                  </a:path>
                </a:pathLst>
              </a:custGeom>
              <a:solidFill>
                <a:srgbClr val="FFFF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2578" y="3578"/>
                <a:ext cx="542" cy="521"/>
              </a:xfrm>
              <a:custGeom>
                <a:avLst/>
                <a:gdLst>
                  <a:gd name="T0" fmla="*/ 661351172 w 85"/>
                  <a:gd name="T1" fmla="*/ 2147483647 h 69"/>
                  <a:gd name="T2" fmla="*/ 1218985262 w 85"/>
                  <a:gd name="T3" fmla="*/ 633794498 h 69"/>
                  <a:gd name="T4" fmla="*/ 2147483647 w 85"/>
                  <a:gd name="T5" fmla="*/ 0 h 69"/>
                  <a:gd name="T6" fmla="*/ 2147483647 w 85"/>
                  <a:gd name="T7" fmla="*/ 0 h 69"/>
                  <a:gd name="T8" fmla="*/ 2147483647 w 85"/>
                  <a:gd name="T9" fmla="*/ 0 h 69"/>
                  <a:gd name="T10" fmla="*/ 2147483647 w 85"/>
                  <a:gd name="T11" fmla="*/ 1838776296 h 69"/>
                  <a:gd name="T12" fmla="*/ 2147483647 w 85"/>
                  <a:gd name="T13" fmla="*/ 2147483647 h 69"/>
                  <a:gd name="T14" fmla="*/ 2147483647 w 85"/>
                  <a:gd name="T15" fmla="*/ 2147483647 h 69"/>
                  <a:gd name="T16" fmla="*/ 2147483647 w 85"/>
                  <a:gd name="T17" fmla="*/ 2147483647 h 69"/>
                  <a:gd name="T18" fmla="*/ 2147483647 w 85"/>
                  <a:gd name="T19" fmla="*/ 2147483647 h 69"/>
                  <a:gd name="T20" fmla="*/ 2147483647 w 85"/>
                  <a:gd name="T21" fmla="*/ 2147483647 h 69"/>
                  <a:gd name="T22" fmla="*/ 2147483647 w 85"/>
                  <a:gd name="T23" fmla="*/ 2147483647 h 69"/>
                  <a:gd name="T24" fmla="*/ 2147483647 w 85"/>
                  <a:gd name="T25" fmla="*/ 2147483647 h 69"/>
                  <a:gd name="T26" fmla="*/ 2147483647 w 85"/>
                  <a:gd name="T27" fmla="*/ 2147483647 h 69"/>
                  <a:gd name="T28" fmla="*/ 2147483647 w 85"/>
                  <a:gd name="T29" fmla="*/ 2147483647 h 69"/>
                  <a:gd name="T30" fmla="*/ 2147483647 w 85"/>
                  <a:gd name="T31" fmla="*/ 2147483647 h 69"/>
                  <a:gd name="T32" fmla="*/ 2147483647 w 85"/>
                  <a:gd name="T33" fmla="*/ 2147483647 h 69"/>
                  <a:gd name="T34" fmla="*/ 2147483647 w 85"/>
                  <a:gd name="T35" fmla="*/ 2147483647 h 69"/>
                  <a:gd name="T36" fmla="*/ 2147483647 w 85"/>
                  <a:gd name="T37" fmla="*/ 2147483647 h 69"/>
                  <a:gd name="T38" fmla="*/ 2147483647 w 85"/>
                  <a:gd name="T39" fmla="*/ 2147483647 h 69"/>
                  <a:gd name="T40" fmla="*/ 2147483647 w 85"/>
                  <a:gd name="T41" fmla="*/ 2147483647 h 69"/>
                  <a:gd name="T42" fmla="*/ 784359673 w 85"/>
                  <a:gd name="T43" fmla="*/ 2147483647 h 69"/>
                  <a:gd name="T44" fmla="*/ 0 w 85"/>
                  <a:gd name="T45" fmla="*/ 2147483647 h 69"/>
                  <a:gd name="T46" fmla="*/ 226725890 w 85"/>
                  <a:gd name="T47" fmla="*/ 2147483647 h 69"/>
                  <a:gd name="T48" fmla="*/ 661351172 w 85"/>
                  <a:gd name="T49" fmla="*/ 2147483647 h 69"/>
                  <a:gd name="T50" fmla="*/ 992258862 w 85"/>
                  <a:gd name="T51" fmla="*/ 2147483647 h 69"/>
                  <a:gd name="T52" fmla="*/ 1218985262 w 85"/>
                  <a:gd name="T53" fmla="*/ 2147483647 h 69"/>
                  <a:gd name="T54" fmla="*/ 1218985262 w 85"/>
                  <a:gd name="T55" fmla="*/ 2147483647 h 69"/>
                  <a:gd name="T56" fmla="*/ 784359673 w 85"/>
                  <a:gd name="T57" fmla="*/ 2147483647 h 69"/>
                  <a:gd name="T58" fmla="*/ 661351172 w 85"/>
                  <a:gd name="T59" fmla="*/ 2147483647 h 69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85"/>
                  <a:gd name="T91" fmla="*/ 0 h 69"/>
                  <a:gd name="T92" fmla="*/ 85 w 85"/>
                  <a:gd name="T93" fmla="*/ 69 h 69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85" h="69">
                    <a:moveTo>
                      <a:pt x="6" y="5"/>
                    </a:moveTo>
                    <a:lnTo>
                      <a:pt x="11" y="1"/>
                    </a:lnTo>
                    <a:lnTo>
                      <a:pt x="25" y="0"/>
                    </a:lnTo>
                    <a:lnTo>
                      <a:pt x="38" y="0"/>
                    </a:lnTo>
                    <a:lnTo>
                      <a:pt x="51" y="0"/>
                    </a:lnTo>
                    <a:lnTo>
                      <a:pt x="62" y="3"/>
                    </a:lnTo>
                    <a:lnTo>
                      <a:pt x="70" y="5"/>
                    </a:lnTo>
                    <a:lnTo>
                      <a:pt x="72" y="15"/>
                    </a:lnTo>
                    <a:lnTo>
                      <a:pt x="75" y="22"/>
                    </a:lnTo>
                    <a:lnTo>
                      <a:pt x="77" y="29"/>
                    </a:lnTo>
                    <a:lnTo>
                      <a:pt x="80" y="38"/>
                    </a:lnTo>
                    <a:lnTo>
                      <a:pt x="80" y="45"/>
                    </a:lnTo>
                    <a:lnTo>
                      <a:pt x="83" y="58"/>
                    </a:lnTo>
                    <a:lnTo>
                      <a:pt x="84" y="68"/>
                    </a:lnTo>
                    <a:lnTo>
                      <a:pt x="76" y="65"/>
                    </a:lnTo>
                    <a:lnTo>
                      <a:pt x="64" y="63"/>
                    </a:lnTo>
                    <a:lnTo>
                      <a:pt x="55" y="61"/>
                    </a:lnTo>
                    <a:lnTo>
                      <a:pt x="48" y="61"/>
                    </a:lnTo>
                    <a:lnTo>
                      <a:pt x="39" y="63"/>
                    </a:lnTo>
                    <a:lnTo>
                      <a:pt x="28" y="65"/>
                    </a:lnTo>
                    <a:lnTo>
                      <a:pt x="20" y="68"/>
                    </a:lnTo>
                    <a:lnTo>
                      <a:pt x="7" y="68"/>
                    </a:lnTo>
                    <a:lnTo>
                      <a:pt x="0" y="65"/>
                    </a:lnTo>
                    <a:lnTo>
                      <a:pt x="2" y="62"/>
                    </a:lnTo>
                    <a:lnTo>
                      <a:pt x="6" y="58"/>
                    </a:lnTo>
                    <a:lnTo>
                      <a:pt x="9" y="52"/>
                    </a:lnTo>
                    <a:lnTo>
                      <a:pt x="11" y="40"/>
                    </a:lnTo>
                    <a:lnTo>
                      <a:pt x="11" y="28"/>
                    </a:lnTo>
                    <a:lnTo>
                      <a:pt x="7" y="11"/>
                    </a:lnTo>
                    <a:lnTo>
                      <a:pt x="6" y="5"/>
                    </a:lnTo>
                  </a:path>
                </a:pathLst>
              </a:custGeom>
              <a:solidFill>
                <a:srgbClr val="FFFF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  <p:grpSp>
            <p:nvGrpSpPr>
              <p:cNvPr id="24" name="Group 23"/>
              <p:cNvGrpSpPr>
                <a:grpSpLocks/>
              </p:cNvGrpSpPr>
              <p:nvPr/>
            </p:nvGrpSpPr>
            <p:grpSpPr bwMode="auto">
              <a:xfrm>
                <a:off x="358" y="2134"/>
                <a:ext cx="255" cy="1640"/>
                <a:chOff x="358" y="3839"/>
                <a:chExt cx="40" cy="217"/>
              </a:xfrm>
            </p:grpSpPr>
            <p:sp>
              <p:nvSpPr>
                <p:cNvPr id="26" name="Freeform 24"/>
                <p:cNvSpPr>
                  <a:spLocks/>
                </p:cNvSpPr>
                <p:nvPr/>
              </p:nvSpPr>
              <p:spPr bwMode="auto">
                <a:xfrm>
                  <a:off x="358" y="3839"/>
                  <a:ext cx="38" cy="214"/>
                </a:xfrm>
                <a:custGeom>
                  <a:avLst/>
                  <a:gdLst>
                    <a:gd name="T0" fmla="*/ 15 w 38"/>
                    <a:gd name="T1" fmla="*/ 0 h 214"/>
                    <a:gd name="T2" fmla="*/ 22 w 38"/>
                    <a:gd name="T3" fmla="*/ 13 h 214"/>
                    <a:gd name="T4" fmla="*/ 25 w 38"/>
                    <a:gd name="T5" fmla="*/ 21 h 214"/>
                    <a:gd name="T6" fmla="*/ 28 w 38"/>
                    <a:gd name="T7" fmla="*/ 29 h 214"/>
                    <a:gd name="T8" fmla="*/ 30 w 38"/>
                    <a:gd name="T9" fmla="*/ 37 h 214"/>
                    <a:gd name="T10" fmla="*/ 35 w 38"/>
                    <a:gd name="T11" fmla="*/ 57 h 214"/>
                    <a:gd name="T12" fmla="*/ 37 w 38"/>
                    <a:gd name="T13" fmla="*/ 79 h 214"/>
                    <a:gd name="T14" fmla="*/ 37 w 38"/>
                    <a:gd name="T15" fmla="*/ 104 h 214"/>
                    <a:gd name="T16" fmla="*/ 35 w 38"/>
                    <a:gd name="T17" fmla="*/ 124 h 214"/>
                    <a:gd name="T18" fmla="*/ 33 w 38"/>
                    <a:gd name="T19" fmla="*/ 143 h 214"/>
                    <a:gd name="T20" fmla="*/ 29 w 38"/>
                    <a:gd name="T21" fmla="*/ 170 h 214"/>
                    <a:gd name="T22" fmla="*/ 23 w 38"/>
                    <a:gd name="T23" fmla="*/ 197 h 214"/>
                    <a:gd name="T24" fmla="*/ 19 w 38"/>
                    <a:gd name="T25" fmla="*/ 208 h 214"/>
                    <a:gd name="T26" fmla="*/ 0 w 38"/>
                    <a:gd name="T27" fmla="*/ 213 h 214"/>
                    <a:gd name="T28" fmla="*/ 7 w 38"/>
                    <a:gd name="T29" fmla="*/ 188 h 214"/>
                    <a:gd name="T30" fmla="*/ 17 w 38"/>
                    <a:gd name="T31" fmla="*/ 160 h 214"/>
                    <a:gd name="T32" fmla="*/ 22 w 38"/>
                    <a:gd name="T33" fmla="*/ 138 h 214"/>
                    <a:gd name="T34" fmla="*/ 25 w 38"/>
                    <a:gd name="T35" fmla="*/ 118 h 214"/>
                    <a:gd name="T36" fmla="*/ 27 w 38"/>
                    <a:gd name="T37" fmla="*/ 96 h 214"/>
                    <a:gd name="T38" fmla="*/ 27 w 38"/>
                    <a:gd name="T39" fmla="*/ 74 h 214"/>
                    <a:gd name="T40" fmla="*/ 25 w 38"/>
                    <a:gd name="T41" fmla="*/ 49 h 214"/>
                    <a:gd name="T42" fmla="*/ 20 w 38"/>
                    <a:gd name="T43" fmla="*/ 28 h 214"/>
                    <a:gd name="T44" fmla="*/ 15 w 38"/>
                    <a:gd name="T45" fmla="*/ 17 h 214"/>
                    <a:gd name="T46" fmla="*/ 10 w 38"/>
                    <a:gd name="T47" fmla="*/ 4 h 214"/>
                    <a:gd name="T48" fmla="*/ 15 w 38"/>
                    <a:gd name="T49" fmla="*/ 0 h 214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38"/>
                    <a:gd name="T76" fmla="*/ 0 h 214"/>
                    <a:gd name="T77" fmla="*/ 38 w 38"/>
                    <a:gd name="T78" fmla="*/ 214 h 214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38" h="214">
                      <a:moveTo>
                        <a:pt x="15" y="0"/>
                      </a:moveTo>
                      <a:lnTo>
                        <a:pt x="22" y="13"/>
                      </a:lnTo>
                      <a:lnTo>
                        <a:pt x="25" y="21"/>
                      </a:lnTo>
                      <a:lnTo>
                        <a:pt x="28" y="29"/>
                      </a:lnTo>
                      <a:lnTo>
                        <a:pt x="30" y="37"/>
                      </a:lnTo>
                      <a:lnTo>
                        <a:pt x="35" y="57"/>
                      </a:lnTo>
                      <a:lnTo>
                        <a:pt x="37" y="79"/>
                      </a:lnTo>
                      <a:lnTo>
                        <a:pt x="37" y="104"/>
                      </a:lnTo>
                      <a:lnTo>
                        <a:pt x="35" y="124"/>
                      </a:lnTo>
                      <a:lnTo>
                        <a:pt x="33" y="143"/>
                      </a:lnTo>
                      <a:lnTo>
                        <a:pt x="29" y="170"/>
                      </a:lnTo>
                      <a:lnTo>
                        <a:pt x="23" y="197"/>
                      </a:lnTo>
                      <a:lnTo>
                        <a:pt x="19" y="208"/>
                      </a:lnTo>
                      <a:lnTo>
                        <a:pt x="0" y="213"/>
                      </a:lnTo>
                      <a:lnTo>
                        <a:pt x="7" y="188"/>
                      </a:lnTo>
                      <a:lnTo>
                        <a:pt x="17" y="160"/>
                      </a:lnTo>
                      <a:lnTo>
                        <a:pt x="22" y="138"/>
                      </a:lnTo>
                      <a:lnTo>
                        <a:pt x="25" y="118"/>
                      </a:lnTo>
                      <a:lnTo>
                        <a:pt x="27" y="96"/>
                      </a:lnTo>
                      <a:lnTo>
                        <a:pt x="27" y="74"/>
                      </a:lnTo>
                      <a:lnTo>
                        <a:pt x="25" y="49"/>
                      </a:lnTo>
                      <a:lnTo>
                        <a:pt x="20" y="28"/>
                      </a:lnTo>
                      <a:lnTo>
                        <a:pt x="15" y="17"/>
                      </a:lnTo>
                      <a:lnTo>
                        <a:pt x="10" y="4"/>
                      </a:lnTo>
                      <a:lnTo>
                        <a:pt x="15" y="0"/>
                      </a:lnTo>
                    </a:path>
                  </a:pathLst>
                </a:custGeom>
                <a:solidFill>
                  <a:schemeClr val="folHlink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eaLnBrk="0" hangingPunct="0"/>
                  <a:endParaRPr lang="ru-RU"/>
                </a:p>
              </p:txBody>
            </p:sp>
            <p:sp>
              <p:nvSpPr>
                <p:cNvPr id="27" name="Oval 25"/>
                <p:cNvSpPr>
                  <a:spLocks noChangeArrowheads="1"/>
                </p:cNvSpPr>
                <p:nvPr/>
              </p:nvSpPr>
              <p:spPr bwMode="auto">
                <a:xfrm>
                  <a:off x="376" y="3851"/>
                  <a:ext cx="22" cy="18"/>
                </a:xfrm>
                <a:prstGeom prst="ellipse">
                  <a:avLst/>
                </a:prstGeom>
                <a:solidFill>
                  <a:schemeClr val="folHlink"/>
                </a:solidFill>
                <a:ln w="12700">
                  <a:solidFill>
                    <a:srgbClr val="5F5F5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r" eaLnBrk="0" hangingPunct="0"/>
                  <a:endParaRPr lang="ru-RU"/>
                </a:p>
              </p:txBody>
            </p:sp>
            <p:sp>
              <p:nvSpPr>
                <p:cNvPr id="28" name="Oval 26"/>
                <p:cNvSpPr>
                  <a:spLocks noChangeArrowheads="1"/>
                </p:cNvSpPr>
                <p:nvPr/>
              </p:nvSpPr>
              <p:spPr bwMode="auto">
                <a:xfrm>
                  <a:off x="376" y="4037"/>
                  <a:ext cx="20" cy="19"/>
                </a:xfrm>
                <a:prstGeom prst="ellipse">
                  <a:avLst/>
                </a:prstGeom>
                <a:solidFill>
                  <a:schemeClr val="folHlink"/>
                </a:solidFill>
                <a:ln w="12700">
                  <a:solidFill>
                    <a:srgbClr val="5F5F5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r" eaLnBrk="0" hangingPunct="0"/>
                  <a:endParaRPr lang="ru-RU"/>
                </a:p>
              </p:txBody>
            </p:sp>
          </p:grpSp>
          <p:sp>
            <p:nvSpPr>
              <p:cNvPr id="25" name="Freeform 27"/>
              <p:cNvSpPr>
                <a:spLocks/>
              </p:cNvSpPr>
              <p:nvPr/>
            </p:nvSpPr>
            <p:spPr bwMode="auto">
              <a:xfrm>
                <a:off x="435" y="2036"/>
                <a:ext cx="1167" cy="877"/>
              </a:xfrm>
              <a:custGeom>
                <a:avLst/>
                <a:gdLst>
                  <a:gd name="T0" fmla="*/ 0 w 183"/>
                  <a:gd name="T1" fmla="*/ 2147483647 h 116"/>
                  <a:gd name="T2" fmla="*/ 1673955465 w 183"/>
                  <a:gd name="T3" fmla="*/ 2147483647 h 116"/>
                  <a:gd name="T4" fmla="*/ 2147483647 w 183"/>
                  <a:gd name="T5" fmla="*/ 2147483647 h 116"/>
                  <a:gd name="T6" fmla="*/ 2147483647 w 183"/>
                  <a:gd name="T7" fmla="*/ 640906351 h 116"/>
                  <a:gd name="T8" fmla="*/ 2147483647 w 183"/>
                  <a:gd name="T9" fmla="*/ 0 h 116"/>
                  <a:gd name="T10" fmla="*/ 2147483647 w 183"/>
                  <a:gd name="T11" fmla="*/ 0 h 116"/>
                  <a:gd name="T12" fmla="*/ 2147483647 w 183"/>
                  <a:gd name="T13" fmla="*/ 640906351 h 116"/>
                  <a:gd name="T14" fmla="*/ 2147483647 w 183"/>
                  <a:gd name="T15" fmla="*/ 2147483647 h 116"/>
                  <a:gd name="T16" fmla="*/ 2147483647 w 183"/>
                  <a:gd name="T17" fmla="*/ 2147483647 h 116"/>
                  <a:gd name="T18" fmla="*/ 2147483647 w 183"/>
                  <a:gd name="T19" fmla="*/ 2147483647 h 116"/>
                  <a:gd name="T20" fmla="*/ 2147483647 w 183"/>
                  <a:gd name="T21" fmla="*/ 2147483647 h 116"/>
                  <a:gd name="T22" fmla="*/ 2147483647 w 183"/>
                  <a:gd name="T23" fmla="*/ 2147483647 h 116"/>
                  <a:gd name="T24" fmla="*/ 2147483647 w 183"/>
                  <a:gd name="T25" fmla="*/ 2147483647 h 116"/>
                  <a:gd name="T26" fmla="*/ 2147483647 w 183"/>
                  <a:gd name="T27" fmla="*/ 2147483647 h 116"/>
                  <a:gd name="T28" fmla="*/ 2147483647 w 183"/>
                  <a:gd name="T29" fmla="*/ 2147483647 h 116"/>
                  <a:gd name="T30" fmla="*/ 2147483647 w 183"/>
                  <a:gd name="T31" fmla="*/ 2147483647 h 116"/>
                  <a:gd name="T32" fmla="*/ 2147483647 w 183"/>
                  <a:gd name="T33" fmla="*/ 2147483647 h 116"/>
                  <a:gd name="T34" fmla="*/ 2147483647 w 183"/>
                  <a:gd name="T35" fmla="*/ 2147483647 h 116"/>
                  <a:gd name="T36" fmla="*/ 2147483647 w 183"/>
                  <a:gd name="T37" fmla="*/ 2147483647 h 116"/>
                  <a:gd name="T38" fmla="*/ 2147483647 w 183"/>
                  <a:gd name="T39" fmla="*/ 2147483647 h 116"/>
                  <a:gd name="T40" fmla="*/ 2147483647 w 183"/>
                  <a:gd name="T41" fmla="*/ 2147483647 h 116"/>
                  <a:gd name="T42" fmla="*/ 2147483647 w 183"/>
                  <a:gd name="T43" fmla="*/ 2147483647 h 116"/>
                  <a:gd name="T44" fmla="*/ 2147483647 w 183"/>
                  <a:gd name="T45" fmla="*/ 2147483647 h 116"/>
                  <a:gd name="T46" fmla="*/ 2147483647 w 183"/>
                  <a:gd name="T47" fmla="*/ 2147483647 h 116"/>
                  <a:gd name="T48" fmla="*/ 2147483647 w 183"/>
                  <a:gd name="T49" fmla="*/ 2147483647 h 116"/>
                  <a:gd name="T50" fmla="*/ 2147483647 w 183"/>
                  <a:gd name="T51" fmla="*/ 2147483647 h 116"/>
                  <a:gd name="T52" fmla="*/ 2147483647 w 183"/>
                  <a:gd name="T53" fmla="*/ 2147483647 h 116"/>
                  <a:gd name="T54" fmla="*/ 2147483647 w 183"/>
                  <a:gd name="T55" fmla="*/ 2147483647 h 116"/>
                  <a:gd name="T56" fmla="*/ 2147483647 w 183"/>
                  <a:gd name="T57" fmla="*/ 2147483647 h 116"/>
                  <a:gd name="T58" fmla="*/ 2147483647 w 183"/>
                  <a:gd name="T59" fmla="*/ 2147483647 h 116"/>
                  <a:gd name="T60" fmla="*/ 2147483647 w 183"/>
                  <a:gd name="T61" fmla="*/ 2147483647 h 116"/>
                  <a:gd name="T62" fmla="*/ 2147483647 w 183"/>
                  <a:gd name="T63" fmla="*/ 2147483647 h 116"/>
                  <a:gd name="T64" fmla="*/ 2004570562 w 183"/>
                  <a:gd name="T65" fmla="*/ 2147483647 h 116"/>
                  <a:gd name="T66" fmla="*/ 1553431929 w 183"/>
                  <a:gd name="T67" fmla="*/ 2147483647 h 116"/>
                  <a:gd name="T68" fmla="*/ 992867250 w 183"/>
                  <a:gd name="T69" fmla="*/ 2147483647 h 116"/>
                  <a:gd name="T70" fmla="*/ 661778109 w 183"/>
                  <a:gd name="T71" fmla="*/ 2147483647 h 116"/>
                  <a:gd name="T72" fmla="*/ 0 w 183"/>
                  <a:gd name="T73" fmla="*/ 2147483647 h 11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83"/>
                  <a:gd name="T112" fmla="*/ 0 h 116"/>
                  <a:gd name="T113" fmla="*/ 183 w 183"/>
                  <a:gd name="T114" fmla="*/ 116 h 11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83" h="116">
                    <a:moveTo>
                      <a:pt x="0" y="22"/>
                    </a:moveTo>
                    <a:lnTo>
                      <a:pt x="15" y="10"/>
                    </a:lnTo>
                    <a:lnTo>
                      <a:pt x="29" y="5"/>
                    </a:lnTo>
                    <a:lnTo>
                      <a:pt x="46" y="1"/>
                    </a:lnTo>
                    <a:lnTo>
                      <a:pt x="65" y="0"/>
                    </a:lnTo>
                    <a:lnTo>
                      <a:pt x="84" y="0"/>
                    </a:lnTo>
                    <a:lnTo>
                      <a:pt x="102" y="1"/>
                    </a:lnTo>
                    <a:lnTo>
                      <a:pt x="124" y="5"/>
                    </a:lnTo>
                    <a:lnTo>
                      <a:pt x="138" y="11"/>
                    </a:lnTo>
                    <a:lnTo>
                      <a:pt x="152" y="17"/>
                    </a:lnTo>
                    <a:lnTo>
                      <a:pt x="152" y="27"/>
                    </a:lnTo>
                    <a:lnTo>
                      <a:pt x="154" y="38"/>
                    </a:lnTo>
                    <a:lnTo>
                      <a:pt x="156" y="49"/>
                    </a:lnTo>
                    <a:lnTo>
                      <a:pt x="159" y="58"/>
                    </a:lnTo>
                    <a:lnTo>
                      <a:pt x="163" y="72"/>
                    </a:lnTo>
                    <a:lnTo>
                      <a:pt x="169" y="86"/>
                    </a:lnTo>
                    <a:lnTo>
                      <a:pt x="175" y="99"/>
                    </a:lnTo>
                    <a:lnTo>
                      <a:pt x="180" y="108"/>
                    </a:lnTo>
                    <a:lnTo>
                      <a:pt x="182" y="115"/>
                    </a:lnTo>
                    <a:lnTo>
                      <a:pt x="167" y="106"/>
                    </a:lnTo>
                    <a:lnTo>
                      <a:pt x="154" y="100"/>
                    </a:lnTo>
                    <a:lnTo>
                      <a:pt x="147" y="98"/>
                    </a:lnTo>
                    <a:lnTo>
                      <a:pt x="136" y="93"/>
                    </a:lnTo>
                    <a:lnTo>
                      <a:pt x="126" y="89"/>
                    </a:lnTo>
                    <a:lnTo>
                      <a:pt x="111" y="87"/>
                    </a:lnTo>
                    <a:lnTo>
                      <a:pt x="94" y="84"/>
                    </a:lnTo>
                    <a:lnTo>
                      <a:pt x="78" y="83"/>
                    </a:lnTo>
                    <a:lnTo>
                      <a:pt x="55" y="82"/>
                    </a:lnTo>
                    <a:lnTo>
                      <a:pt x="37" y="84"/>
                    </a:lnTo>
                    <a:lnTo>
                      <a:pt x="27" y="89"/>
                    </a:lnTo>
                    <a:lnTo>
                      <a:pt x="22" y="91"/>
                    </a:lnTo>
                    <a:lnTo>
                      <a:pt x="20" y="79"/>
                    </a:lnTo>
                    <a:lnTo>
                      <a:pt x="18" y="67"/>
                    </a:lnTo>
                    <a:lnTo>
                      <a:pt x="14" y="53"/>
                    </a:lnTo>
                    <a:lnTo>
                      <a:pt x="9" y="41"/>
                    </a:lnTo>
                    <a:lnTo>
                      <a:pt x="6" y="31"/>
                    </a:lnTo>
                    <a:lnTo>
                      <a:pt x="0" y="22"/>
                    </a:lnTo>
                  </a:path>
                </a:pathLst>
              </a:custGeom>
              <a:solidFill>
                <a:schemeClr val="accent2"/>
              </a:solidFill>
              <a:ln w="12700" cap="rnd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</p:grpSp>
        <p:sp>
          <p:nvSpPr>
            <p:cNvPr id="7" name="Line 28"/>
            <p:cNvSpPr>
              <a:spLocks noChangeShapeType="1"/>
            </p:cNvSpPr>
            <p:nvPr/>
          </p:nvSpPr>
          <p:spPr bwMode="auto">
            <a:xfrm>
              <a:off x="161" y="50"/>
              <a:ext cx="0" cy="718"/>
            </a:xfrm>
            <a:prstGeom prst="line">
              <a:avLst/>
            </a:prstGeom>
            <a:noFill/>
            <a:ln w="38100">
              <a:solidFill>
                <a:srgbClr val="66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9" name="Picture 1521" descr="prapor_mi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77175" y="39826"/>
            <a:ext cx="1162050" cy="77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561012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113886"/>
            <a:ext cx="6647072" cy="1082866"/>
          </a:xfrm>
          <a:ln w="57150">
            <a:solidFill>
              <a:srgbClr val="002060"/>
            </a:solidFill>
          </a:ln>
        </p:spPr>
        <p:txBody>
          <a:bodyPr/>
          <a:lstStyle/>
          <a:p>
            <a:r>
              <a:rPr lang="uk-UA" sz="4800" dirty="0" smtClean="0">
                <a:solidFill>
                  <a:srgbClr val="0070C0"/>
                </a:solidFill>
              </a:rPr>
              <a:t>ОЗНАКИ       ЗРІЛОСТІ</a:t>
            </a:r>
            <a:endParaRPr lang="en-US" sz="4800" dirty="0">
              <a:solidFill>
                <a:srgbClr val="0070C0"/>
              </a:solidFill>
            </a:endParaRPr>
          </a:p>
        </p:txBody>
      </p:sp>
      <p:pic>
        <p:nvPicPr>
          <p:cNvPr id="29" name="Объект 2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8808" y="1556792"/>
            <a:ext cx="3808889" cy="4320480"/>
          </a:xfrm>
          <a:prstGeom prst="rect">
            <a:avLst/>
          </a:prstGeom>
        </p:spPr>
      </p:pic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76200" y="71797"/>
            <a:ext cx="1066800" cy="990600"/>
            <a:chOff x="144" y="0"/>
            <a:chExt cx="624" cy="768"/>
          </a:xfrm>
        </p:grpSpPr>
        <p:grpSp>
          <p:nvGrpSpPr>
            <p:cNvPr id="5" name="Group 6"/>
            <p:cNvGrpSpPr>
              <a:grpSpLocks/>
            </p:cNvGrpSpPr>
            <p:nvPr/>
          </p:nvGrpSpPr>
          <p:grpSpPr bwMode="auto">
            <a:xfrm>
              <a:off x="144" y="0"/>
              <a:ext cx="624" cy="551"/>
              <a:chOff x="358" y="1968"/>
              <a:chExt cx="2762" cy="2131"/>
            </a:xfrm>
          </p:grpSpPr>
          <p:sp>
            <p:nvSpPr>
              <p:cNvPr id="7" name="Freeform 7"/>
              <p:cNvSpPr>
                <a:spLocks/>
              </p:cNvSpPr>
              <p:nvPr/>
            </p:nvSpPr>
            <p:spPr bwMode="auto">
              <a:xfrm>
                <a:off x="779" y="2943"/>
                <a:ext cx="1161" cy="431"/>
              </a:xfrm>
              <a:custGeom>
                <a:avLst/>
                <a:gdLst>
                  <a:gd name="T0" fmla="*/ 0 w 182"/>
                  <a:gd name="T1" fmla="*/ 2147483647 h 57"/>
                  <a:gd name="T2" fmla="*/ 2117043546 w 182"/>
                  <a:gd name="T3" fmla="*/ 1859874899 h 57"/>
                  <a:gd name="T4" fmla="*/ 2147483647 w 182"/>
                  <a:gd name="T5" fmla="*/ 0 h 57"/>
                  <a:gd name="T6" fmla="*/ 2147483647 w 182"/>
                  <a:gd name="T7" fmla="*/ 0 h 57"/>
                  <a:gd name="T8" fmla="*/ 2147483647 w 182"/>
                  <a:gd name="T9" fmla="*/ 1206827261 h 57"/>
                  <a:gd name="T10" fmla="*/ 2147483647 w 182"/>
                  <a:gd name="T11" fmla="*/ 2147483647 h 57"/>
                  <a:gd name="T12" fmla="*/ 2147483647 w 182"/>
                  <a:gd name="T13" fmla="*/ 2147483647 h 57"/>
                  <a:gd name="T14" fmla="*/ 2147483647 w 182"/>
                  <a:gd name="T15" fmla="*/ 2147483647 h 57"/>
                  <a:gd name="T16" fmla="*/ 2147483647 w 182"/>
                  <a:gd name="T17" fmla="*/ 2147483647 h 57"/>
                  <a:gd name="T18" fmla="*/ 2147483647 w 182"/>
                  <a:gd name="T19" fmla="*/ 2147483647 h 57"/>
                  <a:gd name="T20" fmla="*/ 2147483647 w 182"/>
                  <a:gd name="T21" fmla="*/ 2147483647 h 57"/>
                  <a:gd name="T22" fmla="*/ 2147483647 w 182"/>
                  <a:gd name="T23" fmla="*/ 2147483647 h 57"/>
                  <a:gd name="T24" fmla="*/ 2147483647 w 182"/>
                  <a:gd name="T25" fmla="*/ 2147483647 h 57"/>
                  <a:gd name="T26" fmla="*/ 2147483647 w 182"/>
                  <a:gd name="T27" fmla="*/ 2147483647 h 57"/>
                  <a:gd name="T28" fmla="*/ 2147483647 w 182"/>
                  <a:gd name="T29" fmla="*/ 2147483647 h 57"/>
                  <a:gd name="T30" fmla="*/ 2147483647 w 182"/>
                  <a:gd name="T31" fmla="*/ 2147483647 h 57"/>
                  <a:gd name="T32" fmla="*/ 2147483647 w 182"/>
                  <a:gd name="T33" fmla="*/ 2147483647 h 57"/>
                  <a:gd name="T34" fmla="*/ 2147483647 w 182"/>
                  <a:gd name="T35" fmla="*/ 2147483647 h 57"/>
                  <a:gd name="T36" fmla="*/ 2147483647 w 182"/>
                  <a:gd name="T37" fmla="*/ 2147483647 h 57"/>
                  <a:gd name="T38" fmla="*/ 2147483647 w 182"/>
                  <a:gd name="T39" fmla="*/ 2147483647 h 57"/>
                  <a:gd name="T40" fmla="*/ 2147483647 w 182"/>
                  <a:gd name="T41" fmla="*/ 2147483647 h 57"/>
                  <a:gd name="T42" fmla="*/ 2147483647 w 182"/>
                  <a:gd name="T43" fmla="*/ 2147483647 h 57"/>
                  <a:gd name="T44" fmla="*/ 2147483647 w 182"/>
                  <a:gd name="T45" fmla="*/ 2147483647 h 57"/>
                  <a:gd name="T46" fmla="*/ 787058528 w 182"/>
                  <a:gd name="T47" fmla="*/ 2147483647 h 57"/>
                  <a:gd name="T48" fmla="*/ 104038910 w 182"/>
                  <a:gd name="T49" fmla="*/ 2147483647 h 57"/>
                  <a:gd name="T50" fmla="*/ 0 w 182"/>
                  <a:gd name="T51" fmla="*/ 2147483647 h 5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82"/>
                  <a:gd name="T79" fmla="*/ 0 h 57"/>
                  <a:gd name="T80" fmla="*/ 182 w 182"/>
                  <a:gd name="T81" fmla="*/ 57 h 5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82" h="57">
                    <a:moveTo>
                      <a:pt x="0" y="8"/>
                    </a:moveTo>
                    <a:lnTo>
                      <a:pt x="19" y="3"/>
                    </a:lnTo>
                    <a:lnTo>
                      <a:pt x="44" y="0"/>
                    </a:lnTo>
                    <a:lnTo>
                      <a:pt x="67" y="0"/>
                    </a:lnTo>
                    <a:lnTo>
                      <a:pt x="89" y="2"/>
                    </a:lnTo>
                    <a:lnTo>
                      <a:pt x="111" y="8"/>
                    </a:lnTo>
                    <a:lnTo>
                      <a:pt x="135" y="17"/>
                    </a:lnTo>
                    <a:lnTo>
                      <a:pt x="145" y="22"/>
                    </a:lnTo>
                    <a:lnTo>
                      <a:pt x="155" y="28"/>
                    </a:lnTo>
                    <a:lnTo>
                      <a:pt x="163" y="33"/>
                    </a:lnTo>
                    <a:lnTo>
                      <a:pt x="170" y="38"/>
                    </a:lnTo>
                    <a:lnTo>
                      <a:pt x="181" y="56"/>
                    </a:lnTo>
                    <a:lnTo>
                      <a:pt x="170" y="49"/>
                    </a:lnTo>
                    <a:lnTo>
                      <a:pt x="153" y="40"/>
                    </a:lnTo>
                    <a:lnTo>
                      <a:pt x="134" y="33"/>
                    </a:lnTo>
                    <a:lnTo>
                      <a:pt x="119" y="28"/>
                    </a:lnTo>
                    <a:lnTo>
                      <a:pt x="108" y="25"/>
                    </a:lnTo>
                    <a:lnTo>
                      <a:pt x="94" y="21"/>
                    </a:lnTo>
                    <a:lnTo>
                      <a:pt x="80" y="18"/>
                    </a:lnTo>
                    <a:lnTo>
                      <a:pt x="70" y="17"/>
                    </a:lnTo>
                    <a:lnTo>
                      <a:pt x="57" y="17"/>
                    </a:lnTo>
                    <a:lnTo>
                      <a:pt x="42" y="18"/>
                    </a:lnTo>
                    <a:lnTo>
                      <a:pt x="25" y="20"/>
                    </a:lnTo>
                    <a:lnTo>
                      <a:pt x="7" y="23"/>
                    </a:lnTo>
                    <a:lnTo>
                      <a:pt x="1" y="25"/>
                    </a:lnTo>
                    <a:lnTo>
                      <a:pt x="0" y="8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  <p:sp>
            <p:nvSpPr>
              <p:cNvPr id="8" name="Freeform 8"/>
              <p:cNvSpPr>
                <a:spLocks/>
              </p:cNvSpPr>
              <p:nvPr/>
            </p:nvSpPr>
            <p:spPr bwMode="auto">
              <a:xfrm>
                <a:off x="734" y="3494"/>
                <a:ext cx="1416" cy="514"/>
              </a:xfrm>
              <a:custGeom>
                <a:avLst/>
                <a:gdLst>
                  <a:gd name="T0" fmla="*/ 227202776 w 222"/>
                  <a:gd name="T1" fmla="*/ 2147483647 h 68"/>
                  <a:gd name="T2" fmla="*/ 2147483647 w 222"/>
                  <a:gd name="T3" fmla="*/ 2147483647 h 68"/>
                  <a:gd name="T4" fmla="*/ 2147483647 w 222"/>
                  <a:gd name="T5" fmla="*/ 0 h 68"/>
                  <a:gd name="T6" fmla="*/ 2147483647 w 222"/>
                  <a:gd name="T7" fmla="*/ 0 h 68"/>
                  <a:gd name="T8" fmla="*/ 2147483647 w 222"/>
                  <a:gd name="T9" fmla="*/ 1854012407 h 68"/>
                  <a:gd name="T10" fmla="*/ 2147483647 w 222"/>
                  <a:gd name="T11" fmla="*/ 2147483647 h 68"/>
                  <a:gd name="T12" fmla="*/ 2147483647 w 222"/>
                  <a:gd name="T13" fmla="*/ 2147483647 h 68"/>
                  <a:gd name="T14" fmla="*/ 2147483647 w 222"/>
                  <a:gd name="T15" fmla="*/ 2147483647 h 68"/>
                  <a:gd name="T16" fmla="*/ 2147483647 w 222"/>
                  <a:gd name="T17" fmla="*/ 2147483647 h 68"/>
                  <a:gd name="T18" fmla="*/ 2147483647 w 222"/>
                  <a:gd name="T19" fmla="*/ 2147483647 h 68"/>
                  <a:gd name="T20" fmla="*/ 2147483647 w 222"/>
                  <a:gd name="T21" fmla="*/ 2147483647 h 68"/>
                  <a:gd name="T22" fmla="*/ 2147483647 w 222"/>
                  <a:gd name="T23" fmla="*/ 2147483647 h 68"/>
                  <a:gd name="T24" fmla="*/ 2147483647 w 222"/>
                  <a:gd name="T25" fmla="*/ 2147483647 h 68"/>
                  <a:gd name="T26" fmla="*/ 2147483647 w 222"/>
                  <a:gd name="T27" fmla="*/ 2147483647 h 68"/>
                  <a:gd name="T28" fmla="*/ 2147483647 w 222"/>
                  <a:gd name="T29" fmla="*/ 2147483647 h 68"/>
                  <a:gd name="T30" fmla="*/ 2147483647 w 222"/>
                  <a:gd name="T31" fmla="*/ 2147483647 h 68"/>
                  <a:gd name="T32" fmla="*/ 2147483647 w 222"/>
                  <a:gd name="T33" fmla="*/ 2147483647 h 68"/>
                  <a:gd name="T34" fmla="*/ 2147483647 w 222"/>
                  <a:gd name="T35" fmla="*/ 2147483647 h 68"/>
                  <a:gd name="T36" fmla="*/ 2147483647 w 222"/>
                  <a:gd name="T37" fmla="*/ 2147483647 h 68"/>
                  <a:gd name="T38" fmla="*/ 2147483647 w 222"/>
                  <a:gd name="T39" fmla="*/ 2147483647 h 68"/>
                  <a:gd name="T40" fmla="*/ 1887691686 w 222"/>
                  <a:gd name="T41" fmla="*/ 2147483647 h 68"/>
                  <a:gd name="T42" fmla="*/ 0 w 222"/>
                  <a:gd name="T43" fmla="*/ 2147483647 h 68"/>
                  <a:gd name="T44" fmla="*/ 227202776 w 222"/>
                  <a:gd name="T45" fmla="*/ 2147483647 h 6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22"/>
                  <a:gd name="T70" fmla="*/ 0 h 68"/>
                  <a:gd name="T71" fmla="*/ 222 w 222"/>
                  <a:gd name="T72" fmla="*/ 68 h 68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22" h="68">
                    <a:moveTo>
                      <a:pt x="2" y="10"/>
                    </a:moveTo>
                    <a:lnTo>
                      <a:pt x="25" y="4"/>
                    </a:lnTo>
                    <a:lnTo>
                      <a:pt x="45" y="0"/>
                    </a:lnTo>
                    <a:lnTo>
                      <a:pt x="68" y="0"/>
                    </a:lnTo>
                    <a:lnTo>
                      <a:pt x="90" y="3"/>
                    </a:lnTo>
                    <a:lnTo>
                      <a:pt x="119" y="10"/>
                    </a:lnTo>
                    <a:lnTo>
                      <a:pt x="147" y="18"/>
                    </a:lnTo>
                    <a:lnTo>
                      <a:pt x="174" y="26"/>
                    </a:lnTo>
                    <a:lnTo>
                      <a:pt x="195" y="35"/>
                    </a:lnTo>
                    <a:lnTo>
                      <a:pt x="212" y="42"/>
                    </a:lnTo>
                    <a:lnTo>
                      <a:pt x="221" y="67"/>
                    </a:lnTo>
                    <a:lnTo>
                      <a:pt x="205" y="57"/>
                    </a:lnTo>
                    <a:lnTo>
                      <a:pt x="194" y="52"/>
                    </a:lnTo>
                    <a:lnTo>
                      <a:pt x="177" y="45"/>
                    </a:lnTo>
                    <a:lnTo>
                      <a:pt x="161" y="40"/>
                    </a:lnTo>
                    <a:lnTo>
                      <a:pt x="145" y="36"/>
                    </a:lnTo>
                    <a:lnTo>
                      <a:pt x="120" y="30"/>
                    </a:lnTo>
                    <a:lnTo>
                      <a:pt x="91" y="25"/>
                    </a:lnTo>
                    <a:lnTo>
                      <a:pt x="65" y="22"/>
                    </a:lnTo>
                    <a:lnTo>
                      <a:pt x="43" y="24"/>
                    </a:lnTo>
                    <a:lnTo>
                      <a:pt x="17" y="27"/>
                    </a:lnTo>
                    <a:lnTo>
                      <a:pt x="0" y="32"/>
                    </a:lnTo>
                    <a:lnTo>
                      <a:pt x="2" y="10"/>
                    </a:lnTo>
                  </a:path>
                </a:pathLst>
              </a:custGeom>
              <a:solidFill>
                <a:srgbClr val="FFCC66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  <p:sp>
            <p:nvSpPr>
              <p:cNvPr id="9" name="Freeform 9"/>
              <p:cNvSpPr>
                <a:spLocks/>
              </p:cNvSpPr>
              <p:nvPr/>
            </p:nvSpPr>
            <p:spPr bwMode="auto">
              <a:xfrm>
                <a:off x="2425" y="3139"/>
                <a:ext cx="204" cy="559"/>
              </a:xfrm>
              <a:custGeom>
                <a:avLst/>
                <a:gdLst>
                  <a:gd name="T0" fmla="*/ 2147483647 w 32"/>
                  <a:gd name="T1" fmla="*/ 2147483647 h 74"/>
                  <a:gd name="T2" fmla="*/ 2147483647 w 32"/>
                  <a:gd name="T3" fmla="*/ 2147483647 h 74"/>
                  <a:gd name="T4" fmla="*/ 2147483647 w 32"/>
                  <a:gd name="T5" fmla="*/ 2147483647 h 74"/>
                  <a:gd name="T6" fmla="*/ 2147483647 w 32"/>
                  <a:gd name="T7" fmla="*/ 2147483647 h 74"/>
                  <a:gd name="T8" fmla="*/ 2147483647 w 32"/>
                  <a:gd name="T9" fmla="*/ 2147483647 h 74"/>
                  <a:gd name="T10" fmla="*/ 2147483647 w 32"/>
                  <a:gd name="T11" fmla="*/ 2147483647 h 74"/>
                  <a:gd name="T12" fmla="*/ 1112992053 w 32"/>
                  <a:gd name="T13" fmla="*/ 2147483647 h 74"/>
                  <a:gd name="T14" fmla="*/ 0 w 32"/>
                  <a:gd name="T15" fmla="*/ 0 h 74"/>
                  <a:gd name="T16" fmla="*/ 103577304 w 32"/>
                  <a:gd name="T17" fmla="*/ 2147483647 h 74"/>
                  <a:gd name="T18" fmla="*/ 1216556276 w 32"/>
                  <a:gd name="T19" fmla="*/ 2147483647 h 74"/>
                  <a:gd name="T20" fmla="*/ 2147483647 w 32"/>
                  <a:gd name="T21" fmla="*/ 2147483647 h 7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2"/>
                  <a:gd name="T34" fmla="*/ 0 h 74"/>
                  <a:gd name="T35" fmla="*/ 32 w 32"/>
                  <a:gd name="T36" fmla="*/ 74 h 7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2" h="74">
                    <a:moveTo>
                      <a:pt x="29" y="73"/>
                    </a:moveTo>
                    <a:lnTo>
                      <a:pt x="31" y="65"/>
                    </a:lnTo>
                    <a:lnTo>
                      <a:pt x="31" y="52"/>
                    </a:lnTo>
                    <a:lnTo>
                      <a:pt x="31" y="37"/>
                    </a:lnTo>
                    <a:lnTo>
                      <a:pt x="29" y="24"/>
                    </a:lnTo>
                    <a:lnTo>
                      <a:pt x="28" y="11"/>
                    </a:lnTo>
                    <a:lnTo>
                      <a:pt x="10" y="6"/>
                    </a:lnTo>
                    <a:lnTo>
                      <a:pt x="0" y="0"/>
                    </a:lnTo>
                    <a:lnTo>
                      <a:pt x="1" y="17"/>
                    </a:lnTo>
                    <a:lnTo>
                      <a:pt x="11" y="47"/>
                    </a:lnTo>
                    <a:lnTo>
                      <a:pt x="29" y="73"/>
                    </a:lnTo>
                  </a:path>
                </a:pathLst>
              </a:custGeom>
              <a:solidFill>
                <a:srgbClr val="FFFF00"/>
              </a:solidFill>
              <a:ln w="12700" cap="rnd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  <p:sp>
            <p:nvSpPr>
              <p:cNvPr id="10" name="Freeform 10"/>
              <p:cNvSpPr>
                <a:spLocks/>
              </p:cNvSpPr>
              <p:nvPr/>
            </p:nvSpPr>
            <p:spPr bwMode="auto">
              <a:xfrm>
                <a:off x="2278" y="2542"/>
                <a:ext cx="319" cy="733"/>
              </a:xfrm>
              <a:custGeom>
                <a:avLst/>
                <a:gdLst>
                  <a:gd name="T0" fmla="*/ 2147483647 w 50"/>
                  <a:gd name="T1" fmla="*/ 2147483647 h 97"/>
                  <a:gd name="T2" fmla="*/ 2147483647 w 50"/>
                  <a:gd name="T3" fmla="*/ 2147483647 h 97"/>
                  <a:gd name="T4" fmla="*/ 2147483647 w 50"/>
                  <a:gd name="T5" fmla="*/ 2147483647 h 97"/>
                  <a:gd name="T6" fmla="*/ 1891444643 w 50"/>
                  <a:gd name="T7" fmla="*/ 2147483647 h 97"/>
                  <a:gd name="T8" fmla="*/ 999067680 w 50"/>
                  <a:gd name="T9" fmla="*/ 2147483647 h 97"/>
                  <a:gd name="T10" fmla="*/ 0 w 50"/>
                  <a:gd name="T11" fmla="*/ 0 h 97"/>
                  <a:gd name="T12" fmla="*/ 104131291 w 50"/>
                  <a:gd name="T13" fmla="*/ 2147483647 h 97"/>
                  <a:gd name="T14" fmla="*/ 104131291 w 50"/>
                  <a:gd name="T15" fmla="*/ 2147483647 h 97"/>
                  <a:gd name="T16" fmla="*/ 664357466 w 50"/>
                  <a:gd name="T17" fmla="*/ 2147483647 h 97"/>
                  <a:gd name="T18" fmla="*/ 1227150262 w 50"/>
                  <a:gd name="T19" fmla="*/ 2147483647 h 97"/>
                  <a:gd name="T20" fmla="*/ 1454768177 w 50"/>
                  <a:gd name="T21" fmla="*/ 2147483647 h 97"/>
                  <a:gd name="T22" fmla="*/ 1891444643 w 50"/>
                  <a:gd name="T23" fmla="*/ 2147483647 h 97"/>
                  <a:gd name="T24" fmla="*/ 2147483647 w 50"/>
                  <a:gd name="T25" fmla="*/ 2147483647 h 97"/>
                  <a:gd name="T26" fmla="*/ 2147483647 w 50"/>
                  <a:gd name="T27" fmla="*/ 2147483647 h 97"/>
                  <a:gd name="T28" fmla="*/ 2147483647 w 50"/>
                  <a:gd name="T29" fmla="*/ 2147483647 h 97"/>
                  <a:gd name="T30" fmla="*/ 2147483647 w 50"/>
                  <a:gd name="T31" fmla="*/ 2147483647 h 97"/>
                  <a:gd name="T32" fmla="*/ 2147483647 w 50"/>
                  <a:gd name="T33" fmla="*/ 2147483647 h 97"/>
                  <a:gd name="T34" fmla="*/ 2147483647 w 50"/>
                  <a:gd name="T35" fmla="*/ 2147483647 h 97"/>
                  <a:gd name="T36" fmla="*/ 2147483647 w 50"/>
                  <a:gd name="T37" fmla="*/ 2147483647 h 9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0"/>
                  <a:gd name="T58" fmla="*/ 0 h 97"/>
                  <a:gd name="T59" fmla="*/ 50 w 50"/>
                  <a:gd name="T60" fmla="*/ 97 h 9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0" h="97">
                    <a:moveTo>
                      <a:pt x="38" y="17"/>
                    </a:moveTo>
                    <a:lnTo>
                      <a:pt x="35" y="15"/>
                    </a:lnTo>
                    <a:lnTo>
                      <a:pt x="27" y="15"/>
                    </a:lnTo>
                    <a:lnTo>
                      <a:pt x="17" y="10"/>
                    </a:lnTo>
                    <a:lnTo>
                      <a:pt x="9" y="5"/>
                    </a:lnTo>
                    <a:lnTo>
                      <a:pt x="0" y="0"/>
                    </a:lnTo>
                    <a:lnTo>
                      <a:pt x="1" y="17"/>
                    </a:lnTo>
                    <a:lnTo>
                      <a:pt x="1" y="30"/>
                    </a:lnTo>
                    <a:lnTo>
                      <a:pt x="6" y="38"/>
                    </a:lnTo>
                    <a:lnTo>
                      <a:pt x="11" y="49"/>
                    </a:lnTo>
                    <a:lnTo>
                      <a:pt x="13" y="62"/>
                    </a:lnTo>
                    <a:lnTo>
                      <a:pt x="17" y="70"/>
                    </a:lnTo>
                    <a:lnTo>
                      <a:pt x="22" y="80"/>
                    </a:lnTo>
                    <a:lnTo>
                      <a:pt x="32" y="86"/>
                    </a:lnTo>
                    <a:lnTo>
                      <a:pt x="49" y="96"/>
                    </a:lnTo>
                    <a:lnTo>
                      <a:pt x="43" y="58"/>
                    </a:lnTo>
                    <a:lnTo>
                      <a:pt x="43" y="49"/>
                    </a:lnTo>
                    <a:lnTo>
                      <a:pt x="39" y="31"/>
                    </a:lnTo>
                    <a:lnTo>
                      <a:pt x="38" y="17"/>
                    </a:lnTo>
                  </a:path>
                </a:pathLst>
              </a:custGeom>
              <a:solidFill>
                <a:schemeClr val="accent2"/>
              </a:solidFill>
              <a:ln w="12700" cap="rnd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auto">
              <a:xfrm>
                <a:off x="1595" y="2157"/>
                <a:ext cx="823" cy="982"/>
              </a:xfrm>
              <a:custGeom>
                <a:avLst/>
                <a:gdLst>
                  <a:gd name="T0" fmla="*/ 2014640984 w 129"/>
                  <a:gd name="T1" fmla="*/ 2147483647 h 130"/>
                  <a:gd name="T2" fmla="*/ 455561750 w 129"/>
                  <a:gd name="T3" fmla="*/ 2147483647 h 130"/>
                  <a:gd name="T4" fmla="*/ 104107869 w 129"/>
                  <a:gd name="T5" fmla="*/ 2147483647 h 130"/>
                  <a:gd name="T6" fmla="*/ 0 w 129"/>
                  <a:gd name="T7" fmla="*/ 2147483647 h 130"/>
                  <a:gd name="T8" fmla="*/ 332100784 w 129"/>
                  <a:gd name="T9" fmla="*/ 2147483647 h 130"/>
                  <a:gd name="T10" fmla="*/ 787662228 w 129"/>
                  <a:gd name="T11" fmla="*/ 635745172 h 130"/>
                  <a:gd name="T12" fmla="*/ 2147483647 w 129"/>
                  <a:gd name="T13" fmla="*/ 0 h 130"/>
                  <a:gd name="T14" fmla="*/ 2147483647 w 129"/>
                  <a:gd name="T15" fmla="*/ 635745172 h 130"/>
                  <a:gd name="T16" fmla="*/ 2147483647 w 129"/>
                  <a:gd name="T17" fmla="*/ 2147483647 h 130"/>
                  <a:gd name="T18" fmla="*/ 2147483647 w 129"/>
                  <a:gd name="T19" fmla="*/ 2147483647 h 130"/>
                  <a:gd name="T20" fmla="*/ 2147483647 w 129"/>
                  <a:gd name="T21" fmla="*/ 2147483647 h 130"/>
                  <a:gd name="T22" fmla="*/ 2147483647 w 129"/>
                  <a:gd name="T23" fmla="*/ 2147483647 h 130"/>
                  <a:gd name="T24" fmla="*/ 2147483647 w 129"/>
                  <a:gd name="T25" fmla="*/ 2147483647 h 130"/>
                  <a:gd name="T26" fmla="*/ 2147483647 w 129"/>
                  <a:gd name="T27" fmla="*/ 2147483647 h 130"/>
                  <a:gd name="T28" fmla="*/ 2147483647 w 129"/>
                  <a:gd name="T29" fmla="*/ 2147483647 h 130"/>
                  <a:gd name="T30" fmla="*/ 2147483647 w 129"/>
                  <a:gd name="T31" fmla="*/ 2147483647 h 130"/>
                  <a:gd name="T32" fmla="*/ 2147483647 w 129"/>
                  <a:gd name="T33" fmla="*/ 2147483647 h 130"/>
                  <a:gd name="T34" fmla="*/ 2147483647 w 129"/>
                  <a:gd name="T35" fmla="*/ 2147483647 h 130"/>
                  <a:gd name="T36" fmla="*/ 2147483647 w 129"/>
                  <a:gd name="T37" fmla="*/ 2147483647 h 130"/>
                  <a:gd name="T38" fmla="*/ 2147483647 w 129"/>
                  <a:gd name="T39" fmla="*/ 2147483647 h 130"/>
                  <a:gd name="T40" fmla="*/ 2014640984 w 129"/>
                  <a:gd name="T41" fmla="*/ 2147483647 h 13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29"/>
                  <a:gd name="T64" fmla="*/ 0 h 130"/>
                  <a:gd name="T65" fmla="*/ 129 w 129"/>
                  <a:gd name="T66" fmla="*/ 130 h 13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29" h="130">
                    <a:moveTo>
                      <a:pt x="18" y="114"/>
                    </a:moveTo>
                    <a:lnTo>
                      <a:pt x="4" y="87"/>
                    </a:lnTo>
                    <a:lnTo>
                      <a:pt x="1" y="79"/>
                    </a:lnTo>
                    <a:lnTo>
                      <a:pt x="0" y="61"/>
                    </a:lnTo>
                    <a:lnTo>
                      <a:pt x="3" y="15"/>
                    </a:lnTo>
                    <a:lnTo>
                      <a:pt x="7" y="1"/>
                    </a:lnTo>
                    <a:lnTo>
                      <a:pt x="23" y="0"/>
                    </a:lnTo>
                    <a:lnTo>
                      <a:pt x="59" y="1"/>
                    </a:lnTo>
                    <a:lnTo>
                      <a:pt x="88" y="9"/>
                    </a:lnTo>
                    <a:lnTo>
                      <a:pt x="111" y="25"/>
                    </a:lnTo>
                    <a:lnTo>
                      <a:pt x="111" y="29"/>
                    </a:lnTo>
                    <a:lnTo>
                      <a:pt x="107" y="47"/>
                    </a:lnTo>
                    <a:lnTo>
                      <a:pt x="111" y="79"/>
                    </a:lnTo>
                    <a:lnTo>
                      <a:pt x="119" y="105"/>
                    </a:lnTo>
                    <a:lnTo>
                      <a:pt x="128" y="129"/>
                    </a:lnTo>
                    <a:lnTo>
                      <a:pt x="112" y="127"/>
                    </a:lnTo>
                    <a:lnTo>
                      <a:pt x="96" y="121"/>
                    </a:lnTo>
                    <a:lnTo>
                      <a:pt x="78" y="114"/>
                    </a:lnTo>
                    <a:lnTo>
                      <a:pt x="63" y="114"/>
                    </a:lnTo>
                    <a:lnTo>
                      <a:pt x="41" y="112"/>
                    </a:lnTo>
                    <a:lnTo>
                      <a:pt x="18" y="114"/>
                    </a:lnTo>
                  </a:path>
                </a:pathLst>
              </a:custGeom>
              <a:solidFill>
                <a:schemeClr val="accent2"/>
              </a:solidFill>
              <a:ln w="12700" cap="rnd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auto">
              <a:xfrm>
                <a:off x="1372" y="2081"/>
                <a:ext cx="262" cy="756"/>
              </a:xfrm>
              <a:custGeom>
                <a:avLst/>
                <a:gdLst>
                  <a:gd name="T0" fmla="*/ 0 w 41"/>
                  <a:gd name="T1" fmla="*/ 0 h 100"/>
                  <a:gd name="T2" fmla="*/ 675759759 w 41"/>
                  <a:gd name="T3" fmla="*/ 1855926937 h 100"/>
                  <a:gd name="T4" fmla="*/ 1242765583 w 41"/>
                  <a:gd name="T5" fmla="*/ 2147483647 h 100"/>
                  <a:gd name="T6" fmla="*/ 1582144051 w 41"/>
                  <a:gd name="T7" fmla="*/ 2147483647 h 100"/>
                  <a:gd name="T8" fmla="*/ 1938070075 w 41"/>
                  <a:gd name="T9" fmla="*/ 2147483647 h 100"/>
                  <a:gd name="T10" fmla="*/ 2147483647 w 41"/>
                  <a:gd name="T11" fmla="*/ 2147483647 h 100"/>
                  <a:gd name="T12" fmla="*/ 2147483647 w 41"/>
                  <a:gd name="T13" fmla="*/ 2147483647 h 100"/>
                  <a:gd name="T14" fmla="*/ 2147483647 w 41"/>
                  <a:gd name="T15" fmla="*/ 2147483647 h 100"/>
                  <a:gd name="T16" fmla="*/ 2147483647 w 41"/>
                  <a:gd name="T17" fmla="*/ 2147483647 h 100"/>
                  <a:gd name="T18" fmla="*/ 2147483647 w 41"/>
                  <a:gd name="T19" fmla="*/ 2147483647 h 100"/>
                  <a:gd name="T20" fmla="*/ 2147483647 w 41"/>
                  <a:gd name="T21" fmla="*/ 2147483647 h 100"/>
                  <a:gd name="T22" fmla="*/ 2147483647 w 41"/>
                  <a:gd name="T23" fmla="*/ 2147483647 h 100"/>
                  <a:gd name="T24" fmla="*/ 2147483647 w 41"/>
                  <a:gd name="T25" fmla="*/ 2147483647 h 100"/>
                  <a:gd name="T26" fmla="*/ 2147483647 w 41"/>
                  <a:gd name="T27" fmla="*/ 2147483647 h 100"/>
                  <a:gd name="T28" fmla="*/ 2147483647 w 41"/>
                  <a:gd name="T29" fmla="*/ 2147483647 h 100"/>
                  <a:gd name="T30" fmla="*/ 2147483647 w 41"/>
                  <a:gd name="T31" fmla="*/ 2147483647 h 100"/>
                  <a:gd name="T32" fmla="*/ 2147483647 w 41"/>
                  <a:gd name="T33" fmla="*/ 2147483647 h 100"/>
                  <a:gd name="T34" fmla="*/ 1473807270 w 41"/>
                  <a:gd name="T35" fmla="*/ 2147483647 h 100"/>
                  <a:gd name="T36" fmla="*/ 1137433954 w 41"/>
                  <a:gd name="T37" fmla="*/ 2147483647 h 100"/>
                  <a:gd name="T38" fmla="*/ 906395539 w 41"/>
                  <a:gd name="T39" fmla="*/ 2147483647 h 100"/>
                  <a:gd name="T40" fmla="*/ 675759759 w 41"/>
                  <a:gd name="T41" fmla="*/ 2147483647 h 100"/>
                  <a:gd name="T42" fmla="*/ 0 w 41"/>
                  <a:gd name="T43" fmla="*/ 2147483647 h 100"/>
                  <a:gd name="T44" fmla="*/ 0 w 41"/>
                  <a:gd name="T45" fmla="*/ 0 h 10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41"/>
                  <a:gd name="T70" fmla="*/ 0 h 100"/>
                  <a:gd name="T71" fmla="*/ 41 w 41"/>
                  <a:gd name="T72" fmla="*/ 100 h 10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41" h="100">
                    <a:moveTo>
                      <a:pt x="0" y="0"/>
                    </a:moveTo>
                    <a:lnTo>
                      <a:pt x="6" y="3"/>
                    </a:lnTo>
                    <a:lnTo>
                      <a:pt x="11" y="6"/>
                    </a:lnTo>
                    <a:lnTo>
                      <a:pt x="14" y="8"/>
                    </a:lnTo>
                    <a:lnTo>
                      <a:pt x="17" y="9"/>
                    </a:lnTo>
                    <a:lnTo>
                      <a:pt x="21" y="10"/>
                    </a:lnTo>
                    <a:lnTo>
                      <a:pt x="26" y="11"/>
                    </a:lnTo>
                    <a:lnTo>
                      <a:pt x="33" y="12"/>
                    </a:lnTo>
                    <a:lnTo>
                      <a:pt x="40" y="13"/>
                    </a:lnTo>
                    <a:lnTo>
                      <a:pt x="38" y="28"/>
                    </a:lnTo>
                    <a:lnTo>
                      <a:pt x="33" y="49"/>
                    </a:lnTo>
                    <a:lnTo>
                      <a:pt x="33" y="62"/>
                    </a:lnTo>
                    <a:lnTo>
                      <a:pt x="34" y="68"/>
                    </a:lnTo>
                    <a:lnTo>
                      <a:pt x="33" y="75"/>
                    </a:lnTo>
                    <a:lnTo>
                      <a:pt x="35" y="99"/>
                    </a:lnTo>
                    <a:lnTo>
                      <a:pt x="29" y="87"/>
                    </a:lnTo>
                    <a:lnTo>
                      <a:pt x="20" y="69"/>
                    </a:lnTo>
                    <a:lnTo>
                      <a:pt x="13" y="51"/>
                    </a:lnTo>
                    <a:lnTo>
                      <a:pt x="10" y="40"/>
                    </a:lnTo>
                    <a:lnTo>
                      <a:pt x="8" y="35"/>
                    </a:lnTo>
                    <a:lnTo>
                      <a:pt x="6" y="29"/>
                    </a:lnTo>
                    <a:lnTo>
                      <a:pt x="0" y="11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2"/>
              </a:solidFill>
              <a:ln w="12700" cap="rnd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auto">
              <a:xfrm>
                <a:off x="447" y="1968"/>
                <a:ext cx="1225" cy="945"/>
              </a:xfrm>
              <a:custGeom>
                <a:avLst/>
                <a:gdLst>
                  <a:gd name="T0" fmla="*/ 0 w 192"/>
                  <a:gd name="T1" fmla="*/ 2147483647 h 125"/>
                  <a:gd name="T2" fmla="*/ 664485726 w 192"/>
                  <a:gd name="T3" fmla="*/ 2147483647 h 125"/>
                  <a:gd name="T4" fmla="*/ 1227393668 w 192"/>
                  <a:gd name="T5" fmla="*/ 2147483647 h 125"/>
                  <a:gd name="T6" fmla="*/ 2015461643 w 192"/>
                  <a:gd name="T7" fmla="*/ 2147483647 h 125"/>
                  <a:gd name="T8" fmla="*/ 2147483647 w 192"/>
                  <a:gd name="T9" fmla="*/ 2147483647 h 125"/>
                  <a:gd name="T10" fmla="*/ 2147483647 w 192"/>
                  <a:gd name="T11" fmla="*/ 1205289175 h 125"/>
                  <a:gd name="T12" fmla="*/ 2147483647 w 192"/>
                  <a:gd name="T13" fmla="*/ 640736818 h 125"/>
                  <a:gd name="T14" fmla="*/ 2147483647 w 192"/>
                  <a:gd name="T15" fmla="*/ 0 h 125"/>
                  <a:gd name="T16" fmla="*/ 2147483647 w 192"/>
                  <a:gd name="T17" fmla="*/ 0 h 125"/>
                  <a:gd name="T18" fmla="*/ 2147483647 w 192"/>
                  <a:gd name="T19" fmla="*/ 0 h 125"/>
                  <a:gd name="T20" fmla="*/ 2147483647 w 192"/>
                  <a:gd name="T21" fmla="*/ 0 h 125"/>
                  <a:gd name="T22" fmla="*/ 2147483647 w 192"/>
                  <a:gd name="T23" fmla="*/ 1205289175 h 125"/>
                  <a:gd name="T24" fmla="*/ 2147483647 w 192"/>
                  <a:gd name="T25" fmla="*/ 1855927050 h 125"/>
                  <a:gd name="T26" fmla="*/ 2147483647 w 192"/>
                  <a:gd name="T27" fmla="*/ 2147483647 h 125"/>
                  <a:gd name="T28" fmla="*/ 2147483647 w 192"/>
                  <a:gd name="T29" fmla="*/ 2147483647 h 125"/>
                  <a:gd name="T30" fmla="*/ 2147483647 w 192"/>
                  <a:gd name="T31" fmla="*/ 2147483647 h 125"/>
                  <a:gd name="T32" fmla="*/ 2147483647 w 192"/>
                  <a:gd name="T33" fmla="*/ 2147483647 h 125"/>
                  <a:gd name="T34" fmla="*/ 2147483647 w 192"/>
                  <a:gd name="T35" fmla="*/ 2147483647 h 125"/>
                  <a:gd name="T36" fmla="*/ 2147483647 w 192"/>
                  <a:gd name="T37" fmla="*/ 2147483647 h 125"/>
                  <a:gd name="T38" fmla="*/ 2147483647 w 192"/>
                  <a:gd name="T39" fmla="*/ 2147483647 h 125"/>
                  <a:gd name="T40" fmla="*/ 2147483647 w 192"/>
                  <a:gd name="T41" fmla="*/ 2147483647 h 125"/>
                  <a:gd name="T42" fmla="*/ 2147483647 w 192"/>
                  <a:gd name="T43" fmla="*/ 2147483647 h 125"/>
                  <a:gd name="T44" fmla="*/ 2147483647 w 192"/>
                  <a:gd name="T45" fmla="*/ 2147483647 h 125"/>
                  <a:gd name="T46" fmla="*/ 2147483647 w 192"/>
                  <a:gd name="T47" fmla="*/ 2147483647 h 125"/>
                  <a:gd name="T48" fmla="*/ 2147483647 w 192"/>
                  <a:gd name="T49" fmla="*/ 2147483647 h 125"/>
                  <a:gd name="T50" fmla="*/ 2147483647 w 192"/>
                  <a:gd name="T51" fmla="*/ 2147483647 h 125"/>
                  <a:gd name="T52" fmla="*/ 2147483647 w 192"/>
                  <a:gd name="T53" fmla="*/ 2147483647 h 125"/>
                  <a:gd name="T54" fmla="*/ 2147483647 w 192"/>
                  <a:gd name="T55" fmla="*/ 2147483647 h 125"/>
                  <a:gd name="T56" fmla="*/ 2147483647 w 192"/>
                  <a:gd name="T57" fmla="*/ 2147483647 h 125"/>
                  <a:gd name="T58" fmla="*/ 2147483647 w 192"/>
                  <a:gd name="T59" fmla="*/ 2147483647 h 125"/>
                  <a:gd name="T60" fmla="*/ 2147483647 w 192"/>
                  <a:gd name="T61" fmla="*/ 2147483647 h 125"/>
                  <a:gd name="T62" fmla="*/ 2147483647 w 192"/>
                  <a:gd name="T63" fmla="*/ 2147483647 h 125"/>
                  <a:gd name="T64" fmla="*/ 2147483647 w 192"/>
                  <a:gd name="T65" fmla="*/ 2147483647 h 125"/>
                  <a:gd name="T66" fmla="*/ 2147483647 w 192"/>
                  <a:gd name="T67" fmla="*/ 2147483647 h 125"/>
                  <a:gd name="T68" fmla="*/ 2147483647 w 192"/>
                  <a:gd name="T69" fmla="*/ 2147483647 h 125"/>
                  <a:gd name="T70" fmla="*/ 2147483647 w 192"/>
                  <a:gd name="T71" fmla="*/ 2147483647 h 125"/>
                  <a:gd name="T72" fmla="*/ 2147483647 w 192"/>
                  <a:gd name="T73" fmla="*/ 2147483647 h 125"/>
                  <a:gd name="T74" fmla="*/ 2147483647 w 192"/>
                  <a:gd name="T75" fmla="*/ 2147483647 h 125"/>
                  <a:gd name="T76" fmla="*/ 2015461643 w 192"/>
                  <a:gd name="T77" fmla="*/ 2147483647 h 125"/>
                  <a:gd name="T78" fmla="*/ 1787740748 w 192"/>
                  <a:gd name="T79" fmla="*/ 2147483647 h 125"/>
                  <a:gd name="T80" fmla="*/ 1348340330 w 192"/>
                  <a:gd name="T81" fmla="*/ 2147483647 h 125"/>
                  <a:gd name="T82" fmla="*/ 788003254 w 192"/>
                  <a:gd name="T83" fmla="*/ 2147483647 h 125"/>
                  <a:gd name="T84" fmla="*/ 332281042 w 192"/>
                  <a:gd name="T85" fmla="*/ 2147483647 h 125"/>
                  <a:gd name="T86" fmla="*/ 0 w 192"/>
                  <a:gd name="T87" fmla="*/ 2147483647 h 125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92"/>
                  <a:gd name="T133" fmla="*/ 0 h 125"/>
                  <a:gd name="T134" fmla="*/ 192 w 192"/>
                  <a:gd name="T135" fmla="*/ 125 h 125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92" h="125">
                    <a:moveTo>
                      <a:pt x="0" y="21"/>
                    </a:moveTo>
                    <a:lnTo>
                      <a:pt x="6" y="16"/>
                    </a:lnTo>
                    <a:lnTo>
                      <a:pt x="11" y="13"/>
                    </a:lnTo>
                    <a:lnTo>
                      <a:pt x="18" y="10"/>
                    </a:lnTo>
                    <a:lnTo>
                      <a:pt x="29" y="6"/>
                    </a:lnTo>
                    <a:lnTo>
                      <a:pt x="40" y="2"/>
                    </a:lnTo>
                    <a:lnTo>
                      <a:pt x="50" y="1"/>
                    </a:lnTo>
                    <a:lnTo>
                      <a:pt x="60" y="0"/>
                    </a:lnTo>
                    <a:lnTo>
                      <a:pt x="72" y="0"/>
                    </a:lnTo>
                    <a:lnTo>
                      <a:pt x="87" y="0"/>
                    </a:lnTo>
                    <a:lnTo>
                      <a:pt x="100" y="0"/>
                    </a:lnTo>
                    <a:lnTo>
                      <a:pt x="113" y="2"/>
                    </a:lnTo>
                    <a:lnTo>
                      <a:pt x="121" y="3"/>
                    </a:lnTo>
                    <a:lnTo>
                      <a:pt x="132" y="7"/>
                    </a:lnTo>
                    <a:lnTo>
                      <a:pt x="142" y="11"/>
                    </a:lnTo>
                    <a:lnTo>
                      <a:pt x="149" y="15"/>
                    </a:lnTo>
                    <a:lnTo>
                      <a:pt x="154" y="17"/>
                    </a:lnTo>
                    <a:lnTo>
                      <a:pt x="155" y="25"/>
                    </a:lnTo>
                    <a:lnTo>
                      <a:pt x="156" y="29"/>
                    </a:lnTo>
                    <a:lnTo>
                      <a:pt x="157" y="39"/>
                    </a:lnTo>
                    <a:lnTo>
                      <a:pt x="161" y="53"/>
                    </a:lnTo>
                    <a:lnTo>
                      <a:pt x="166" y="67"/>
                    </a:lnTo>
                    <a:lnTo>
                      <a:pt x="173" y="87"/>
                    </a:lnTo>
                    <a:lnTo>
                      <a:pt x="182" y="107"/>
                    </a:lnTo>
                    <a:lnTo>
                      <a:pt x="187" y="117"/>
                    </a:lnTo>
                    <a:lnTo>
                      <a:pt x="191" y="124"/>
                    </a:lnTo>
                    <a:lnTo>
                      <a:pt x="180" y="117"/>
                    </a:lnTo>
                    <a:lnTo>
                      <a:pt x="170" y="110"/>
                    </a:lnTo>
                    <a:lnTo>
                      <a:pt x="156" y="104"/>
                    </a:lnTo>
                    <a:lnTo>
                      <a:pt x="140" y="97"/>
                    </a:lnTo>
                    <a:lnTo>
                      <a:pt x="124" y="92"/>
                    </a:lnTo>
                    <a:lnTo>
                      <a:pt x="109" y="89"/>
                    </a:lnTo>
                    <a:lnTo>
                      <a:pt x="90" y="87"/>
                    </a:lnTo>
                    <a:lnTo>
                      <a:pt x="72" y="86"/>
                    </a:lnTo>
                    <a:lnTo>
                      <a:pt x="54" y="87"/>
                    </a:lnTo>
                    <a:lnTo>
                      <a:pt x="36" y="90"/>
                    </a:lnTo>
                    <a:lnTo>
                      <a:pt x="20" y="95"/>
                    </a:lnTo>
                    <a:lnTo>
                      <a:pt x="20" y="87"/>
                    </a:lnTo>
                    <a:lnTo>
                      <a:pt x="18" y="75"/>
                    </a:lnTo>
                    <a:lnTo>
                      <a:pt x="16" y="62"/>
                    </a:lnTo>
                    <a:lnTo>
                      <a:pt x="12" y="50"/>
                    </a:lnTo>
                    <a:lnTo>
                      <a:pt x="7" y="38"/>
                    </a:lnTo>
                    <a:lnTo>
                      <a:pt x="3" y="28"/>
                    </a:lnTo>
                    <a:lnTo>
                      <a:pt x="0" y="21"/>
                    </a:lnTo>
                  </a:path>
                </a:pathLst>
              </a:custGeom>
              <a:solidFill>
                <a:schemeClr val="accent2"/>
              </a:solidFill>
              <a:ln w="12700" cap="rnd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auto">
              <a:xfrm>
                <a:off x="2520" y="2542"/>
                <a:ext cx="409" cy="733"/>
              </a:xfrm>
              <a:custGeom>
                <a:avLst/>
                <a:gdLst>
                  <a:gd name="T0" fmla="*/ 2147483647 w 64"/>
                  <a:gd name="T1" fmla="*/ 2147483647 h 97"/>
                  <a:gd name="T2" fmla="*/ 2147483647 w 64"/>
                  <a:gd name="T3" fmla="*/ 2147483647 h 97"/>
                  <a:gd name="T4" fmla="*/ 2147483647 w 64"/>
                  <a:gd name="T5" fmla="*/ 2147483647 h 97"/>
                  <a:gd name="T6" fmla="*/ 2147483647 w 64"/>
                  <a:gd name="T7" fmla="*/ 2147483647 h 97"/>
                  <a:gd name="T8" fmla="*/ 1474403806 w 64"/>
                  <a:gd name="T9" fmla="*/ 2147483647 h 97"/>
                  <a:gd name="T10" fmla="*/ 906781607 w 64"/>
                  <a:gd name="T11" fmla="*/ 2147483647 h 97"/>
                  <a:gd name="T12" fmla="*/ 676067475 w 64"/>
                  <a:gd name="T13" fmla="*/ 2147483647 h 97"/>
                  <a:gd name="T14" fmla="*/ 570276813 w 64"/>
                  <a:gd name="T15" fmla="*/ 2147483647 h 97"/>
                  <a:gd name="T16" fmla="*/ 570276813 w 64"/>
                  <a:gd name="T17" fmla="*/ 2147483647 h 97"/>
                  <a:gd name="T18" fmla="*/ 570276813 w 64"/>
                  <a:gd name="T19" fmla="*/ 2147483647 h 97"/>
                  <a:gd name="T20" fmla="*/ 105790535 w 64"/>
                  <a:gd name="T21" fmla="*/ 2147483647 h 97"/>
                  <a:gd name="T22" fmla="*/ 105790535 w 64"/>
                  <a:gd name="T23" fmla="*/ 2147483647 h 97"/>
                  <a:gd name="T24" fmla="*/ 0 w 64"/>
                  <a:gd name="T25" fmla="*/ 2147483647 h 97"/>
                  <a:gd name="T26" fmla="*/ 0 w 64"/>
                  <a:gd name="T27" fmla="*/ 2147483647 h 97"/>
                  <a:gd name="T28" fmla="*/ 0 w 64"/>
                  <a:gd name="T29" fmla="*/ 2147483647 h 97"/>
                  <a:gd name="T30" fmla="*/ 1474403806 w 64"/>
                  <a:gd name="T31" fmla="*/ 1850326220 h 97"/>
                  <a:gd name="T32" fmla="*/ 2147483647 w 64"/>
                  <a:gd name="T33" fmla="*/ 637391934 h 97"/>
                  <a:gd name="T34" fmla="*/ 2147483647 w 64"/>
                  <a:gd name="T35" fmla="*/ 0 h 97"/>
                  <a:gd name="T36" fmla="*/ 2147483647 w 64"/>
                  <a:gd name="T37" fmla="*/ 1201575056 h 97"/>
                  <a:gd name="T38" fmla="*/ 2147483647 w 64"/>
                  <a:gd name="T39" fmla="*/ 2147483647 h 97"/>
                  <a:gd name="T40" fmla="*/ 2147483647 w 64"/>
                  <a:gd name="T41" fmla="*/ 2147483647 h 97"/>
                  <a:gd name="T42" fmla="*/ 2147483647 w 64"/>
                  <a:gd name="T43" fmla="*/ 2147483647 h 97"/>
                  <a:gd name="T44" fmla="*/ 2147483647 w 64"/>
                  <a:gd name="T45" fmla="*/ 2147483647 h 97"/>
                  <a:gd name="T46" fmla="*/ 2147483647 w 64"/>
                  <a:gd name="T47" fmla="*/ 2147483647 h 97"/>
                  <a:gd name="T48" fmla="*/ 2147483647 w 64"/>
                  <a:gd name="T49" fmla="*/ 2147483647 h 97"/>
                  <a:gd name="T50" fmla="*/ 2147483647 w 64"/>
                  <a:gd name="T51" fmla="*/ 2147483647 h 97"/>
                  <a:gd name="T52" fmla="*/ 2147483647 w 64"/>
                  <a:gd name="T53" fmla="*/ 2147483647 h 97"/>
                  <a:gd name="T54" fmla="*/ 2147483647 w 64"/>
                  <a:gd name="T55" fmla="*/ 2147483647 h 9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64"/>
                  <a:gd name="T85" fmla="*/ 0 h 97"/>
                  <a:gd name="T86" fmla="*/ 64 w 64"/>
                  <a:gd name="T87" fmla="*/ 97 h 9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64" h="97">
                    <a:moveTo>
                      <a:pt x="63" y="88"/>
                    </a:moveTo>
                    <a:lnTo>
                      <a:pt x="49" y="85"/>
                    </a:lnTo>
                    <a:lnTo>
                      <a:pt x="37" y="85"/>
                    </a:lnTo>
                    <a:lnTo>
                      <a:pt x="26" y="85"/>
                    </a:lnTo>
                    <a:lnTo>
                      <a:pt x="13" y="89"/>
                    </a:lnTo>
                    <a:lnTo>
                      <a:pt x="8" y="96"/>
                    </a:lnTo>
                    <a:lnTo>
                      <a:pt x="6" y="83"/>
                    </a:lnTo>
                    <a:lnTo>
                      <a:pt x="5" y="77"/>
                    </a:lnTo>
                    <a:lnTo>
                      <a:pt x="5" y="66"/>
                    </a:lnTo>
                    <a:lnTo>
                      <a:pt x="1" y="51"/>
                    </a:lnTo>
                    <a:lnTo>
                      <a:pt x="1" y="39"/>
                    </a:lnTo>
                    <a:lnTo>
                      <a:pt x="0" y="27"/>
                    </a:lnTo>
                    <a:lnTo>
                      <a:pt x="0" y="14"/>
                    </a:lnTo>
                    <a:lnTo>
                      <a:pt x="0" y="6"/>
                    </a:lnTo>
                    <a:lnTo>
                      <a:pt x="13" y="3"/>
                    </a:lnTo>
                    <a:lnTo>
                      <a:pt x="32" y="1"/>
                    </a:lnTo>
                    <a:lnTo>
                      <a:pt x="43" y="0"/>
                    </a:lnTo>
                    <a:lnTo>
                      <a:pt x="60" y="2"/>
                    </a:lnTo>
                    <a:lnTo>
                      <a:pt x="55" y="12"/>
                    </a:lnTo>
                    <a:lnTo>
                      <a:pt x="53" y="22"/>
                    </a:lnTo>
                    <a:lnTo>
                      <a:pt x="53" y="30"/>
                    </a:lnTo>
                    <a:lnTo>
                      <a:pt x="53" y="39"/>
                    </a:lnTo>
                    <a:lnTo>
                      <a:pt x="51" y="48"/>
                    </a:lnTo>
                    <a:lnTo>
                      <a:pt x="53" y="58"/>
                    </a:lnTo>
                    <a:lnTo>
                      <a:pt x="55" y="67"/>
                    </a:lnTo>
                    <a:lnTo>
                      <a:pt x="59" y="77"/>
                    </a:lnTo>
                    <a:lnTo>
                      <a:pt x="63" y="88"/>
                    </a:lnTo>
                  </a:path>
                </a:pathLst>
              </a:custGeom>
              <a:solidFill>
                <a:schemeClr val="accent2"/>
              </a:solidFill>
              <a:ln w="12700" cap="rnd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auto">
              <a:xfrm>
                <a:off x="2578" y="3192"/>
                <a:ext cx="453" cy="431"/>
              </a:xfrm>
              <a:custGeom>
                <a:avLst/>
                <a:gdLst>
                  <a:gd name="T0" fmla="*/ 2147483647 w 71"/>
                  <a:gd name="T1" fmla="*/ 2147483647 h 57"/>
                  <a:gd name="T2" fmla="*/ 2147483647 w 71"/>
                  <a:gd name="T3" fmla="*/ 2147483647 h 57"/>
                  <a:gd name="T4" fmla="*/ 2147483647 w 71"/>
                  <a:gd name="T5" fmla="*/ 2147483647 h 57"/>
                  <a:gd name="T6" fmla="*/ 2147483647 w 71"/>
                  <a:gd name="T7" fmla="*/ 1206827261 h 57"/>
                  <a:gd name="T8" fmla="*/ 2147483647 w 71"/>
                  <a:gd name="T9" fmla="*/ 0 h 57"/>
                  <a:gd name="T10" fmla="*/ 2147483647 w 71"/>
                  <a:gd name="T11" fmla="*/ 0 h 57"/>
                  <a:gd name="T12" fmla="*/ 560379798 w 71"/>
                  <a:gd name="T13" fmla="*/ 1859874899 h 57"/>
                  <a:gd name="T14" fmla="*/ 0 w 71"/>
                  <a:gd name="T15" fmla="*/ 2147483647 h 57"/>
                  <a:gd name="T16" fmla="*/ 104154455 w 71"/>
                  <a:gd name="T17" fmla="*/ 2147483647 h 57"/>
                  <a:gd name="T18" fmla="*/ 104154455 w 71"/>
                  <a:gd name="T19" fmla="*/ 2147483647 h 57"/>
                  <a:gd name="T20" fmla="*/ 104154455 w 71"/>
                  <a:gd name="T21" fmla="*/ 2147483647 h 57"/>
                  <a:gd name="T22" fmla="*/ 228144994 w 71"/>
                  <a:gd name="T23" fmla="*/ 2147483647 h 57"/>
                  <a:gd name="T24" fmla="*/ 332299526 w 71"/>
                  <a:gd name="T25" fmla="*/ 2147483647 h 57"/>
                  <a:gd name="T26" fmla="*/ 664534534 w 71"/>
                  <a:gd name="T27" fmla="*/ 2147483647 h 57"/>
                  <a:gd name="T28" fmla="*/ 1683296438 w 71"/>
                  <a:gd name="T29" fmla="*/ 2147483647 h 57"/>
                  <a:gd name="T30" fmla="*/ 2147483647 w 71"/>
                  <a:gd name="T31" fmla="*/ 2147483647 h 57"/>
                  <a:gd name="T32" fmla="*/ 2147483647 w 71"/>
                  <a:gd name="T33" fmla="*/ 2147483647 h 57"/>
                  <a:gd name="T34" fmla="*/ 2147483647 w 71"/>
                  <a:gd name="T35" fmla="*/ 2147483647 h 57"/>
                  <a:gd name="T36" fmla="*/ 2147483647 w 71"/>
                  <a:gd name="T37" fmla="*/ 2147483647 h 5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1"/>
                  <a:gd name="T58" fmla="*/ 0 h 57"/>
                  <a:gd name="T59" fmla="*/ 71 w 71"/>
                  <a:gd name="T60" fmla="*/ 57 h 5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1" h="57">
                    <a:moveTo>
                      <a:pt x="70" y="52"/>
                    </a:moveTo>
                    <a:lnTo>
                      <a:pt x="61" y="34"/>
                    </a:lnTo>
                    <a:lnTo>
                      <a:pt x="57" y="15"/>
                    </a:lnTo>
                    <a:lnTo>
                      <a:pt x="53" y="2"/>
                    </a:lnTo>
                    <a:lnTo>
                      <a:pt x="39" y="0"/>
                    </a:lnTo>
                    <a:lnTo>
                      <a:pt x="26" y="0"/>
                    </a:lnTo>
                    <a:lnTo>
                      <a:pt x="5" y="3"/>
                    </a:lnTo>
                    <a:lnTo>
                      <a:pt x="0" y="4"/>
                    </a:lnTo>
                    <a:lnTo>
                      <a:pt x="1" y="15"/>
                    </a:lnTo>
                    <a:lnTo>
                      <a:pt x="1" y="28"/>
                    </a:lnTo>
                    <a:lnTo>
                      <a:pt x="1" y="38"/>
                    </a:lnTo>
                    <a:lnTo>
                      <a:pt x="2" y="44"/>
                    </a:lnTo>
                    <a:lnTo>
                      <a:pt x="3" y="53"/>
                    </a:lnTo>
                    <a:lnTo>
                      <a:pt x="6" y="56"/>
                    </a:lnTo>
                    <a:lnTo>
                      <a:pt x="15" y="49"/>
                    </a:lnTo>
                    <a:lnTo>
                      <a:pt x="32" y="48"/>
                    </a:lnTo>
                    <a:lnTo>
                      <a:pt x="47" y="48"/>
                    </a:lnTo>
                    <a:lnTo>
                      <a:pt x="59" y="50"/>
                    </a:lnTo>
                    <a:lnTo>
                      <a:pt x="70" y="52"/>
                    </a:lnTo>
                  </a:path>
                </a:pathLst>
              </a:custGeom>
              <a:solidFill>
                <a:srgbClr val="FFFF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  <p:sp>
            <p:nvSpPr>
              <p:cNvPr id="16" name="Freeform 16"/>
              <p:cNvSpPr>
                <a:spLocks/>
              </p:cNvSpPr>
              <p:nvPr/>
            </p:nvSpPr>
            <p:spPr bwMode="auto">
              <a:xfrm>
                <a:off x="1742" y="2981"/>
                <a:ext cx="842" cy="597"/>
              </a:xfrm>
              <a:custGeom>
                <a:avLst/>
                <a:gdLst>
                  <a:gd name="T0" fmla="*/ 2147483647 w 132"/>
                  <a:gd name="T1" fmla="*/ 2147483647 h 79"/>
                  <a:gd name="T2" fmla="*/ 2147483647 w 132"/>
                  <a:gd name="T3" fmla="*/ 2147483647 h 79"/>
                  <a:gd name="T4" fmla="*/ 2147483647 w 132"/>
                  <a:gd name="T5" fmla="*/ 2147483647 h 79"/>
                  <a:gd name="T6" fmla="*/ 2147483647 w 132"/>
                  <a:gd name="T7" fmla="*/ 2147483647 h 79"/>
                  <a:gd name="T8" fmla="*/ 2147483647 w 132"/>
                  <a:gd name="T9" fmla="*/ 2147483647 h 79"/>
                  <a:gd name="T10" fmla="*/ 2147483647 w 132"/>
                  <a:gd name="T11" fmla="*/ 2147483647 h 79"/>
                  <a:gd name="T12" fmla="*/ 2147483647 w 132"/>
                  <a:gd name="T13" fmla="*/ 2147483647 h 79"/>
                  <a:gd name="T14" fmla="*/ 2147483647 w 132"/>
                  <a:gd name="T15" fmla="*/ 2147483647 h 79"/>
                  <a:gd name="T16" fmla="*/ 2147483647 w 132"/>
                  <a:gd name="T17" fmla="*/ 2147483647 h 79"/>
                  <a:gd name="T18" fmla="*/ 2147483647 w 132"/>
                  <a:gd name="T19" fmla="*/ 2147483647 h 79"/>
                  <a:gd name="T20" fmla="*/ 2147483647 w 132"/>
                  <a:gd name="T21" fmla="*/ 2147483647 h 79"/>
                  <a:gd name="T22" fmla="*/ 2147483647 w 132"/>
                  <a:gd name="T23" fmla="*/ 2147483647 h 79"/>
                  <a:gd name="T24" fmla="*/ 2147483647 w 132"/>
                  <a:gd name="T25" fmla="*/ 0 h 79"/>
                  <a:gd name="T26" fmla="*/ 0 w 132"/>
                  <a:gd name="T27" fmla="*/ 2147483647 h 79"/>
                  <a:gd name="T28" fmla="*/ 1345795432 w 132"/>
                  <a:gd name="T29" fmla="*/ 2147483647 h 79"/>
                  <a:gd name="T30" fmla="*/ 2147483647 w 132"/>
                  <a:gd name="T31" fmla="*/ 2147483647 h 79"/>
                  <a:gd name="T32" fmla="*/ 2147483647 w 132"/>
                  <a:gd name="T33" fmla="*/ 2147483647 h 7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2"/>
                  <a:gd name="T52" fmla="*/ 0 h 79"/>
                  <a:gd name="T53" fmla="*/ 132 w 132"/>
                  <a:gd name="T54" fmla="*/ 79 h 7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2" h="79">
                    <a:moveTo>
                      <a:pt x="24" y="58"/>
                    </a:moveTo>
                    <a:lnTo>
                      <a:pt x="41" y="58"/>
                    </a:lnTo>
                    <a:lnTo>
                      <a:pt x="67" y="58"/>
                    </a:lnTo>
                    <a:lnTo>
                      <a:pt x="96" y="64"/>
                    </a:lnTo>
                    <a:lnTo>
                      <a:pt x="116" y="71"/>
                    </a:lnTo>
                    <a:lnTo>
                      <a:pt x="129" y="78"/>
                    </a:lnTo>
                    <a:lnTo>
                      <a:pt x="131" y="76"/>
                    </a:lnTo>
                    <a:lnTo>
                      <a:pt x="120" y="55"/>
                    </a:lnTo>
                    <a:lnTo>
                      <a:pt x="114" y="34"/>
                    </a:lnTo>
                    <a:lnTo>
                      <a:pt x="106" y="20"/>
                    </a:lnTo>
                    <a:lnTo>
                      <a:pt x="77" y="12"/>
                    </a:lnTo>
                    <a:lnTo>
                      <a:pt x="55" y="4"/>
                    </a:lnTo>
                    <a:lnTo>
                      <a:pt x="20" y="0"/>
                    </a:lnTo>
                    <a:lnTo>
                      <a:pt x="0" y="4"/>
                    </a:lnTo>
                    <a:lnTo>
                      <a:pt x="12" y="30"/>
                    </a:lnTo>
                    <a:lnTo>
                      <a:pt x="20" y="50"/>
                    </a:lnTo>
                    <a:lnTo>
                      <a:pt x="24" y="58"/>
                    </a:lnTo>
                  </a:path>
                </a:pathLst>
              </a:custGeom>
              <a:solidFill>
                <a:srgbClr val="FFFF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  <p:sp>
            <p:nvSpPr>
              <p:cNvPr id="17" name="Freeform 17"/>
              <p:cNvSpPr>
                <a:spLocks/>
              </p:cNvSpPr>
              <p:nvPr/>
            </p:nvSpPr>
            <p:spPr bwMode="auto">
              <a:xfrm>
                <a:off x="594" y="2633"/>
                <a:ext cx="1276" cy="741"/>
              </a:xfrm>
              <a:custGeom>
                <a:avLst/>
                <a:gdLst>
                  <a:gd name="T0" fmla="*/ 0 w 200"/>
                  <a:gd name="T1" fmla="*/ 2147483647 h 98"/>
                  <a:gd name="T2" fmla="*/ 1348078277 w 200"/>
                  <a:gd name="T3" fmla="*/ 2147483647 h 98"/>
                  <a:gd name="T4" fmla="*/ 2147483647 w 200"/>
                  <a:gd name="T5" fmla="*/ 2147483647 h 98"/>
                  <a:gd name="T6" fmla="*/ 2147483647 w 200"/>
                  <a:gd name="T7" fmla="*/ 2147483647 h 98"/>
                  <a:gd name="T8" fmla="*/ 2147483647 w 200"/>
                  <a:gd name="T9" fmla="*/ 2147483647 h 98"/>
                  <a:gd name="T10" fmla="*/ 2147483647 w 200"/>
                  <a:gd name="T11" fmla="*/ 2147483647 h 98"/>
                  <a:gd name="T12" fmla="*/ 2147483647 w 200"/>
                  <a:gd name="T13" fmla="*/ 2147483647 h 98"/>
                  <a:gd name="T14" fmla="*/ 2147483647 w 200"/>
                  <a:gd name="T15" fmla="*/ 2147483647 h 98"/>
                  <a:gd name="T16" fmla="*/ 2147483647 w 200"/>
                  <a:gd name="T17" fmla="*/ 2147483647 h 98"/>
                  <a:gd name="T18" fmla="*/ 2147483647 w 200"/>
                  <a:gd name="T19" fmla="*/ 2147483647 h 98"/>
                  <a:gd name="T20" fmla="*/ 2147483647 w 200"/>
                  <a:gd name="T21" fmla="*/ 2147483647 h 98"/>
                  <a:gd name="T22" fmla="*/ 2147483647 w 200"/>
                  <a:gd name="T23" fmla="*/ 2147483647 h 98"/>
                  <a:gd name="T24" fmla="*/ 2147483647 w 200"/>
                  <a:gd name="T25" fmla="*/ 2147483647 h 98"/>
                  <a:gd name="T26" fmla="*/ 2147483647 w 200"/>
                  <a:gd name="T27" fmla="*/ 641550946 h 98"/>
                  <a:gd name="T28" fmla="*/ 2147483647 w 200"/>
                  <a:gd name="T29" fmla="*/ 0 h 98"/>
                  <a:gd name="T30" fmla="*/ 1891444643 w 200"/>
                  <a:gd name="T31" fmla="*/ 1859607214 h 98"/>
                  <a:gd name="T32" fmla="*/ 0 w 200"/>
                  <a:gd name="T33" fmla="*/ 2147483647 h 98"/>
                  <a:gd name="T34" fmla="*/ 104131291 w 200"/>
                  <a:gd name="T35" fmla="*/ 2147483647 h 98"/>
                  <a:gd name="T36" fmla="*/ 104131291 w 200"/>
                  <a:gd name="T37" fmla="*/ 2147483647 h 98"/>
                  <a:gd name="T38" fmla="*/ 0 w 200"/>
                  <a:gd name="T39" fmla="*/ 2147483647 h 9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200"/>
                  <a:gd name="T61" fmla="*/ 0 h 98"/>
                  <a:gd name="T62" fmla="*/ 200 w 200"/>
                  <a:gd name="T63" fmla="*/ 98 h 98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200" h="98">
                    <a:moveTo>
                      <a:pt x="0" y="62"/>
                    </a:moveTo>
                    <a:lnTo>
                      <a:pt x="12" y="58"/>
                    </a:lnTo>
                    <a:lnTo>
                      <a:pt x="38" y="55"/>
                    </a:lnTo>
                    <a:lnTo>
                      <a:pt x="60" y="55"/>
                    </a:lnTo>
                    <a:lnTo>
                      <a:pt x="86" y="59"/>
                    </a:lnTo>
                    <a:lnTo>
                      <a:pt x="120" y="69"/>
                    </a:lnTo>
                    <a:lnTo>
                      <a:pt x="174" y="86"/>
                    </a:lnTo>
                    <a:lnTo>
                      <a:pt x="199" y="97"/>
                    </a:lnTo>
                    <a:lnTo>
                      <a:pt x="184" y="66"/>
                    </a:lnTo>
                    <a:lnTo>
                      <a:pt x="171" y="43"/>
                    </a:lnTo>
                    <a:lnTo>
                      <a:pt x="164" y="35"/>
                    </a:lnTo>
                    <a:lnTo>
                      <a:pt x="138" y="20"/>
                    </a:lnTo>
                    <a:lnTo>
                      <a:pt x="105" y="7"/>
                    </a:lnTo>
                    <a:lnTo>
                      <a:pt x="67" y="1"/>
                    </a:lnTo>
                    <a:lnTo>
                      <a:pt x="36" y="0"/>
                    </a:lnTo>
                    <a:lnTo>
                      <a:pt x="17" y="3"/>
                    </a:lnTo>
                    <a:lnTo>
                      <a:pt x="0" y="11"/>
                    </a:lnTo>
                    <a:lnTo>
                      <a:pt x="1" y="23"/>
                    </a:lnTo>
                    <a:lnTo>
                      <a:pt x="1" y="47"/>
                    </a:lnTo>
                    <a:lnTo>
                      <a:pt x="0" y="62"/>
                    </a:lnTo>
                  </a:path>
                </a:pathLst>
              </a:custGeom>
              <a:solidFill>
                <a:srgbClr val="FFFF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  <p:sp>
            <p:nvSpPr>
              <p:cNvPr id="18" name="Freeform 18"/>
              <p:cNvSpPr>
                <a:spLocks/>
              </p:cNvSpPr>
              <p:nvPr/>
            </p:nvSpPr>
            <p:spPr bwMode="auto">
              <a:xfrm>
                <a:off x="1449" y="3555"/>
                <a:ext cx="567" cy="378"/>
              </a:xfrm>
              <a:custGeom>
                <a:avLst/>
                <a:gdLst>
                  <a:gd name="T0" fmla="*/ 0 w 89"/>
                  <a:gd name="T1" fmla="*/ 0 h 50"/>
                  <a:gd name="T2" fmla="*/ 328406593 w 89"/>
                  <a:gd name="T3" fmla="*/ 2147483647 h 50"/>
                  <a:gd name="T4" fmla="*/ 1435458602 w 89"/>
                  <a:gd name="T5" fmla="*/ 2147483647 h 50"/>
                  <a:gd name="T6" fmla="*/ 2147483647 w 89"/>
                  <a:gd name="T7" fmla="*/ 2147483647 h 50"/>
                  <a:gd name="T8" fmla="*/ 2147483647 w 89"/>
                  <a:gd name="T9" fmla="*/ 2147483647 h 50"/>
                  <a:gd name="T10" fmla="*/ 2147483647 w 89"/>
                  <a:gd name="T11" fmla="*/ 2147483647 h 50"/>
                  <a:gd name="T12" fmla="*/ 2147483647 w 89"/>
                  <a:gd name="T13" fmla="*/ 2147483647 h 50"/>
                  <a:gd name="T14" fmla="*/ 2147483647 w 89"/>
                  <a:gd name="T15" fmla="*/ 2147483647 h 50"/>
                  <a:gd name="T16" fmla="*/ 2147483647 w 89"/>
                  <a:gd name="T17" fmla="*/ 2147483647 h 50"/>
                  <a:gd name="T18" fmla="*/ 2147483647 w 89"/>
                  <a:gd name="T19" fmla="*/ 2147483647 h 50"/>
                  <a:gd name="T20" fmla="*/ 2147483647 w 89"/>
                  <a:gd name="T21" fmla="*/ 2147483647 h 50"/>
                  <a:gd name="T22" fmla="*/ 2147483647 w 89"/>
                  <a:gd name="T23" fmla="*/ 2147483647 h 50"/>
                  <a:gd name="T24" fmla="*/ 2147483647 w 89"/>
                  <a:gd name="T25" fmla="*/ 2147483647 h 50"/>
                  <a:gd name="T26" fmla="*/ 0 w 89"/>
                  <a:gd name="T27" fmla="*/ 0 h 5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89"/>
                  <a:gd name="T43" fmla="*/ 0 h 50"/>
                  <a:gd name="T44" fmla="*/ 89 w 89"/>
                  <a:gd name="T45" fmla="*/ 50 h 5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89" h="50">
                    <a:moveTo>
                      <a:pt x="0" y="0"/>
                    </a:moveTo>
                    <a:lnTo>
                      <a:pt x="3" y="49"/>
                    </a:lnTo>
                    <a:lnTo>
                      <a:pt x="13" y="43"/>
                    </a:lnTo>
                    <a:lnTo>
                      <a:pt x="21" y="38"/>
                    </a:lnTo>
                    <a:lnTo>
                      <a:pt x="35" y="35"/>
                    </a:lnTo>
                    <a:lnTo>
                      <a:pt x="47" y="38"/>
                    </a:lnTo>
                    <a:lnTo>
                      <a:pt x="61" y="39"/>
                    </a:lnTo>
                    <a:lnTo>
                      <a:pt x="77" y="41"/>
                    </a:lnTo>
                    <a:lnTo>
                      <a:pt x="87" y="36"/>
                    </a:lnTo>
                    <a:lnTo>
                      <a:pt x="88" y="29"/>
                    </a:lnTo>
                    <a:lnTo>
                      <a:pt x="78" y="25"/>
                    </a:lnTo>
                    <a:lnTo>
                      <a:pt x="54" y="11"/>
                    </a:lnTo>
                    <a:lnTo>
                      <a:pt x="29" y="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CC66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  <p:sp>
            <p:nvSpPr>
              <p:cNvPr id="19" name="Freeform 19"/>
              <p:cNvSpPr>
                <a:spLocks/>
              </p:cNvSpPr>
              <p:nvPr/>
            </p:nvSpPr>
            <p:spPr bwMode="auto">
              <a:xfrm>
                <a:off x="505" y="3018"/>
                <a:ext cx="1511" cy="779"/>
              </a:xfrm>
              <a:custGeom>
                <a:avLst/>
                <a:gdLst>
                  <a:gd name="T0" fmla="*/ 1444230616 w 237"/>
                  <a:gd name="T1" fmla="*/ 2147483647 h 103"/>
                  <a:gd name="T2" fmla="*/ 2147483647 w 237"/>
                  <a:gd name="T3" fmla="*/ 1862761431 h 103"/>
                  <a:gd name="T4" fmla="*/ 2147483647 w 237"/>
                  <a:gd name="T5" fmla="*/ 0 h 103"/>
                  <a:gd name="T6" fmla="*/ 2147483647 w 237"/>
                  <a:gd name="T7" fmla="*/ 0 h 103"/>
                  <a:gd name="T8" fmla="*/ 2147483647 w 237"/>
                  <a:gd name="T9" fmla="*/ 652620413 h 103"/>
                  <a:gd name="T10" fmla="*/ 2147483647 w 237"/>
                  <a:gd name="T11" fmla="*/ 1210143681 h 103"/>
                  <a:gd name="T12" fmla="*/ 2147483647 w 237"/>
                  <a:gd name="T13" fmla="*/ 2147483647 h 103"/>
                  <a:gd name="T14" fmla="*/ 2147483647 w 237"/>
                  <a:gd name="T15" fmla="*/ 2147483647 h 103"/>
                  <a:gd name="T16" fmla="*/ 2147483647 w 237"/>
                  <a:gd name="T17" fmla="*/ 2147483647 h 103"/>
                  <a:gd name="T18" fmla="*/ 2147483647 w 237"/>
                  <a:gd name="T19" fmla="*/ 2147483647 h 103"/>
                  <a:gd name="T20" fmla="*/ 2147483647 w 237"/>
                  <a:gd name="T21" fmla="*/ 2147483647 h 103"/>
                  <a:gd name="T22" fmla="*/ 2147483647 w 237"/>
                  <a:gd name="T23" fmla="*/ 2147483647 h 103"/>
                  <a:gd name="T24" fmla="*/ 2147483647 w 237"/>
                  <a:gd name="T25" fmla="*/ 2147483647 h 103"/>
                  <a:gd name="T26" fmla="*/ 2147483647 w 237"/>
                  <a:gd name="T27" fmla="*/ 2147483647 h 103"/>
                  <a:gd name="T28" fmla="*/ 2147483647 w 237"/>
                  <a:gd name="T29" fmla="*/ 2147483647 h 103"/>
                  <a:gd name="T30" fmla="*/ 2147483647 w 237"/>
                  <a:gd name="T31" fmla="*/ 2147483647 h 103"/>
                  <a:gd name="T32" fmla="*/ 2147483647 w 237"/>
                  <a:gd name="T33" fmla="*/ 2147483647 h 103"/>
                  <a:gd name="T34" fmla="*/ 2147483647 w 237"/>
                  <a:gd name="T35" fmla="*/ 2147483647 h 103"/>
                  <a:gd name="T36" fmla="*/ 2147483647 w 237"/>
                  <a:gd name="T37" fmla="*/ 2147483647 h 103"/>
                  <a:gd name="T38" fmla="*/ 2147483647 w 237"/>
                  <a:gd name="T39" fmla="*/ 2147483647 h 103"/>
                  <a:gd name="T40" fmla="*/ 2147483647 w 237"/>
                  <a:gd name="T41" fmla="*/ 2147483647 h 103"/>
                  <a:gd name="T42" fmla="*/ 2147483647 w 237"/>
                  <a:gd name="T43" fmla="*/ 2147483647 h 103"/>
                  <a:gd name="T44" fmla="*/ 0 w 237"/>
                  <a:gd name="T45" fmla="*/ 2147483647 h 103"/>
                  <a:gd name="T46" fmla="*/ 103619916 w 237"/>
                  <a:gd name="T47" fmla="*/ 2147483647 h 103"/>
                  <a:gd name="T48" fmla="*/ 557074265 w 237"/>
                  <a:gd name="T49" fmla="*/ 2147483647 h 103"/>
                  <a:gd name="T50" fmla="*/ 660631574 w 237"/>
                  <a:gd name="T51" fmla="*/ 2147483647 h 103"/>
                  <a:gd name="T52" fmla="*/ 990776292 w 237"/>
                  <a:gd name="T53" fmla="*/ 2147483647 h 103"/>
                  <a:gd name="T54" fmla="*/ 1340137152 w 237"/>
                  <a:gd name="T55" fmla="*/ 2147483647 h 103"/>
                  <a:gd name="T56" fmla="*/ 1444230616 w 237"/>
                  <a:gd name="T57" fmla="*/ 2147483647 h 103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37"/>
                  <a:gd name="T88" fmla="*/ 0 h 103"/>
                  <a:gd name="T89" fmla="*/ 237 w 237"/>
                  <a:gd name="T90" fmla="*/ 103 h 103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37" h="103">
                    <a:moveTo>
                      <a:pt x="13" y="7"/>
                    </a:moveTo>
                    <a:lnTo>
                      <a:pt x="29" y="3"/>
                    </a:lnTo>
                    <a:lnTo>
                      <a:pt x="45" y="0"/>
                    </a:lnTo>
                    <a:lnTo>
                      <a:pt x="61" y="0"/>
                    </a:lnTo>
                    <a:lnTo>
                      <a:pt x="75" y="1"/>
                    </a:lnTo>
                    <a:lnTo>
                      <a:pt x="88" y="2"/>
                    </a:lnTo>
                    <a:lnTo>
                      <a:pt x="105" y="6"/>
                    </a:lnTo>
                    <a:lnTo>
                      <a:pt x="144" y="16"/>
                    </a:lnTo>
                    <a:lnTo>
                      <a:pt x="165" y="22"/>
                    </a:lnTo>
                    <a:lnTo>
                      <a:pt x="199" y="34"/>
                    </a:lnTo>
                    <a:lnTo>
                      <a:pt x="215" y="42"/>
                    </a:lnTo>
                    <a:lnTo>
                      <a:pt x="236" y="102"/>
                    </a:lnTo>
                    <a:lnTo>
                      <a:pt x="232" y="97"/>
                    </a:lnTo>
                    <a:lnTo>
                      <a:pt x="224" y="93"/>
                    </a:lnTo>
                    <a:lnTo>
                      <a:pt x="211" y="86"/>
                    </a:lnTo>
                    <a:lnTo>
                      <a:pt x="192" y="80"/>
                    </a:lnTo>
                    <a:lnTo>
                      <a:pt x="169" y="74"/>
                    </a:lnTo>
                    <a:lnTo>
                      <a:pt x="138" y="68"/>
                    </a:lnTo>
                    <a:lnTo>
                      <a:pt x="115" y="66"/>
                    </a:lnTo>
                    <a:lnTo>
                      <a:pt x="86" y="65"/>
                    </a:lnTo>
                    <a:lnTo>
                      <a:pt x="54" y="70"/>
                    </a:lnTo>
                    <a:lnTo>
                      <a:pt x="23" y="76"/>
                    </a:lnTo>
                    <a:lnTo>
                      <a:pt x="0" y="82"/>
                    </a:lnTo>
                    <a:lnTo>
                      <a:pt x="1" y="74"/>
                    </a:lnTo>
                    <a:lnTo>
                      <a:pt x="5" y="61"/>
                    </a:lnTo>
                    <a:lnTo>
                      <a:pt x="6" y="51"/>
                    </a:lnTo>
                    <a:lnTo>
                      <a:pt x="9" y="37"/>
                    </a:lnTo>
                    <a:lnTo>
                      <a:pt x="12" y="24"/>
                    </a:lnTo>
                    <a:lnTo>
                      <a:pt x="13" y="7"/>
                    </a:lnTo>
                  </a:path>
                </a:pathLst>
              </a:custGeom>
              <a:solidFill>
                <a:srgbClr val="FFFF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  <p:sp>
            <p:nvSpPr>
              <p:cNvPr id="20" name="Freeform 20"/>
              <p:cNvSpPr>
                <a:spLocks/>
              </p:cNvSpPr>
              <p:nvPr/>
            </p:nvSpPr>
            <p:spPr bwMode="auto">
              <a:xfrm>
                <a:off x="2501" y="3887"/>
                <a:ext cx="185" cy="212"/>
              </a:xfrm>
              <a:custGeom>
                <a:avLst/>
                <a:gdLst>
                  <a:gd name="T0" fmla="*/ 1678531454 w 29"/>
                  <a:gd name="T1" fmla="*/ 2147483647 h 28"/>
                  <a:gd name="T2" fmla="*/ 0 w 29"/>
                  <a:gd name="T3" fmla="*/ 0 h 28"/>
                  <a:gd name="T4" fmla="*/ 2147483647 w 29"/>
                  <a:gd name="T5" fmla="*/ 2147483647 h 28"/>
                  <a:gd name="T6" fmla="*/ 2147483647 w 29"/>
                  <a:gd name="T7" fmla="*/ 2147483647 h 28"/>
                  <a:gd name="T8" fmla="*/ 1678531454 w 29"/>
                  <a:gd name="T9" fmla="*/ 2147483647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28"/>
                  <a:gd name="T17" fmla="*/ 29 w 29"/>
                  <a:gd name="T18" fmla="*/ 28 h 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28">
                    <a:moveTo>
                      <a:pt x="15" y="27"/>
                    </a:moveTo>
                    <a:lnTo>
                      <a:pt x="0" y="0"/>
                    </a:lnTo>
                    <a:lnTo>
                      <a:pt x="28" y="11"/>
                    </a:lnTo>
                    <a:lnTo>
                      <a:pt x="26" y="21"/>
                    </a:lnTo>
                    <a:lnTo>
                      <a:pt x="15" y="27"/>
                    </a:lnTo>
                  </a:path>
                </a:pathLst>
              </a:custGeom>
              <a:solidFill>
                <a:srgbClr val="FFCC66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  <p:sp>
            <p:nvSpPr>
              <p:cNvPr id="21" name="Freeform 21"/>
              <p:cNvSpPr>
                <a:spLocks/>
              </p:cNvSpPr>
              <p:nvPr/>
            </p:nvSpPr>
            <p:spPr bwMode="auto">
              <a:xfrm>
                <a:off x="1474" y="3404"/>
                <a:ext cx="1199" cy="635"/>
              </a:xfrm>
              <a:custGeom>
                <a:avLst/>
                <a:gdLst>
                  <a:gd name="T0" fmla="*/ 2147483647 w 188"/>
                  <a:gd name="T1" fmla="*/ 2147483647 h 84"/>
                  <a:gd name="T2" fmla="*/ 2147483647 w 188"/>
                  <a:gd name="T3" fmla="*/ 2147483647 h 84"/>
                  <a:gd name="T4" fmla="*/ 2147483647 w 188"/>
                  <a:gd name="T5" fmla="*/ 2147483647 h 84"/>
                  <a:gd name="T6" fmla="*/ 2147483647 w 188"/>
                  <a:gd name="T7" fmla="*/ 2147483647 h 84"/>
                  <a:gd name="T8" fmla="*/ 2147483647 w 188"/>
                  <a:gd name="T9" fmla="*/ 2147483647 h 84"/>
                  <a:gd name="T10" fmla="*/ 2147483647 w 188"/>
                  <a:gd name="T11" fmla="*/ 2147483647 h 84"/>
                  <a:gd name="T12" fmla="*/ 2147483647 w 188"/>
                  <a:gd name="T13" fmla="*/ 2147483647 h 84"/>
                  <a:gd name="T14" fmla="*/ 2147483647 w 188"/>
                  <a:gd name="T15" fmla="*/ 2147483647 h 84"/>
                  <a:gd name="T16" fmla="*/ 2147483647 w 188"/>
                  <a:gd name="T17" fmla="*/ 2147483647 h 84"/>
                  <a:gd name="T18" fmla="*/ 2147483647 w 188"/>
                  <a:gd name="T19" fmla="*/ 1204833806 h 84"/>
                  <a:gd name="T20" fmla="*/ 2147483647 w 188"/>
                  <a:gd name="T21" fmla="*/ 0 h 84"/>
                  <a:gd name="T22" fmla="*/ 2147483647 w 188"/>
                  <a:gd name="T23" fmla="*/ 0 h 84"/>
                  <a:gd name="T24" fmla="*/ 2147483647 w 188"/>
                  <a:gd name="T25" fmla="*/ 640483990 h 84"/>
                  <a:gd name="T26" fmla="*/ 2147483647 w 188"/>
                  <a:gd name="T27" fmla="*/ 2147483647 h 84"/>
                  <a:gd name="T28" fmla="*/ 2147483647 w 188"/>
                  <a:gd name="T29" fmla="*/ 2147483647 h 84"/>
                  <a:gd name="T30" fmla="*/ 2147483647 w 188"/>
                  <a:gd name="T31" fmla="*/ 2147483647 h 84"/>
                  <a:gd name="T32" fmla="*/ 2147483647 w 188"/>
                  <a:gd name="T33" fmla="*/ 2147483647 h 84"/>
                  <a:gd name="T34" fmla="*/ 2147483647 w 188"/>
                  <a:gd name="T35" fmla="*/ 2147483647 h 84"/>
                  <a:gd name="T36" fmla="*/ 996128060 w 188"/>
                  <a:gd name="T37" fmla="*/ 2147483647 h 84"/>
                  <a:gd name="T38" fmla="*/ 0 w 188"/>
                  <a:gd name="T39" fmla="*/ 2147483647 h 84"/>
                  <a:gd name="T40" fmla="*/ 785376582 w 188"/>
                  <a:gd name="T41" fmla="*/ 2147483647 h 84"/>
                  <a:gd name="T42" fmla="*/ 1885741689 w 188"/>
                  <a:gd name="T43" fmla="*/ 2147483647 h 84"/>
                  <a:gd name="T44" fmla="*/ 2147483647 w 188"/>
                  <a:gd name="T45" fmla="*/ 2147483647 h 84"/>
                  <a:gd name="T46" fmla="*/ 2147483647 w 188"/>
                  <a:gd name="T47" fmla="*/ 2147483647 h 84"/>
                  <a:gd name="T48" fmla="*/ 2147483647 w 188"/>
                  <a:gd name="T49" fmla="*/ 2147483647 h 84"/>
                  <a:gd name="T50" fmla="*/ 2147483647 w 188"/>
                  <a:gd name="T51" fmla="*/ 2147483647 h 84"/>
                  <a:gd name="T52" fmla="*/ 2147483647 w 188"/>
                  <a:gd name="T53" fmla="*/ 2147483647 h 84"/>
                  <a:gd name="T54" fmla="*/ 2147483647 w 188"/>
                  <a:gd name="T55" fmla="*/ 2147483647 h 84"/>
                  <a:gd name="T56" fmla="*/ 2147483647 w 188"/>
                  <a:gd name="T57" fmla="*/ 2147483647 h 84"/>
                  <a:gd name="T58" fmla="*/ 2147483647 w 188"/>
                  <a:gd name="T59" fmla="*/ 2147483647 h 84"/>
                  <a:gd name="T60" fmla="*/ 2147483647 w 188"/>
                  <a:gd name="T61" fmla="*/ 2147483647 h 84"/>
                  <a:gd name="T62" fmla="*/ 2147483647 w 188"/>
                  <a:gd name="T63" fmla="*/ 2147483647 h 84"/>
                  <a:gd name="T64" fmla="*/ 2147483647 w 188"/>
                  <a:gd name="T65" fmla="*/ 2147483647 h 84"/>
                  <a:gd name="T66" fmla="*/ 2147483647 w 188"/>
                  <a:gd name="T67" fmla="*/ 2147483647 h 84"/>
                  <a:gd name="T68" fmla="*/ 2147483647 w 188"/>
                  <a:gd name="T69" fmla="*/ 2147483647 h 8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88"/>
                  <a:gd name="T106" fmla="*/ 0 h 84"/>
                  <a:gd name="T107" fmla="*/ 188 w 188"/>
                  <a:gd name="T108" fmla="*/ 84 h 84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88" h="84">
                    <a:moveTo>
                      <a:pt x="181" y="83"/>
                    </a:moveTo>
                    <a:lnTo>
                      <a:pt x="183" y="69"/>
                    </a:lnTo>
                    <a:lnTo>
                      <a:pt x="187" y="58"/>
                    </a:lnTo>
                    <a:lnTo>
                      <a:pt x="182" y="43"/>
                    </a:lnTo>
                    <a:lnTo>
                      <a:pt x="179" y="30"/>
                    </a:lnTo>
                    <a:lnTo>
                      <a:pt x="174" y="22"/>
                    </a:lnTo>
                    <a:lnTo>
                      <a:pt x="168" y="19"/>
                    </a:lnTo>
                    <a:lnTo>
                      <a:pt x="147" y="10"/>
                    </a:lnTo>
                    <a:lnTo>
                      <a:pt x="128" y="4"/>
                    </a:lnTo>
                    <a:lnTo>
                      <a:pt x="113" y="2"/>
                    </a:lnTo>
                    <a:lnTo>
                      <a:pt x="91" y="0"/>
                    </a:lnTo>
                    <a:lnTo>
                      <a:pt x="73" y="0"/>
                    </a:lnTo>
                    <a:lnTo>
                      <a:pt x="65" y="1"/>
                    </a:lnTo>
                    <a:lnTo>
                      <a:pt x="82" y="50"/>
                    </a:lnTo>
                    <a:lnTo>
                      <a:pt x="82" y="57"/>
                    </a:lnTo>
                    <a:lnTo>
                      <a:pt x="77" y="60"/>
                    </a:lnTo>
                    <a:lnTo>
                      <a:pt x="60" y="59"/>
                    </a:lnTo>
                    <a:lnTo>
                      <a:pt x="24" y="55"/>
                    </a:lnTo>
                    <a:lnTo>
                      <a:pt x="9" y="60"/>
                    </a:lnTo>
                    <a:lnTo>
                      <a:pt x="0" y="68"/>
                    </a:lnTo>
                    <a:lnTo>
                      <a:pt x="7" y="72"/>
                    </a:lnTo>
                    <a:lnTo>
                      <a:pt x="17" y="76"/>
                    </a:lnTo>
                    <a:lnTo>
                      <a:pt x="25" y="79"/>
                    </a:lnTo>
                    <a:lnTo>
                      <a:pt x="40" y="80"/>
                    </a:lnTo>
                    <a:lnTo>
                      <a:pt x="56" y="79"/>
                    </a:lnTo>
                    <a:lnTo>
                      <a:pt x="76" y="74"/>
                    </a:lnTo>
                    <a:lnTo>
                      <a:pt x="100" y="70"/>
                    </a:lnTo>
                    <a:lnTo>
                      <a:pt x="115" y="68"/>
                    </a:lnTo>
                    <a:lnTo>
                      <a:pt x="132" y="65"/>
                    </a:lnTo>
                    <a:lnTo>
                      <a:pt x="146" y="65"/>
                    </a:lnTo>
                    <a:lnTo>
                      <a:pt x="163" y="67"/>
                    </a:lnTo>
                    <a:lnTo>
                      <a:pt x="169" y="70"/>
                    </a:lnTo>
                    <a:lnTo>
                      <a:pt x="175" y="74"/>
                    </a:lnTo>
                    <a:lnTo>
                      <a:pt x="180" y="78"/>
                    </a:lnTo>
                    <a:lnTo>
                      <a:pt x="181" y="83"/>
                    </a:lnTo>
                  </a:path>
                </a:pathLst>
              </a:custGeom>
              <a:solidFill>
                <a:srgbClr val="FFFF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  <p:sp>
            <p:nvSpPr>
              <p:cNvPr id="22" name="Freeform 22"/>
              <p:cNvSpPr>
                <a:spLocks/>
              </p:cNvSpPr>
              <p:nvPr/>
            </p:nvSpPr>
            <p:spPr bwMode="auto">
              <a:xfrm>
                <a:off x="2578" y="3578"/>
                <a:ext cx="542" cy="521"/>
              </a:xfrm>
              <a:custGeom>
                <a:avLst/>
                <a:gdLst>
                  <a:gd name="T0" fmla="*/ 661351172 w 85"/>
                  <a:gd name="T1" fmla="*/ 2147483647 h 69"/>
                  <a:gd name="T2" fmla="*/ 1218985262 w 85"/>
                  <a:gd name="T3" fmla="*/ 633794498 h 69"/>
                  <a:gd name="T4" fmla="*/ 2147483647 w 85"/>
                  <a:gd name="T5" fmla="*/ 0 h 69"/>
                  <a:gd name="T6" fmla="*/ 2147483647 w 85"/>
                  <a:gd name="T7" fmla="*/ 0 h 69"/>
                  <a:gd name="T8" fmla="*/ 2147483647 w 85"/>
                  <a:gd name="T9" fmla="*/ 0 h 69"/>
                  <a:gd name="T10" fmla="*/ 2147483647 w 85"/>
                  <a:gd name="T11" fmla="*/ 1838776296 h 69"/>
                  <a:gd name="T12" fmla="*/ 2147483647 w 85"/>
                  <a:gd name="T13" fmla="*/ 2147483647 h 69"/>
                  <a:gd name="T14" fmla="*/ 2147483647 w 85"/>
                  <a:gd name="T15" fmla="*/ 2147483647 h 69"/>
                  <a:gd name="T16" fmla="*/ 2147483647 w 85"/>
                  <a:gd name="T17" fmla="*/ 2147483647 h 69"/>
                  <a:gd name="T18" fmla="*/ 2147483647 w 85"/>
                  <a:gd name="T19" fmla="*/ 2147483647 h 69"/>
                  <a:gd name="T20" fmla="*/ 2147483647 w 85"/>
                  <a:gd name="T21" fmla="*/ 2147483647 h 69"/>
                  <a:gd name="T22" fmla="*/ 2147483647 w 85"/>
                  <a:gd name="T23" fmla="*/ 2147483647 h 69"/>
                  <a:gd name="T24" fmla="*/ 2147483647 w 85"/>
                  <a:gd name="T25" fmla="*/ 2147483647 h 69"/>
                  <a:gd name="T26" fmla="*/ 2147483647 w 85"/>
                  <a:gd name="T27" fmla="*/ 2147483647 h 69"/>
                  <a:gd name="T28" fmla="*/ 2147483647 w 85"/>
                  <a:gd name="T29" fmla="*/ 2147483647 h 69"/>
                  <a:gd name="T30" fmla="*/ 2147483647 w 85"/>
                  <a:gd name="T31" fmla="*/ 2147483647 h 69"/>
                  <a:gd name="T32" fmla="*/ 2147483647 w 85"/>
                  <a:gd name="T33" fmla="*/ 2147483647 h 69"/>
                  <a:gd name="T34" fmla="*/ 2147483647 w 85"/>
                  <a:gd name="T35" fmla="*/ 2147483647 h 69"/>
                  <a:gd name="T36" fmla="*/ 2147483647 w 85"/>
                  <a:gd name="T37" fmla="*/ 2147483647 h 69"/>
                  <a:gd name="T38" fmla="*/ 2147483647 w 85"/>
                  <a:gd name="T39" fmla="*/ 2147483647 h 69"/>
                  <a:gd name="T40" fmla="*/ 2147483647 w 85"/>
                  <a:gd name="T41" fmla="*/ 2147483647 h 69"/>
                  <a:gd name="T42" fmla="*/ 784359673 w 85"/>
                  <a:gd name="T43" fmla="*/ 2147483647 h 69"/>
                  <a:gd name="T44" fmla="*/ 0 w 85"/>
                  <a:gd name="T45" fmla="*/ 2147483647 h 69"/>
                  <a:gd name="T46" fmla="*/ 226725890 w 85"/>
                  <a:gd name="T47" fmla="*/ 2147483647 h 69"/>
                  <a:gd name="T48" fmla="*/ 661351172 w 85"/>
                  <a:gd name="T49" fmla="*/ 2147483647 h 69"/>
                  <a:gd name="T50" fmla="*/ 992258862 w 85"/>
                  <a:gd name="T51" fmla="*/ 2147483647 h 69"/>
                  <a:gd name="T52" fmla="*/ 1218985262 w 85"/>
                  <a:gd name="T53" fmla="*/ 2147483647 h 69"/>
                  <a:gd name="T54" fmla="*/ 1218985262 w 85"/>
                  <a:gd name="T55" fmla="*/ 2147483647 h 69"/>
                  <a:gd name="T56" fmla="*/ 784359673 w 85"/>
                  <a:gd name="T57" fmla="*/ 2147483647 h 69"/>
                  <a:gd name="T58" fmla="*/ 661351172 w 85"/>
                  <a:gd name="T59" fmla="*/ 2147483647 h 69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85"/>
                  <a:gd name="T91" fmla="*/ 0 h 69"/>
                  <a:gd name="T92" fmla="*/ 85 w 85"/>
                  <a:gd name="T93" fmla="*/ 69 h 69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85" h="69">
                    <a:moveTo>
                      <a:pt x="6" y="5"/>
                    </a:moveTo>
                    <a:lnTo>
                      <a:pt x="11" y="1"/>
                    </a:lnTo>
                    <a:lnTo>
                      <a:pt x="25" y="0"/>
                    </a:lnTo>
                    <a:lnTo>
                      <a:pt x="38" y="0"/>
                    </a:lnTo>
                    <a:lnTo>
                      <a:pt x="51" y="0"/>
                    </a:lnTo>
                    <a:lnTo>
                      <a:pt x="62" y="3"/>
                    </a:lnTo>
                    <a:lnTo>
                      <a:pt x="70" y="5"/>
                    </a:lnTo>
                    <a:lnTo>
                      <a:pt x="72" y="15"/>
                    </a:lnTo>
                    <a:lnTo>
                      <a:pt x="75" y="22"/>
                    </a:lnTo>
                    <a:lnTo>
                      <a:pt x="77" y="29"/>
                    </a:lnTo>
                    <a:lnTo>
                      <a:pt x="80" y="38"/>
                    </a:lnTo>
                    <a:lnTo>
                      <a:pt x="80" y="45"/>
                    </a:lnTo>
                    <a:lnTo>
                      <a:pt x="83" y="58"/>
                    </a:lnTo>
                    <a:lnTo>
                      <a:pt x="84" y="68"/>
                    </a:lnTo>
                    <a:lnTo>
                      <a:pt x="76" y="65"/>
                    </a:lnTo>
                    <a:lnTo>
                      <a:pt x="64" y="63"/>
                    </a:lnTo>
                    <a:lnTo>
                      <a:pt x="55" y="61"/>
                    </a:lnTo>
                    <a:lnTo>
                      <a:pt x="48" y="61"/>
                    </a:lnTo>
                    <a:lnTo>
                      <a:pt x="39" y="63"/>
                    </a:lnTo>
                    <a:lnTo>
                      <a:pt x="28" y="65"/>
                    </a:lnTo>
                    <a:lnTo>
                      <a:pt x="20" y="68"/>
                    </a:lnTo>
                    <a:lnTo>
                      <a:pt x="7" y="68"/>
                    </a:lnTo>
                    <a:lnTo>
                      <a:pt x="0" y="65"/>
                    </a:lnTo>
                    <a:lnTo>
                      <a:pt x="2" y="62"/>
                    </a:lnTo>
                    <a:lnTo>
                      <a:pt x="6" y="58"/>
                    </a:lnTo>
                    <a:lnTo>
                      <a:pt x="9" y="52"/>
                    </a:lnTo>
                    <a:lnTo>
                      <a:pt x="11" y="40"/>
                    </a:lnTo>
                    <a:lnTo>
                      <a:pt x="11" y="28"/>
                    </a:lnTo>
                    <a:lnTo>
                      <a:pt x="7" y="11"/>
                    </a:lnTo>
                    <a:lnTo>
                      <a:pt x="6" y="5"/>
                    </a:lnTo>
                  </a:path>
                </a:pathLst>
              </a:custGeom>
              <a:solidFill>
                <a:srgbClr val="FFFF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  <p:grpSp>
            <p:nvGrpSpPr>
              <p:cNvPr id="23" name="Group 23"/>
              <p:cNvGrpSpPr>
                <a:grpSpLocks/>
              </p:cNvGrpSpPr>
              <p:nvPr/>
            </p:nvGrpSpPr>
            <p:grpSpPr bwMode="auto">
              <a:xfrm>
                <a:off x="358" y="2134"/>
                <a:ext cx="255" cy="1640"/>
                <a:chOff x="358" y="3839"/>
                <a:chExt cx="40" cy="217"/>
              </a:xfrm>
            </p:grpSpPr>
            <p:sp>
              <p:nvSpPr>
                <p:cNvPr id="25" name="Freeform 24"/>
                <p:cNvSpPr>
                  <a:spLocks/>
                </p:cNvSpPr>
                <p:nvPr/>
              </p:nvSpPr>
              <p:spPr bwMode="auto">
                <a:xfrm>
                  <a:off x="358" y="3839"/>
                  <a:ext cx="38" cy="214"/>
                </a:xfrm>
                <a:custGeom>
                  <a:avLst/>
                  <a:gdLst>
                    <a:gd name="T0" fmla="*/ 15 w 38"/>
                    <a:gd name="T1" fmla="*/ 0 h 214"/>
                    <a:gd name="T2" fmla="*/ 22 w 38"/>
                    <a:gd name="T3" fmla="*/ 13 h 214"/>
                    <a:gd name="T4" fmla="*/ 25 w 38"/>
                    <a:gd name="T5" fmla="*/ 21 h 214"/>
                    <a:gd name="T6" fmla="*/ 28 w 38"/>
                    <a:gd name="T7" fmla="*/ 29 h 214"/>
                    <a:gd name="T8" fmla="*/ 30 w 38"/>
                    <a:gd name="T9" fmla="*/ 37 h 214"/>
                    <a:gd name="T10" fmla="*/ 35 w 38"/>
                    <a:gd name="T11" fmla="*/ 57 h 214"/>
                    <a:gd name="T12" fmla="*/ 37 w 38"/>
                    <a:gd name="T13" fmla="*/ 79 h 214"/>
                    <a:gd name="T14" fmla="*/ 37 w 38"/>
                    <a:gd name="T15" fmla="*/ 104 h 214"/>
                    <a:gd name="T16" fmla="*/ 35 w 38"/>
                    <a:gd name="T17" fmla="*/ 124 h 214"/>
                    <a:gd name="T18" fmla="*/ 33 w 38"/>
                    <a:gd name="T19" fmla="*/ 143 h 214"/>
                    <a:gd name="T20" fmla="*/ 29 w 38"/>
                    <a:gd name="T21" fmla="*/ 170 h 214"/>
                    <a:gd name="T22" fmla="*/ 23 w 38"/>
                    <a:gd name="T23" fmla="*/ 197 h 214"/>
                    <a:gd name="T24" fmla="*/ 19 w 38"/>
                    <a:gd name="T25" fmla="*/ 208 h 214"/>
                    <a:gd name="T26" fmla="*/ 0 w 38"/>
                    <a:gd name="T27" fmla="*/ 213 h 214"/>
                    <a:gd name="T28" fmla="*/ 7 w 38"/>
                    <a:gd name="T29" fmla="*/ 188 h 214"/>
                    <a:gd name="T30" fmla="*/ 17 w 38"/>
                    <a:gd name="T31" fmla="*/ 160 h 214"/>
                    <a:gd name="T32" fmla="*/ 22 w 38"/>
                    <a:gd name="T33" fmla="*/ 138 h 214"/>
                    <a:gd name="T34" fmla="*/ 25 w 38"/>
                    <a:gd name="T35" fmla="*/ 118 h 214"/>
                    <a:gd name="T36" fmla="*/ 27 w 38"/>
                    <a:gd name="T37" fmla="*/ 96 h 214"/>
                    <a:gd name="T38" fmla="*/ 27 w 38"/>
                    <a:gd name="T39" fmla="*/ 74 h 214"/>
                    <a:gd name="T40" fmla="*/ 25 w 38"/>
                    <a:gd name="T41" fmla="*/ 49 h 214"/>
                    <a:gd name="T42" fmla="*/ 20 w 38"/>
                    <a:gd name="T43" fmla="*/ 28 h 214"/>
                    <a:gd name="T44" fmla="*/ 15 w 38"/>
                    <a:gd name="T45" fmla="*/ 17 h 214"/>
                    <a:gd name="T46" fmla="*/ 10 w 38"/>
                    <a:gd name="T47" fmla="*/ 4 h 214"/>
                    <a:gd name="T48" fmla="*/ 15 w 38"/>
                    <a:gd name="T49" fmla="*/ 0 h 214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38"/>
                    <a:gd name="T76" fmla="*/ 0 h 214"/>
                    <a:gd name="T77" fmla="*/ 38 w 38"/>
                    <a:gd name="T78" fmla="*/ 214 h 214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38" h="214">
                      <a:moveTo>
                        <a:pt x="15" y="0"/>
                      </a:moveTo>
                      <a:lnTo>
                        <a:pt x="22" y="13"/>
                      </a:lnTo>
                      <a:lnTo>
                        <a:pt x="25" y="21"/>
                      </a:lnTo>
                      <a:lnTo>
                        <a:pt x="28" y="29"/>
                      </a:lnTo>
                      <a:lnTo>
                        <a:pt x="30" y="37"/>
                      </a:lnTo>
                      <a:lnTo>
                        <a:pt x="35" y="57"/>
                      </a:lnTo>
                      <a:lnTo>
                        <a:pt x="37" y="79"/>
                      </a:lnTo>
                      <a:lnTo>
                        <a:pt x="37" y="104"/>
                      </a:lnTo>
                      <a:lnTo>
                        <a:pt x="35" y="124"/>
                      </a:lnTo>
                      <a:lnTo>
                        <a:pt x="33" y="143"/>
                      </a:lnTo>
                      <a:lnTo>
                        <a:pt x="29" y="170"/>
                      </a:lnTo>
                      <a:lnTo>
                        <a:pt x="23" y="197"/>
                      </a:lnTo>
                      <a:lnTo>
                        <a:pt x="19" y="208"/>
                      </a:lnTo>
                      <a:lnTo>
                        <a:pt x="0" y="213"/>
                      </a:lnTo>
                      <a:lnTo>
                        <a:pt x="7" y="188"/>
                      </a:lnTo>
                      <a:lnTo>
                        <a:pt x="17" y="160"/>
                      </a:lnTo>
                      <a:lnTo>
                        <a:pt x="22" y="138"/>
                      </a:lnTo>
                      <a:lnTo>
                        <a:pt x="25" y="118"/>
                      </a:lnTo>
                      <a:lnTo>
                        <a:pt x="27" y="96"/>
                      </a:lnTo>
                      <a:lnTo>
                        <a:pt x="27" y="74"/>
                      </a:lnTo>
                      <a:lnTo>
                        <a:pt x="25" y="49"/>
                      </a:lnTo>
                      <a:lnTo>
                        <a:pt x="20" y="28"/>
                      </a:lnTo>
                      <a:lnTo>
                        <a:pt x="15" y="17"/>
                      </a:lnTo>
                      <a:lnTo>
                        <a:pt x="10" y="4"/>
                      </a:lnTo>
                      <a:lnTo>
                        <a:pt x="15" y="0"/>
                      </a:lnTo>
                    </a:path>
                  </a:pathLst>
                </a:custGeom>
                <a:solidFill>
                  <a:schemeClr val="folHlink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eaLnBrk="0" hangingPunct="0"/>
                  <a:endParaRPr lang="ru-RU"/>
                </a:p>
              </p:txBody>
            </p:sp>
            <p:sp>
              <p:nvSpPr>
                <p:cNvPr id="26" name="Oval 25"/>
                <p:cNvSpPr>
                  <a:spLocks noChangeArrowheads="1"/>
                </p:cNvSpPr>
                <p:nvPr/>
              </p:nvSpPr>
              <p:spPr bwMode="auto">
                <a:xfrm>
                  <a:off x="376" y="3851"/>
                  <a:ext cx="22" cy="18"/>
                </a:xfrm>
                <a:prstGeom prst="ellipse">
                  <a:avLst/>
                </a:prstGeom>
                <a:solidFill>
                  <a:schemeClr val="folHlink"/>
                </a:solidFill>
                <a:ln w="12700">
                  <a:solidFill>
                    <a:srgbClr val="5F5F5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r" eaLnBrk="0" hangingPunct="0"/>
                  <a:endParaRPr lang="ru-RU"/>
                </a:p>
              </p:txBody>
            </p:sp>
            <p:sp>
              <p:nvSpPr>
                <p:cNvPr id="27" name="Oval 26"/>
                <p:cNvSpPr>
                  <a:spLocks noChangeArrowheads="1"/>
                </p:cNvSpPr>
                <p:nvPr/>
              </p:nvSpPr>
              <p:spPr bwMode="auto">
                <a:xfrm>
                  <a:off x="376" y="4037"/>
                  <a:ext cx="20" cy="19"/>
                </a:xfrm>
                <a:prstGeom prst="ellipse">
                  <a:avLst/>
                </a:prstGeom>
                <a:solidFill>
                  <a:schemeClr val="folHlink"/>
                </a:solidFill>
                <a:ln w="12700">
                  <a:solidFill>
                    <a:srgbClr val="5F5F5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r" eaLnBrk="0" hangingPunct="0"/>
                  <a:endParaRPr lang="ru-RU"/>
                </a:p>
              </p:txBody>
            </p:sp>
          </p:grpSp>
          <p:sp>
            <p:nvSpPr>
              <p:cNvPr id="24" name="Freeform 27"/>
              <p:cNvSpPr>
                <a:spLocks/>
              </p:cNvSpPr>
              <p:nvPr/>
            </p:nvSpPr>
            <p:spPr bwMode="auto">
              <a:xfrm>
                <a:off x="435" y="2036"/>
                <a:ext cx="1167" cy="877"/>
              </a:xfrm>
              <a:custGeom>
                <a:avLst/>
                <a:gdLst>
                  <a:gd name="T0" fmla="*/ 0 w 183"/>
                  <a:gd name="T1" fmla="*/ 2147483647 h 116"/>
                  <a:gd name="T2" fmla="*/ 1673955465 w 183"/>
                  <a:gd name="T3" fmla="*/ 2147483647 h 116"/>
                  <a:gd name="T4" fmla="*/ 2147483647 w 183"/>
                  <a:gd name="T5" fmla="*/ 2147483647 h 116"/>
                  <a:gd name="T6" fmla="*/ 2147483647 w 183"/>
                  <a:gd name="T7" fmla="*/ 640906351 h 116"/>
                  <a:gd name="T8" fmla="*/ 2147483647 w 183"/>
                  <a:gd name="T9" fmla="*/ 0 h 116"/>
                  <a:gd name="T10" fmla="*/ 2147483647 w 183"/>
                  <a:gd name="T11" fmla="*/ 0 h 116"/>
                  <a:gd name="T12" fmla="*/ 2147483647 w 183"/>
                  <a:gd name="T13" fmla="*/ 640906351 h 116"/>
                  <a:gd name="T14" fmla="*/ 2147483647 w 183"/>
                  <a:gd name="T15" fmla="*/ 2147483647 h 116"/>
                  <a:gd name="T16" fmla="*/ 2147483647 w 183"/>
                  <a:gd name="T17" fmla="*/ 2147483647 h 116"/>
                  <a:gd name="T18" fmla="*/ 2147483647 w 183"/>
                  <a:gd name="T19" fmla="*/ 2147483647 h 116"/>
                  <a:gd name="T20" fmla="*/ 2147483647 w 183"/>
                  <a:gd name="T21" fmla="*/ 2147483647 h 116"/>
                  <a:gd name="T22" fmla="*/ 2147483647 w 183"/>
                  <a:gd name="T23" fmla="*/ 2147483647 h 116"/>
                  <a:gd name="T24" fmla="*/ 2147483647 w 183"/>
                  <a:gd name="T25" fmla="*/ 2147483647 h 116"/>
                  <a:gd name="T26" fmla="*/ 2147483647 w 183"/>
                  <a:gd name="T27" fmla="*/ 2147483647 h 116"/>
                  <a:gd name="T28" fmla="*/ 2147483647 w 183"/>
                  <a:gd name="T29" fmla="*/ 2147483647 h 116"/>
                  <a:gd name="T30" fmla="*/ 2147483647 w 183"/>
                  <a:gd name="T31" fmla="*/ 2147483647 h 116"/>
                  <a:gd name="T32" fmla="*/ 2147483647 w 183"/>
                  <a:gd name="T33" fmla="*/ 2147483647 h 116"/>
                  <a:gd name="T34" fmla="*/ 2147483647 w 183"/>
                  <a:gd name="T35" fmla="*/ 2147483647 h 116"/>
                  <a:gd name="T36" fmla="*/ 2147483647 w 183"/>
                  <a:gd name="T37" fmla="*/ 2147483647 h 116"/>
                  <a:gd name="T38" fmla="*/ 2147483647 w 183"/>
                  <a:gd name="T39" fmla="*/ 2147483647 h 116"/>
                  <a:gd name="T40" fmla="*/ 2147483647 w 183"/>
                  <a:gd name="T41" fmla="*/ 2147483647 h 116"/>
                  <a:gd name="T42" fmla="*/ 2147483647 w 183"/>
                  <a:gd name="T43" fmla="*/ 2147483647 h 116"/>
                  <a:gd name="T44" fmla="*/ 2147483647 w 183"/>
                  <a:gd name="T45" fmla="*/ 2147483647 h 116"/>
                  <a:gd name="T46" fmla="*/ 2147483647 w 183"/>
                  <a:gd name="T47" fmla="*/ 2147483647 h 116"/>
                  <a:gd name="T48" fmla="*/ 2147483647 w 183"/>
                  <a:gd name="T49" fmla="*/ 2147483647 h 116"/>
                  <a:gd name="T50" fmla="*/ 2147483647 w 183"/>
                  <a:gd name="T51" fmla="*/ 2147483647 h 116"/>
                  <a:gd name="T52" fmla="*/ 2147483647 w 183"/>
                  <a:gd name="T53" fmla="*/ 2147483647 h 116"/>
                  <a:gd name="T54" fmla="*/ 2147483647 w 183"/>
                  <a:gd name="T55" fmla="*/ 2147483647 h 116"/>
                  <a:gd name="T56" fmla="*/ 2147483647 w 183"/>
                  <a:gd name="T57" fmla="*/ 2147483647 h 116"/>
                  <a:gd name="T58" fmla="*/ 2147483647 w 183"/>
                  <a:gd name="T59" fmla="*/ 2147483647 h 116"/>
                  <a:gd name="T60" fmla="*/ 2147483647 w 183"/>
                  <a:gd name="T61" fmla="*/ 2147483647 h 116"/>
                  <a:gd name="T62" fmla="*/ 2147483647 w 183"/>
                  <a:gd name="T63" fmla="*/ 2147483647 h 116"/>
                  <a:gd name="T64" fmla="*/ 2004570562 w 183"/>
                  <a:gd name="T65" fmla="*/ 2147483647 h 116"/>
                  <a:gd name="T66" fmla="*/ 1553431929 w 183"/>
                  <a:gd name="T67" fmla="*/ 2147483647 h 116"/>
                  <a:gd name="T68" fmla="*/ 992867250 w 183"/>
                  <a:gd name="T69" fmla="*/ 2147483647 h 116"/>
                  <a:gd name="T70" fmla="*/ 661778109 w 183"/>
                  <a:gd name="T71" fmla="*/ 2147483647 h 116"/>
                  <a:gd name="T72" fmla="*/ 0 w 183"/>
                  <a:gd name="T73" fmla="*/ 2147483647 h 11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83"/>
                  <a:gd name="T112" fmla="*/ 0 h 116"/>
                  <a:gd name="T113" fmla="*/ 183 w 183"/>
                  <a:gd name="T114" fmla="*/ 116 h 11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83" h="116">
                    <a:moveTo>
                      <a:pt x="0" y="22"/>
                    </a:moveTo>
                    <a:lnTo>
                      <a:pt x="15" y="10"/>
                    </a:lnTo>
                    <a:lnTo>
                      <a:pt x="29" y="5"/>
                    </a:lnTo>
                    <a:lnTo>
                      <a:pt x="46" y="1"/>
                    </a:lnTo>
                    <a:lnTo>
                      <a:pt x="65" y="0"/>
                    </a:lnTo>
                    <a:lnTo>
                      <a:pt x="84" y="0"/>
                    </a:lnTo>
                    <a:lnTo>
                      <a:pt x="102" y="1"/>
                    </a:lnTo>
                    <a:lnTo>
                      <a:pt x="124" y="5"/>
                    </a:lnTo>
                    <a:lnTo>
                      <a:pt x="138" y="11"/>
                    </a:lnTo>
                    <a:lnTo>
                      <a:pt x="152" y="17"/>
                    </a:lnTo>
                    <a:lnTo>
                      <a:pt x="152" y="27"/>
                    </a:lnTo>
                    <a:lnTo>
                      <a:pt x="154" y="38"/>
                    </a:lnTo>
                    <a:lnTo>
                      <a:pt x="156" y="49"/>
                    </a:lnTo>
                    <a:lnTo>
                      <a:pt x="159" y="58"/>
                    </a:lnTo>
                    <a:lnTo>
                      <a:pt x="163" y="72"/>
                    </a:lnTo>
                    <a:lnTo>
                      <a:pt x="169" y="86"/>
                    </a:lnTo>
                    <a:lnTo>
                      <a:pt x="175" y="99"/>
                    </a:lnTo>
                    <a:lnTo>
                      <a:pt x="180" y="108"/>
                    </a:lnTo>
                    <a:lnTo>
                      <a:pt x="182" y="115"/>
                    </a:lnTo>
                    <a:lnTo>
                      <a:pt x="167" y="106"/>
                    </a:lnTo>
                    <a:lnTo>
                      <a:pt x="154" y="100"/>
                    </a:lnTo>
                    <a:lnTo>
                      <a:pt x="147" y="98"/>
                    </a:lnTo>
                    <a:lnTo>
                      <a:pt x="136" y="93"/>
                    </a:lnTo>
                    <a:lnTo>
                      <a:pt x="126" y="89"/>
                    </a:lnTo>
                    <a:lnTo>
                      <a:pt x="111" y="87"/>
                    </a:lnTo>
                    <a:lnTo>
                      <a:pt x="94" y="84"/>
                    </a:lnTo>
                    <a:lnTo>
                      <a:pt x="78" y="83"/>
                    </a:lnTo>
                    <a:lnTo>
                      <a:pt x="55" y="82"/>
                    </a:lnTo>
                    <a:lnTo>
                      <a:pt x="37" y="84"/>
                    </a:lnTo>
                    <a:lnTo>
                      <a:pt x="27" y="89"/>
                    </a:lnTo>
                    <a:lnTo>
                      <a:pt x="22" y="91"/>
                    </a:lnTo>
                    <a:lnTo>
                      <a:pt x="20" y="79"/>
                    </a:lnTo>
                    <a:lnTo>
                      <a:pt x="18" y="67"/>
                    </a:lnTo>
                    <a:lnTo>
                      <a:pt x="14" y="53"/>
                    </a:lnTo>
                    <a:lnTo>
                      <a:pt x="9" y="41"/>
                    </a:lnTo>
                    <a:lnTo>
                      <a:pt x="6" y="31"/>
                    </a:lnTo>
                    <a:lnTo>
                      <a:pt x="0" y="22"/>
                    </a:lnTo>
                  </a:path>
                </a:pathLst>
              </a:custGeom>
              <a:solidFill>
                <a:schemeClr val="accent2"/>
              </a:solidFill>
              <a:ln w="12700" cap="rnd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</p:grpSp>
        <p:sp>
          <p:nvSpPr>
            <p:cNvPr id="6" name="Line 28"/>
            <p:cNvSpPr>
              <a:spLocks noChangeShapeType="1"/>
            </p:cNvSpPr>
            <p:nvPr/>
          </p:nvSpPr>
          <p:spPr bwMode="auto">
            <a:xfrm>
              <a:off x="161" y="50"/>
              <a:ext cx="0" cy="718"/>
            </a:xfrm>
            <a:prstGeom prst="line">
              <a:avLst/>
            </a:prstGeom>
            <a:noFill/>
            <a:ln w="38100">
              <a:solidFill>
                <a:srgbClr val="66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2224" name="TextBox 52223"/>
          <p:cNvSpPr txBox="1"/>
          <p:nvPr/>
        </p:nvSpPr>
        <p:spPr>
          <a:xfrm>
            <a:off x="4215326" y="1196752"/>
            <a:ext cx="475881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>
                <a:latin typeface="+mn-lt"/>
              </a:rPr>
              <a:t>УСВІДОМЛЕННЯ ВЛАСНОЇ ІДЕНТИЧНОСТІ І ЖИТТЄВИХ ЦІЛЕЙ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>
                <a:latin typeface="+mn-lt"/>
              </a:rPr>
              <a:t>СФОРМОВАНА СИСТЕМА ЦІННОСТЕЙ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>
                <a:latin typeface="+mn-lt"/>
              </a:rPr>
              <a:t>ЗДАТНІСТЬ ПРИЙМАТИ ВИВАЖЕНІ РІШЕННЯ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>
                <a:latin typeface="+mn-lt"/>
              </a:rPr>
              <a:t>ЗДАТНІСТЬ СВІДОМО КЕРУВАТИ СВОЇМИ ЕМОЦІЯМИ І ПОВЕДІНКОЮ</a:t>
            </a:r>
          </a:p>
          <a:p>
            <a:r>
              <a:rPr lang="uk-UA" dirty="0" smtClean="0">
                <a:solidFill>
                  <a:srgbClr val="C00000"/>
                </a:solidFill>
                <a:latin typeface="+mn-lt"/>
              </a:rPr>
              <a:t>-    ЦЕ ВСЕ ОЗНАКИ ПСИХОЛОГІЧНОЇ ЗРІЛОСТІ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681098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22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22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5"/>
          <p:cNvGrpSpPr>
            <a:grpSpLocks/>
          </p:cNvGrpSpPr>
          <p:nvPr/>
        </p:nvGrpSpPr>
        <p:grpSpPr bwMode="auto">
          <a:xfrm>
            <a:off x="76200" y="76200"/>
            <a:ext cx="1066800" cy="990600"/>
            <a:chOff x="144" y="0"/>
            <a:chExt cx="624" cy="768"/>
          </a:xfrm>
        </p:grpSpPr>
        <p:grpSp>
          <p:nvGrpSpPr>
            <p:cNvPr id="31" name="Group 6"/>
            <p:cNvGrpSpPr>
              <a:grpSpLocks/>
            </p:cNvGrpSpPr>
            <p:nvPr/>
          </p:nvGrpSpPr>
          <p:grpSpPr bwMode="auto">
            <a:xfrm>
              <a:off x="144" y="0"/>
              <a:ext cx="624" cy="551"/>
              <a:chOff x="358" y="1968"/>
              <a:chExt cx="2762" cy="2131"/>
            </a:xfrm>
          </p:grpSpPr>
          <p:sp>
            <p:nvSpPr>
              <p:cNvPr id="33" name="Freeform 7"/>
              <p:cNvSpPr>
                <a:spLocks/>
              </p:cNvSpPr>
              <p:nvPr/>
            </p:nvSpPr>
            <p:spPr bwMode="auto">
              <a:xfrm>
                <a:off x="779" y="2943"/>
                <a:ext cx="1161" cy="431"/>
              </a:xfrm>
              <a:custGeom>
                <a:avLst/>
                <a:gdLst>
                  <a:gd name="T0" fmla="*/ 0 w 182"/>
                  <a:gd name="T1" fmla="*/ 2147483647 h 57"/>
                  <a:gd name="T2" fmla="*/ 2117043546 w 182"/>
                  <a:gd name="T3" fmla="*/ 1859874899 h 57"/>
                  <a:gd name="T4" fmla="*/ 2147483647 w 182"/>
                  <a:gd name="T5" fmla="*/ 0 h 57"/>
                  <a:gd name="T6" fmla="*/ 2147483647 w 182"/>
                  <a:gd name="T7" fmla="*/ 0 h 57"/>
                  <a:gd name="T8" fmla="*/ 2147483647 w 182"/>
                  <a:gd name="T9" fmla="*/ 1206827261 h 57"/>
                  <a:gd name="T10" fmla="*/ 2147483647 w 182"/>
                  <a:gd name="T11" fmla="*/ 2147483647 h 57"/>
                  <a:gd name="T12" fmla="*/ 2147483647 w 182"/>
                  <a:gd name="T13" fmla="*/ 2147483647 h 57"/>
                  <a:gd name="T14" fmla="*/ 2147483647 w 182"/>
                  <a:gd name="T15" fmla="*/ 2147483647 h 57"/>
                  <a:gd name="T16" fmla="*/ 2147483647 w 182"/>
                  <a:gd name="T17" fmla="*/ 2147483647 h 57"/>
                  <a:gd name="T18" fmla="*/ 2147483647 w 182"/>
                  <a:gd name="T19" fmla="*/ 2147483647 h 57"/>
                  <a:gd name="T20" fmla="*/ 2147483647 w 182"/>
                  <a:gd name="T21" fmla="*/ 2147483647 h 57"/>
                  <a:gd name="T22" fmla="*/ 2147483647 w 182"/>
                  <a:gd name="T23" fmla="*/ 2147483647 h 57"/>
                  <a:gd name="T24" fmla="*/ 2147483647 w 182"/>
                  <a:gd name="T25" fmla="*/ 2147483647 h 57"/>
                  <a:gd name="T26" fmla="*/ 2147483647 w 182"/>
                  <a:gd name="T27" fmla="*/ 2147483647 h 57"/>
                  <a:gd name="T28" fmla="*/ 2147483647 w 182"/>
                  <a:gd name="T29" fmla="*/ 2147483647 h 57"/>
                  <a:gd name="T30" fmla="*/ 2147483647 w 182"/>
                  <a:gd name="T31" fmla="*/ 2147483647 h 57"/>
                  <a:gd name="T32" fmla="*/ 2147483647 w 182"/>
                  <a:gd name="T33" fmla="*/ 2147483647 h 57"/>
                  <a:gd name="T34" fmla="*/ 2147483647 w 182"/>
                  <a:gd name="T35" fmla="*/ 2147483647 h 57"/>
                  <a:gd name="T36" fmla="*/ 2147483647 w 182"/>
                  <a:gd name="T37" fmla="*/ 2147483647 h 57"/>
                  <a:gd name="T38" fmla="*/ 2147483647 w 182"/>
                  <a:gd name="T39" fmla="*/ 2147483647 h 57"/>
                  <a:gd name="T40" fmla="*/ 2147483647 w 182"/>
                  <a:gd name="T41" fmla="*/ 2147483647 h 57"/>
                  <a:gd name="T42" fmla="*/ 2147483647 w 182"/>
                  <a:gd name="T43" fmla="*/ 2147483647 h 57"/>
                  <a:gd name="T44" fmla="*/ 2147483647 w 182"/>
                  <a:gd name="T45" fmla="*/ 2147483647 h 57"/>
                  <a:gd name="T46" fmla="*/ 787058528 w 182"/>
                  <a:gd name="T47" fmla="*/ 2147483647 h 57"/>
                  <a:gd name="T48" fmla="*/ 104038910 w 182"/>
                  <a:gd name="T49" fmla="*/ 2147483647 h 57"/>
                  <a:gd name="T50" fmla="*/ 0 w 182"/>
                  <a:gd name="T51" fmla="*/ 2147483647 h 5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82"/>
                  <a:gd name="T79" fmla="*/ 0 h 57"/>
                  <a:gd name="T80" fmla="*/ 182 w 182"/>
                  <a:gd name="T81" fmla="*/ 57 h 5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82" h="57">
                    <a:moveTo>
                      <a:pt x="0" y="8"/>
                    </a:moveTo>
                    <a:lnTo>
                      <a:pt x="19" y="3"/>
                    </a:lnTo>
                    <a:lnTo>
                      <a:pt x="44" y="0"/>
                    </a:lnTo>
                    <a:lnTo>
                      <a:pt x="67" y="0"/>
                    </a:lnTo>
                    <a:lnTo>
                      <a:pt x="89" y="2"/>
                    </a:lnTo>
                    <a:lnTo>
                      <a:pt x="111" y="8"/>
                    </a:lnTo>
                    <a:lnTo>
                      <a:pt x="135" y="17"/>
                    </a:lnTo>
                    <a:lnTo>
                      <a:pt x="145" y="22"/>
                    </a:lnTo>
                    <a:lnTo>
                      <a:pt x="155" y="28"/>
                    </a:lnTo>
                    <a:lnTo>
                      <a:pt x="163" y="33"/>
                    </a:lnTo>
                    <a:lnTo>
                      <a:pt x="170" y="38"/>
                    </a:lnTo>
                    <a:lnTo>
                      <a:pt x="181" y="56"/>
                    </a:lnTo>
                    <a:lnTo>
                      <a:pt x="170" y="49"/>
                    </a:lnTo>
                    <a:lnTo>
                      <a:pt x="153" y="40"/>
                    </a:lnTo>
                    <a:lnTo>
                      <a:pt x="134" y="33"/>
                    </a:lnTo>
                    <a:lnTo>
                      <a:pt x="119" y="28"/>
                    </a:lnTo>
                    <a:lnTo>
                      <a:pt x="108" y="25"/>
                    </a:lnTo>
                    <a:lnTo>
                      <a:pt x="94" y="21"/>
                    </a:lnTo>
                    <a:lnTo>
                      <a:pt x="80" y="18"/>
                    </a:lnTo>
                    <a:lnTo>
                      <a:pt x="70" y="17"/>
                    </a:lnTo>
                    <a:lnTo>
                      <a:pt x="57" y="17"/>
                    </a:lnTo>
                    <a:lnTo>
                      <a:pt x="42" y="18"/>
                    </a:lnTo>
                    <a:lnTo>
                      <a:pt x="25" y="20"/>
                    </a:lnTo>
                    <a:lnTo>
                      <a:pt x="7" y="23"/>
                    </a:lnTo>
                    <a:lnTo>
                      <a:pt x="1" y="25"/>
                    </a:lnTo>
                    <a:lnTo>
                      <a:pt x="0" y="8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  <p:sp>
            <p:nvSpPr>
              <p:cNvPr id="34" name="Freeform 8"/>
              <p:cNvSpPr>
                <a:spLocks/>
              </p:cNvSpPr>
              <p:nvPr/>
            </p:nvSpPr>
            <p:spPr bwMode="auto">
              <a:xfrm>
                <a:off x="734" y="3494"/>
                <a:ext cx="1416" cy="514"/>
              </a:xfrm>
              <a:custGeom>
                <a:avLst/>
                <a:gdLst>
                  <a:gd name="T0" fmla="*/ 227202776 w 222"/>
                  <a:gd name="T1" fmla="*/ 2147483647 h 68"/>
                  <a:gd name="T2" fmla="*/ 2147483647 w 222"/>
                  <a:gd name="T3" fmla="*/ 2147483647 h 68"/>
                  <a:gd name="T4" fmla="*/ 2147483647 w 222"/>
                  <a:gd name="T5" fmla="*/ 0 h 68"/>
                  <a:gd name="T6" fmla="*/ 2147483647 w 222"/>
                  <a:gd name="T7" fmla="*/ 0 h 68"/>
                  <a:gd name="T8" fmla="*/ 2147483647 w 222"/>
                  <a:gd name="T9" fmla="*/ 1854012407 h 68"/>
                  <a:gd name="T10" fmla="*/ 2147483647 w 222"/>
                  <a:gd name="T11" fmla="*/ 2147483647 h 68"/>
                  <a:gd name="T12" fmla="*/ 2147483647 w 222"/>
                  <a:gd name="T13" fmla="*/ 2147483647 h 68"/>
                  <a:gd name="T14" fmla="*/ 2147483647 w 222"/>
                  <a:gd name="T15" fmla="*/ 2147483647 h 68"/>
                  <a:gd name="T16" fmla="*/ 2147483647 w 222"/>
                  <a:gd name="T17" fmla="*/ 2147483647 h 68"/>
                  <a:gd name="T18" fmla="*/ 2147483647 w 222"/>
                  <a:gd name="T19" fmla="*/ 2147483647 h 68"/>
                  <a:gd name="T20" fmla="*/ 2147483647 w 222"/>
                  <a:gd name="T21" fmla="*/ 2147483647 h 68"/>
                  <a:gd name="T22" fmla="*/ 2147483647 w 222"/>
                  <a:gd name="T23" fmla="*/ 2147483647 h 68"/>
                  <a:gd name="T24" fmla="*/ 2147483647 w 222"/>
                  <a:gd name="T25" fmla="*/ 2147483647 h 68"/>
                  <a:gd name="T26" fmla="*/ 2147483647 w 222"/>
                  <a:gd name="T27" fmla="*/ 2147483647 h 68"/>
                  <a:gd name="T28" fmla="*/ 2147483647 w 222"/>
                  <a:gd name="T29" fmla="*/ 2147483647 h 68"/>
                  <a:gd name="T30" fmla="*/ 2147483647 w 222"/>
                  <a:gd name="T31" fmla="*/ 2147483647 h 68"/>
                  <a:gd name="T32" fmla="*/ 2147483647 w 222"/>
                  <a:gd name="T33" fmla="*/ 2147483647 h 68"/>
                  <a:gd name="T34" fmla="*/ 2147483647 w 222"/>
                  <a:gd name="T35" fmla="*/ 2147483647 h 68"/>
                  <a:gd name="T36" fmla="*/ 2147483647 w 222"/>
                  <a:gd name="T37" fmla="*/ 2147483647 h 68"/>
                  <a:gd name="T38" fmla="*/ 2147483647 w 222"/>
                  <a:gd name="T39" fmla="*/ 2147483647 h 68"/>
                  <a:gd name="T40" fmla="*/ 1887691686 w 222"/>
                  <a:gd name="T41" fmla="*/ 2147483647 h 68"/>
                  <a:gd name="T42" fmla="*/ 0 w 222"/>
                  <a:gd name="T43" fmla="*/ 2147483647 h 68"/>
                  <a:gd name="T44" fmla="*/ 227202776 w 222"/>
                  <a:gd name="T45" fmla="*/ 2147483647 h 6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22"/>
                  <a:gd name="T70" fmla="*/ 0 h 68"/>
                  <a:gd name="T71" fmla="*/ 222 w 222"/>
                  <a:gd name="T72" fmla="*/ 68 h 68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22" h="68">
                    <a:moveTo>
                      <a:pt x="2" y="10"/>
                    </a:moveTo>
                    <a:lnTo>
                      <a:pt x="25" y="4"/>
                    </a:lnTo>
                    <a:lnTo>
                      <a:pt x="45" y="0"/>
                    </a:lnTo>
                    <a:lnTo>
                      <a:pt x="68" y="0"/>
                    </a:lnTo>
                    <a:lnTo>
                      <a:pt x="90" y="3"/>
                    </a:lnTo>
                    <a:lnTo>
                      <a:pt x="119" y="10"/>
                    </a:lnTo>
                    <a:lnTo>
                      <a:pt x="147" y="18"/>
                    </a:lnTo>
                    <a:lnTo>
                      <a:pt x="174" y="26"/>
                    </a:lnTo>
                    <a:lnTo>
                      <a:pt x="195" y="35"/>
                    </a:lnTo>
                    <a:lnTo>
                      <a:pt x="212" y="42"/>
                    </a:lnTo>
                    <a:lnTo>
                      <a:pt x="221" y="67"/>
                    </a:lnTo>
                    <a:lnTo>
                      <a:pt x="205" y="57"/>
                    </a:lnTo>
                    <a:lnTo>
                      <a:pt x="194" y="52"/>
                    </a:lnTo>
                    <a:lnTo>
                      <a:pt x="177" y="45"/>
                    </a:lnTo>
                    <a:lnTo>
                      <a:pt x="161" y="40"/>
                    </a:lnTo>
                    <a:lnTo>
                      <a:pt x="145" y="36"/>
                    </a:lnTo>
                    <a:lnTo>
                      <a:pt x="120" y="30"/>
                    </a:lnTo>
                    <a:lnTo>
                      <a:pt x="91" y="25"/>
                    </a:lnTo>
                    <a:lnTo>
                      <a:pt x="65" y="22"/>
                    </a:lnTo>
                    <a:lnTo>
                      <a:pt x="43" y="24"/>
                    </a:lnTo>
                    <a:lnTo>
                      <a:pt x="17" y="27"/>
                    </a:lnTo>
                    <a:lnTo>
                      <a:pt x="0" y="32"/>
                    </a:lnTo>
                    <a:lnTo>
                      <a:pt x="2" y="10"/>
                    </a:lnTo>
                  </a:path>
                </a:pathLst>
              </a:custGeom>
              <a:solidFill>
                <a:srgbClr val="FFCC66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  <p:sp>
            <p:nvSpPr>
              <p:cNvPr id="35" name="Freeform 9"/>
              <p:cNvSpPr>
                <a:spLocks/>
              </p:cNvSpPr>
              <p:nvPr/>
            </p:nvSpPr>
            <p:spPr bwMode="auto">
              <a:xfrm>
                <a:off x="2425" y="3139"/>
                <a:ext cx="204" cy="559"/>
              </a:xfrm>
              <a:custGeom>
                <a:avLst/>
                <a:gdLst>
                  <a:gd name="T0" fmla="*/ 2147483647 w 32"/>
                  <a:gd name="T1" fmla="*/ 2147483647 h 74"/>
                  <a:gd name="T2" fmla="*/ 2147483647 w 32"/>
                  <a:gd name="T3" fmla="*/ 2147483647 h 74"/>
                  <a:gd name="T4" fmla="*/ 2147483647 w 32"/>
                  <a:gd name="T5" fmla="*/ 2147483647 h 74"/>
                  <a:gd name="T6" fmla="*/ 2147483647 w 32"/>
                  <a:gd name="T7" fmla="*/ 2147483647 h 74"/>
                  <a:gd name="T8" fmla="*/ 2147483647 w 32"/>
                  <a:gd name="T9" fmla="*/ 2147483647 h 74"/>
                  <a:gd name="T10" fmla="*/ 2147483647 w 32"/>
                  <a:gd name="T11" fmla="*/ 2147483647 h 74"/>
                  <a:gd name="T12" fmla="*/ 1112992053 w 32"/>
                  <a:gd name="T13" fmla="*/ 2147483647 h 74"/>
                  <a:gd name="T14" fmla="*/ 0 w 32"/>
                  <a:gd name="T15" fmla="*/ 0 h 74"/>
                  <a:gd name="T16" fmla="*/ 103577304 w 32"/>
                  <a:gd name="T17" fmla="*/ 2147483647 h 74"/>
                  <a:gd name="T18" fmla="*/ 1216556276 w 32"/>
                  <a:gd name="T19" fmla="*/ 2147483647 h 74"/>
                  <a:gd name="T20" fmla="*/ 2147483647 w 32"/>
                  <a:gd name="T21" fmla="*/ 2147483647 h 7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2"/>
                  <a:gd name="T34" fmla="*/ 0 h 74"/>
                  <a:gd name="T35" fmla="*/ 32 w 32"/>
                  <a:gd name="T36" fmla="*/ 74 h 7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2" h="74">
                    <a:moveTo>
                      <a:pt x="29" y="73"/>
                    </a:moveTo>
                    <a:lnTo>
                      <a:pt x="31" y="65"/>
                    </a:lnTo>
                    <a:lnTo>
                      <a:pt x="31" y="52"/>
                    </a:lnTo>
                    <a:lnTo>
                      <a:pt x="31" y="37"/>
                    </a:lnTo>
                    <a:lnTo>
                      <a:pt x="29" y="24"/>
                    </a:lnTo>
                    <a:lnTo>
                      <a:pt x="28" y="11"/>
                    </a:lnTo>
                    <a:lnTo>
                      <a:pt x="10" y="6"/>
                    </a:lnTo>
                    <a:lnTo>
                      <a:pt x="0" y="0"/>
                    </a:lnTo>
                    <a:lnTo>
                      <a:pt x="1" y="17"/>
                    </a:lnTo>
                    <a:lnTo>
                      <a:pt x="11" y="47"/>
                    </a:lnTo>
                    <a:lnTo>
                      <a:pt x="29" y="73"/>
                    </a:lnTo>
                  </a:path>
                </a:pathLst>
              </a:custGeom>
              <a:solidFill>
                <a:srgbClr val="FFFF00"/>
              </a:solidFill>
              <a:ln w="12700" cap="rnd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  <p:sp>
            <p:nvSpPr>
              <p:cNvPr id="36" name="Freeform 10"/>
              <p:cNvSpPr>
                <a:spLocks/>
              </p:cNvSpPr>
              <p:nvPr/>
            </p:nvSpPr>
            <p:spPr bwMode="auto">
              <a:xfrm>
                <a:off x="2278" y="2542"/>
                <a:ext cx="319" cy="733"/>
              </a:xfrm>
              <a:custGeom>
                <a:avLst/>
                <a:gdLst>
                  <a:gd name="T0" fmla="*/ 2147483647 w 50"/>
                  <a:gd name="T1" fmla="*/ 2147483647 h 97"/>
                  <a:gd name="T2" fmla="*/ 2147483647 w 50"/>
                  <a:gd name="T3" fmla="*/ 2147483647 h 97"/>
                  <a:gd name="T4" fmla="*/ 2147483647 w 50"/>
                  <a:gd name="T5" fmla="*/ 2147483647 h 97"/>
                  <a:gd name="T6" fmla="*/ 1891444643 w 50"/>
                  <a:gd name="T7" fmla="*/ 2147483647 h 97"/>
                  <a:gd name="T8" fmla="*/ 999067680 w 50"/>
                  <a:gd name="T9" fmla="*/ 2147483647 h 97"/>
                  <a:gd name="T10" fmla="*/ 0 w 50"/>
                  <a:gd name="T11" fmla="*/ 0 h 97"/>
                  <a:gd name="T12" fmla="*/ 104131291 w 50"/>
                  <a:gd name="T13" fmla="*/ 2147483647 h 97"/>
                  <a:gd name="T14" fmla="*/ 104131291 w 50"/>
                  <a:gd name="T15" fmla="*/ 2147483647 h 97"/>
                  <a:gd name="T16" fmla="*/ 664357466 w 50"/>
                  <a:gd name="T17" fmla="*/ 2147483647 h 97"/>
                  <a:gd name="T18" fmla="*/ 1227150262 w 50"/>
                  <a:gd name="T19" fmla="*/ 2147483647 h 97"/>
                  <a:gd name="T20" fmla="*/ 1454768177 w 50"/>
                  <a:gd name="T21" fmla="*/ 2147483647 h 97"/>
                  <a:gd name="T22" fmla="*/ 1891444643 w 50"/>
                  <a:gd name="T23" fmla="*/ 2147483647 h 97"/>
                  <a:gd name="T24" fmla="*/ 2147483647 w 50"/>
                  <a:gd name="T25" fmla="*/ 2147483647 h 97"/>
                  <a:gd name="T26" fmla="*/ 2147483647 w 50"/>
                  <a:gd name="T27" fmla="*/ 2147483647 h 97"/>
                  <a:gd name="T28" fmla="*/ 2147483647 w 50"/>
                  <a:gd name="T29" fmla="*/ 2147483647 h 97"/>
                  <a:gd name="T30" fmla="*/ 2147483647 w 50"/>
                  <a:gd name="T31" fmla="*/ 2147483647 h 97"/>
                  <a:gd name="T32" fmla="*/ 2147483647 w 50"/>
                  <a:gd name="T33" fmla="*/ 2147483647 h 97"/>
                  <a:gd name="T34" fmla="*/ 2147483647 w 50"/>
                  <a:gd name="T35" fmla="*/ 2147483647 h 97"/>
                  <a:gd name="T36" fmla="*/ 2147483647 w 50"/>
                  <a:gd name="T37" fmla="*/ 2147483647 h 9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0"/>
                  <a:gd name="T58" fmla="*/ 0 h 97"/>
                  <a:gd name="T59" fmla="*/ 50 w 50"/>
                  <a:gd name="T60" fmla="*/ 97 h 9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0" h="97">
                    <a:moveTo>
                      <a:pt x="38" y="17"/>
                    </a:moveTo>
                    <a:lnTo>
                      <a:pt x="35" y="15"/>
                    </a:lnTo>
                    <a:lnTo>
                      <a:pt x="27" y="15"/>
                    </a:lnTo>
                    <a:lnTo>
                      <a:pt x="17" y="10"/>
                    </a:lnTo>
                    <a:lnTo>
                      <a:pt x="9" y="5"/>
                    </a:lnTo>
                    <a:lnTo>
                      <a:pt x="0" y="0"/>
                    </a:lnTo>
                    <a:lnTo>
                      <a:pt x="1" y="17"/>
                    </a:lnTo>
                    <a:lnTo>
                      <a:pt x="1" y="30"/>
                    </a:lnTo>
                    <a:lnTo>
                      <a:pt x="6" y="38"/>
                    </a:lnTo>
                    <a:lnTo>
                      <a:pt x="11" y="49"/>
                    </a:lnTo>
                    <a:lnTo>
                      <a:pt x="13" y="62"/>
                    </a:lnTo>
                    <a:lnTo>
                      <a:pt x="17" y="70"/>
                    </a:lnTo>
                    <a:lnTo>
                      <a:pt x="22" y="80"/>
                    </a:lnTo>
                    <a:lnTo>
                      <a:pt x="32" y="86"/>
                    </a:lnTo>
                    <a:lnTo>
                      <a:pt x="49" y="96"/>
                    </a:lnTo>
                    <a:lnTo>
                      <a:pt x="43" y="58"/>
                    </a:lnTo>
                    <a:lnTo>
                      <a:pt x="43" y="49"/>
                    </a:lnTo>
                    <a:lnTo>
                      <a:pt x="39" y="31"/>
                    </a:lnTo>
                    <a:lnTo>
                      <a:pt x="38" y="17"/>
                    </a:lnTo>
                  </a:path>
                </a:pathLst>
              </a:custGeom>
              <a:solidFill>
                <a:schemeClr val="accent2"/>
              </a:solidFill>
              <a:ln w="12700" cap="rnd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  <p:sp>
            <p:nvSpPr>
              <p:cNvPr id="37" name="Freeform 11"/>
              <p:cNvSpPr>
                <a:spLocks/>
              </p:cNvSpPr>
              <p:nvPr/>
            </p:nvSpPr>
            <p:spPr bwMode="auto">
              <a:xfrm>
                <a:off x="1595" y="2157"/>
                <a:ext cx="823" cy="982"/>
              </a:xfrm>
              <a:custGeom>
                <a:avLst/>
                <a:gdLst>
                  <a:gd name="T0" fmla="*/ 2014640984 w 129"/>
                  <a:gd name="T1" fmla="*/ 2147483647 h 130"/>
                  <a:gd name="T2" fmla="*/ 455561750 w 129"/>
                  <a:gd name="T3" fmla="*/ 2147483647 h 130"/>
                  <a:gd name="T4" fmla="*/ 104107869 w 129"/>
                  <a:gd name="T5" fmla="*/ 2147483647 h 130"/>
                  <a:gd name="T6" fmla="*/ 0 w 129"/>
                  <a:gd name="T7" fmla="*/ 2147483647 h 130"/>
                  <a:gd name="T8" fmla="*/ 332100784 w 129"/>
                  <a:gd name="T9" fmla="*/ 2147483647 h 130"/>
                  <a:gd name="T10" fmla="*/ 787662228 w 129"/>
                  <a:gd name="T11" fmla="*/ 635745172 h 130"/>
                  <a:gd name="T12" fmla="*/ 2147483647 w 129"/>
                  <a:gd name="T13" fmla="*/ 0 h 130"/>
                  <a:gd name="T14" fmla="*/ 2147483647 w 129"/>
                  <a:gd name="T15" fmla="*/ 635745172 h 130"/>
                  <a:gd name="T16" fmla="*/ 2147483647 w 129"/>
                  <a:gd name="T17" fmla="*/ 2147483647 h 130"/>
                  <a:gd name="T18" fmla="*/ 2147483647 w 129"/>
                  <a:gd name="T19" fmla="*/ 2147483647 h 130"/>
                  <a:gd name="T20" fmla="*/ 2147483647 w 129"/>
                  <a:gd name="T21" fmla="*/ 2147483647 h 130"/>
                  <a:gd name="T22" fmla="*/ 2147483647 w 129"/>
                  <a:gd name="T23" fmla="*/ 2147483647 h 130"/>
                  <a:gd name="T24" fmla="*/ 2147483647 w 129"/>
                  <a:gd name="T25" fmla="*/ 2147483647 h 130"/>
                  <a:gd name="T26" fmla="*/ 2147483647 w 129"/>
                  <a:gd name="T27" fmla="*/ 2147483647 h 130"/>
                  <a:gd name="T28" fmla="*/ 2147483647 w 129"/>
                  <a:gd name="T29" fmla="*/ 2147483647 h 130"/>
                  <a:gd name="T30" fmla="*/ 2147483647 w 129"/>
                  <a:gd name="T31" fmla="*/ 2147483647 h 130"/>
                  <a:gd name="T32" fmla="*/ 2147483647 w 129"/>
                  <a:gd name="T33" fmla="*/ 2147483647 h 130"/>
                  <a:gd name="T34" fmla="*/ 2147483647 w 129"/>
                  <a:gd name="T35" fmla="*/ 2147483647 h 130"/>
                  <a:gd name="T36" fmla="*/ 2147483647 w 129"/>
                  <a:gd name="T37" fmla="*/ 2147483647 h 130"/>
                  <a:gd name="T38" fmla="*/ 2147483647 w 129"/>
                  <a:gd name="T39" fmla="*/ 2147483647 h 130"/>
                  <a:gd name="T40" fmla="*/ 2014640984 w 129"/>
                  <a:gd name="T41" fmla="*/ 2147483647 h 13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29"/>
                  <a:gd name="T64" fmla="*/ 0 h 130"/>
                  <a:gd name="T65" fmla="*/ 129 w 129"/>
                  <a:gd name="T66" fmla="*/ 130 h 13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29" h="130">
                    <a:moveTo>
                      <a:pt x="18" y="114"/>
                    </a:moveTo>
                    <a:lnTo>
                      <a:pt x="4" y="87"/>
                    </a:lnTo>
                    <a:lnTo>
                      <a:pt x="1" y="79"/>
                    </a:lnTo>
                    <a:lnTo>
                      <a:pt x="0" y="61"/>
                    </a:lnTo>
                    <a:lnTo>
                      <a:pt x="3" y="15"/>
                    </a:lnTo>
                    <a:lnTo>
                      <a:pt x="7" y="1"/>
                    </a:lnTo>
                    <a:lnTo>
                      <a:pt x="23" y="0"/>
                    </a:lnTo>
                    <a:lnTo>
                      <a:pt x="59" y="1"/>
                    </a:lnTo>
                    <a:lnTo>
                      <a:pt x="88" y="9"/>
                    </a:lnTo>
                    <a:lnTo>
                      <a:pt x="111" y="25"/>
                    </a:lnTo>
                    <a:lnTo>
                      <a:pt x="111" y="29"/>
                    </a:lnTo>
                    <a:lnTo>
                      <a:pt x="107" y="47"/>
                    </a:lnTo>
                    <a:lnTo>
                      <a:pt x="111" y="79"/>
                    </a:lnTo>
                    <a:lnTo>
                      <a:pt x="119" y="105"/>
                    </a:lnTo>
                    <a:lnTo>
                      <a:pt x="128" y="129"/>
                    </a:lnTo>
                    <a:lnTo>
                      <a:pt x="112" y="127"/>
                    </a:lnTo>
                    <a:lnTo>
                      <a:pt x="96" y="121"/>
                    </a:lnTo>
                    <a:lnTo>
                      <a:pt x="78" y="114"/>
                    </a:lnTo>
                    <a:lnTo>
                      <a:pt x="63" y="114"/>
                    </a:lnTo>
                    <a:lnTo>
                      <a:pt x="41" y="112"/>
                    </a:lnTo>
                    <a:lnTo>
                      <a:pt x="18" y="114"/>
                    </a:lnTo>
                  </a:path>
                </a:pathLst>
              </a:custGeom>
              <a:solidFill>
                <a:schemeClr val="accent2"/>
              </a:solidFill>
              <a:ln w="12700" cap="rnd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  <p:sp>
            <p:nvSpPr>
              <p:cNvPr id="38" name="Freeform 12"/>
              <p:cNvSpPr>
                <a:spLocks/>
              </p:cNvSpPr>
              <p:nvPr/>
            </p:nvSpPr>
            <p:spPr bwMode="auto">
              <a:xfrm>
                <a:off x="1372" y="2081"/>
                <a:ext cx="262" cy="756"/>
              </a:xfrm>
              <a:custGeom>
                <a:avLst/>
                <a:gdLst>
                  <a:gd name="T0" fmla="*/ 0 w 41"/>
                  <a:gd name="T1" fmla="*/ 0 h 100"/>
                  <a:gd name="T2" fmla="*/ 675759759 w 41"/>
                  <a:gd name="T3" fmla="*/ 1855926937 h 100"/>
                  <a:gd name="T4" fmla="*/ 1242765583 w 41"/>
                  <a:gd name="T5" fmla="*/ 2147483647 h 100"/>
                  <a:gd name="T6" fmla="*/ 1582144051 w 41"/>
                  <a:gd name="T7" fmla="*/ 2147483647 h 100"/>
                  <a:gd name="T8" fmla="*/ 1938070075 w 41"/>
                  <a:gd name="T9" fmla="*/ 2147483647 h 100"/>
                  <a:gd name="T10" fmla="*/ 2147483647 w 41"/>
                  <a:gd name="T11" fmla="*/ 2147483647 h 100"/>
                  <a:gd name="T12" fmla="*/ 2147483647 w 41"/>
                  <a:gd name="T13" fmla="*/ 2147483647 h 100"/>
                  <a:gd name="T14" fmla="*/ 2147483647 w 41"/>
                  <a:gd name="T15" fmla="*/ 2147483647 h 100"/>
                  <a:gd name="T16" fmla="*/ 2147483647 w 41"/>
                  <a:gd name="T17" fmla="*/ 2147483647 h 100"/>
                  <a:gd name="T18" fmla="*/ 2147483647 w 41"/>
                  <a:gd name="T19" fmla="*/ 2147483647 h 100"/>
                  <a:gd name="T20" fmla="*/ 2147483647 w 41"/>
                  <a:gd name="T21" fmla="*/ 2147483647 h 100"/>
                  <a:gd name="T22" fmla="*/ 2147483647 w 41"/>
                  <a:gd name="T23" fmla="*/ 2147483647 h 100"/>
                  <a:gd name="T24" fmla="*/ 2147483647 w 41"/>
                  <a:gd name="T25" fmla="*/ 2147483647 h 100"/>
                  <a:gd name="T26" fmla="*/ 2147483647 w 41"/>
                  <a:gd name="T27" fmla="*/ 2147483647 h 100"/>
                  <a:gd name="T28" fmla="*/ 2147483647 w 41"/>
                  <a:gd name="T29" fmla="*/ 2147483647 h 100"/>
                  <a:gd name="T30" fmla="*/ 2147483647 w 41"/>
                  <a:gd name="T31" fmla="*/ 2147483647 h 100"/>
                  <a:gd name="T32" fmla="*/ 2147483647 w 41"/>
                  <a:gd name="T33" fmla="*/ 2147483647 h 100"/>
                  <a:gd name="T34" fmla="*/ 1473807270 w 41"/>
                  <a:gd name="T35" fmla="*/ 2147483647 h 100"/>
                  <a:gd name="T36" fmla="*/ 1137433954 w 41"/>
                  <a:gd name="T37" fmla="*/ 2147483647 h 100"/>
                  <a:gd name="T38" fmla="*/ 906395539 w 41"/>
                  <a:gd name="T39" fmla="*/ 2147483647 h 100"/>
                  <a:gd name="T40" fmla="*/ 675759759 w 41"/>
                  <a:gd name="T41" fmla="*/ 2147483647 h 100"/>
                  <a:gd name="T42" fmla="*/ 0 w 41"/>
                  <a:gd name="T43" fmla="*/ 2147483647 h 100"/>
                  <a:gd name="T44" fmla="*/ 0 w 41"/>
                  <a:gd name="T45" fmla="*/ 0 h 10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41"/>
                  <a:gd name="T70" fmla="*/ 0 h 100"/>
                  <a:gd name="T71" fmla="*/ 41 w 41"/>
                  <a:gd name="T72" fmla="*/ 100 h 10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41" h="100">
                    <a:moveTo>
                      <a:pt x="0" y="0"/>
                    </a:moveTo>
                    <a:lnTo>
                      <a:pt x="6" y="3"/>
                    </a:lnTo>
                    <a:lnTo>
                      <a:pt x="11" y="6"/>
                    </a:lnTo>
                    <a:lnTo>
                      <a:pt x="14" y="8"/>
                    </a:lnTo>
                    <a:lnTo>
                      <a:pt x="17" y="9"/>
                    </a:lnTo>
                    <a:lnTo>
                      <a:pt x="21" y="10"/>
                    </a:lnTo>
                    <a:lnTo>
                      <a:pt x="26" y="11"/>
                    </a:lnTo>
                    <a:lnTo>
                      <a:pt x="33" y="12"/>
                    </a:lnTo>
                    <a:lnTo>
                      <a:pt x="40" y="13"/>
                    </a:lnTo>
                    <a:lnTo>
                      <a:pt x="38" y="28"/>
                    </a:lnTo>
                    <a:lnTo>
                      <a:pt x="33" y="49"/>
                    </a:lnTo>
                    <a:lnTo>
                      <a:pt x="33" y="62"/>
                    </a:lnTo>
                    <a:lnTo>
                      <a:pt x="34" y="68"/>
                    </a:lnTo>
                    <a:lnTo>
                      <a:pt x="33" y="75"/>
                    </a:lnTo>
                    <a:lnTo>
                      <a:pt x="35" y="99"/>
                    </a:lnTo>
                    <a:lnTo>
                      <a:pt x="29" y="87"/>
                    </a:lnTo>
                    <a:lnTo>
                      <a:pt x="20" y="69"/>
                    </a:lnTo>
                    <a:lnTo>
                      <a:pt x="13" y="51"/>
                    </a:lnTo>
                    <a:lnTo>
                      <a:pt x="10" y="40"/>
                    </a:lnTo>
                    <a:lnTo>
                      <a:pt x="8" y="35"/>
                    </a:lnTo>
                    <a:lnTo>
                      <a:pt x="6" y="29"/>
                    </a:lnTo>
                    <a:lnTo>
                      <a:pt x="0" y="11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2"/>
              </a:solidFill>
              <a:ln w="12700" cap="rnd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  <p:sp>
            <p:nvSpPr>
              <p:cNvPr id="39" name="Freeform 13"/>
              <p:cNvSpPr>
                <a:spLocks/>
              </p:cNvSpPr>
              <p:nvPr/>
            </p:nvSpPr>
            <p:spPr bwMode="auto">
              <a:xfrm>
                <a:off x="447" y="1968"/>
                <a:ext cx="1225" cy="945"/>
              </a:xfrm>
              <a:custGeom>
                <a:avLst/>
                <a:gdLst>
                  <a:gd name="T0" fmla="*/ 0 w 192"/>
                  <a:gd name="T1" fmla="*/ 2147483647 h 125"/>
                  <a:gd name="T2" fmla="*/ 664485726 w 192"/>
                  <a:gd name="T3" fmla="*/ 2147483647 h 125"/>
                  <a:gd name="T4" fmla="*/ 1227393668 w 192"/>
                  <a:gd name="T5" fmla="*/ 2147483647 h 125"/>
                  <a:gd name="T6" fmla="*/ 2015461643 w 192"/>
                  <a:gd name="T7" fmla="*/ 2147483647 h 125"/>
                  <a:gd name="T8" fmla="*/ 2147483647 w 192"/>
                  <a:gd name="T9" fmla="*/ 2147483647 h 125"/>
                  <a:gd name="T10" fmla="*/ 2147483647 w 192"/>
                  <a:gd name="T11" fmla="*/ 1205289175 h 125"/>
                  <a:gd name="T12" fmla="*/ 2147483647 w 192"/>
                  <a:gd name="T13" fmla="*/ 640736818 h 125"/>
                  <a:gd name="T14" fmla="*/ 2147483647 w 192"/>
                  <a:gd name="T15" fmla="*/ 0 h 125"/>
                  <a:gd name="T16" fmla="*/ 2147483647 w 192"/>
                  <a:gd name="T17" fmla="*/ 0 h 125"/>
                  <a:gd name="T18" fmla="*/ 2147483647 w 192"/>
                  <a:gd name="T19" fmla="*/ 0 h 125"/>
                  <a:gd name="T20" fmla="*/ 2147483647 w 192"/>
                  <a:gd name="T21" fmla="*/ 0 h 125"/>
                  <a:gd name="T22" fmla="*/ 2147483647 w 192"/>
                  <a:gd name="T23" fmla="*/ 1205289175 h 125"/>
                  <a:gd name="T24" fmla="*/ 2147483647 w 192"/>
                  <a:gd name="T25" fmla="*/ 1855927050 h 125"/>
                  <a:gd name="T26" fmla="*/ 2147483647 w 192"/>
                  <a:gd name="T27" fmla="*/ 2147483647 h 125"/>
                  <a:gd name="T28" fmla="*/ 2147483647 w 192"/>
                  <a:gd name="T29" fmla="*/ 2147483647 h 125"/>
                  <a:gd name="T30" fmla="*/ 2147483647 w 192"/>
                  <a:gd name="T31" fmla="*/ 2147483647 h 125"/>
                  <a:gd name="T32" fmla="*/ 2147483647 w 192"/>
                  <a:gd name="T33" fmla="*/ 2147483647 h 125"/>
                  <a:gd name="T34" fmla="*/ 2147483647 w 192"/>
                  <a:gd name="T35" fmla="*/ 2147483647 h 125"/>
                  <a:gd name="T36" fmla="*/ 2147483647 w 192"/>
                  <a:gd name="T37" fmla="*/ 2147483647 h 125"/>
                  <a:gd name="T38" fmla="*/ 2147483647 w 192"/>
                  <a:gd name="T39" fmla="*/ 2147483647 h 125"/>
                  <a:gd name="T40" fmla="*/ 2147483647 w 192"/>
                  <a:gd name="T41" fmla="*/ 2147483647 h 125"/>
                  <a:gd name="T42" fmla="*/ 2147483647 w 192"/>
                  <a:gd name="T43" fmla="*/ 2147483647 h 125"/>
                  <a:gd name="T44" fmla="*/ 2147483647 w 192"/>
                  <a:gd name="T45" fmla="*/ 2147483647 h 125"/>
                  <a:gd name="T46" fmla="*/ 2147483647 w 192"/>
                  <a:gd name="T47" fmla="*/ 2147483647 h 125"/>
                  <a:gd name="T48" fmla="*/ 2147483647 w 192"/>
                  <a:gd name="T49" fmla="*/ 2147483647 h 125"/>
                  <a:gd name="T50" fmla="*/ 2147483647 w 192"/>
                  <a:gd name="T51" fmla="*/ 2147483647 h 125"/>
                  <a:gd name="T52" fmla="*/ 2147483647 w 192"/>
                  <a:gd name="T53" fmla="*/ 2147483647 h 125"/>
                  <a:gd name="T54" fmla="*/ 2147483647 w 192"/>
                  <a:gd name="T55" fmla="*/ 2147483647 h 125"/>
                  <a:gd name="T56" fmla="*/ 2147483647 w 192"/>
                  <a:gd name="T57" fmla="*/ 2147483647 h 125"/>
                  <a:gd name="T58" fmla="*/ 2147483647 w 192"/>
                  <a:gd name="T59" fmla="*/ 2147483647 h 125"/>
                  <a:gd name="T60" fmla="*/ 2147483647 w 192"/>
                  <a:gd name="T61" fmla="*/ 2147483647 h 125"/>
                  <a:gd name="T62" fmla="*/ 2147483647 w 192"/>
                  <a:gd name="T63" fmla="*/ 2147483647 h 125"/>
                  <a:gd name="T64" fmla="*/ 2147483647 w 192"/>
                  <a:gd name="T65" fmla="*/ 2147483647 h 125"/>
                  <a:gd name="T66" fmla="*/ 2147483647 w 192"/>
                  <a:gd name="T67" fmla="*/ 2147483647 h 125"/>
                  <a:gd name="T68" fmla="*/ 2147483647 w 192"/>
                  <a:gd name="T69" fmla="*/ 2147483647 h 125"/>
                  <a:gd name="T70" fmla="*/ 2147483647 w 192"/>
                  <a:gd name="T71" fmla="*/ 2147483647 h 125"/>
                  <a:gd name="T72" fmla="*/ 2147483647 w 192"/>
                  <a:gd name="T73" fmla="*/ 2147483647 h 125"/>
                  <a:gd name="T74" fmla="*/ 2147483647 w 192"/>
                  <a:gd name="T75" fmla="*/ 2147483647 h 125"/>
                  <a:gd name="T76" fmla="*/ 2015461643 w 192"/>
                  <a:gd name="T77" fmla="*/ 2147483647 h 125"/>
                  <a:gd name="T78" fmla="*/ 1787740748 w 192"/>
                  <a:gd name="T79" fmla="*/ 2147483647 h 125"/>
                  <a:gd name="T80" fmla="*/ 1348340330 w 192"/>
                  <a:gd name="T81" fmla="*/ 2147483647 h 125"/>
                  <a:gd name="T82" fmla="*/ 788003254 w 192"/>
                  <a:gd name="T83" fmla="*/ 2147483647 h 125"/>
                  <a:gd name="T84" fmla="*/ 332281042 w 192"/>
                  <a:gd name="T85" fmla="*/ 2147483647 h 125"/>
                  <a:gd name="T86" fmla="*/ 0 w 192"/>
                  <a:gd name="T87" fmla="*/ 2147483647 h 125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92"/>
                  <a:gd name="T133" fmla="*/ 0 h 125"/>
                  <a:gd name="T134" fmla="*/ 192 w 192"/>
                  <a:gd name="T135" fmla="*/ 125 h 125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92" h="125">
                    <a:moveTo>
                      <a:pt x="0" y="21"/>
                    </a:moveTo>
                    <a:lnTo>
                      <a:pt x="6" y="16"/>
                    </a:lnTo>
                    <a:lnTo>
                      <a:pt x="11" y="13"/>
                    </a:lnTo>
                    <a:lnTo>
                      <a:pt x="18" y="10"/>
                    </a:lnTo>
                    <a:lnTo>
                      <a:pt x="29" y="6"/>
                    </a:lnTo>
                    <a:lnTo>
                      <a:pt x="40" y="2"/>
                    </a:lnTo>
                    <a:lnTo>
                      <a:pt x="50" y="1"/>
                    </a:lnTo>
                    <a:lnTo>
                      <a:pt x="60" y="0"/>
                    </a:lnTo>
                    <a:lnTo>
                      <a:pt x="72" y="0"/>
                    </a:lnTo>
                    <a:lnTo>
                      <a:pt x="87" y="0"/>
                    </a:lnTo>
                    <a:lnTo>
                      <a:pt x="100" y="0"/>
                    </a:lnTo>
                    <a:lnTo>
                      <a:pt x="113" y="2"/>
                    </a:lnTo>
                    <a:lnTo>
                      <a:pt x="121" y="3"/>
                    </a:lnTo>
                    <a:lnTo>
                      <a:pt x="132" y="7"/>
                    </a:lnTo>
                    <a:lnTo>
                      <a:pt x="142" y="11"/>
                    </a:lnTo>
                    <a:lnTo>
                      <a:pt x="149" y="15"/>
                    </a:lnTo>
                    <a:lnTo>
                      <a:pt x="154" y="17"/>
                    </a:lnTo>
                    <a:lnTo>
                      <a:pt x="155" y="25"/>
                    </a:lnTo>
                    <a:lnTo>
                      <a:pt x="156" y="29"/>
                    </a:lnTo>
                    <a:lnTo>
                      <a:pt x="157" y="39"/>
                    </a:lnTo>
                    <a:lnTo>
                      <a:pt x="161" y="53"/>
                    </a:lnTo>
                    <a:lnTo>
                      <a:pt x="166" y="67"/>
                    </a:lnTo>
                    <a:lnTo>
                      <a:pt x="173" y="87"/>
                    </a:lnTo>
                    <a:lnTo>
                      <a:pt x="182" y="107"/>
                    </a:lnTo>
                    <a:lnTo>
                      <a:pt x="187" y="117"/>
                    </a:lnTo>
                    <a:lnTo>
                      <a:pt x="191" y="124"/>
                    </a:lnTo>
                    <a:lnTo>
                      <a:pt x="180" y="117"/>
                    </a:lnTo>
                    <a:lnTo>
                      <a:pt x="170" y="110"/>
                    </a:lnTo>
                    <a:lnTo>
                      <a:pt x="156" y="104"/>
                    </a:lnTo>
                    <a:lnTo>
                      <a:pt x="140" y="97"/>
                    </a:lnTo>
                    <a:lnTo>
                      <a:pt x="124" y="92"/>
                    </a:lnTo>
                    <a:lnTo>
                      <a:pt x="109" y="89"/>
                    </a:lnTo>
                    <a:lnTo>
                      <a:pt x="90" y="87"/>
                    </a:lnTo>
                    <a:lnTo>
                      <a:pt x="72" y="86"/>
                    </a:lnTo>
                    <a:lnTo>
                      <a:pt x="54" y="87"/>
                    </a:lnTo>
                    <a:lnTo>
                      <a:pt x="36" y="90"/>
                    </a:lnTo>
                    <a:lnTo>
                      <a:pt x="20" y="95"/>
                    </a:lnTo>
                    <a:lnTo>
                      <a:pt x="20" y="87"/>
                    </a:lnTo>
                    <a:lnTo>
                      <a:pt x="18" y="75"/>
                    </a:lnTo>
                    <a:lnTo>
                      <a:pt x="16" y="62"/>
                    </a:lnTo>
                    <a:lnTo>
                      <a:pt x="12" y="50"/>
                    </a:lnTo>
                    <a:lnTo>
                      <a:pt x="7" y="38"/>
                    </a:lnTo>
                    <a:lnTo>
                      <a:pt x="3" y="28"/>
                    </a:lnTo>
                    <a:lnTo>
                      <a:pt x="0" y="21"/>
                    </a:lnTo>
                  </a:path>
                </a:pathLst>
              </a:custGeom>
              <a:solidFill>
                <a:schemeClr val="accent2"/>
              </a:solidFill>
              <a:ln w="12700" cap="rnd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  <p:sp>
            <p:nvSpPr>
              <p:cNvPr id="40" name="Freeform 14"/>
              <p:cNvSpPr>
                <a:spLocks/>
              </p:cNvSpPr>
              <p:nvPr/>
            </p:nvSpPr>
            <p:spPr bwMode="auto">
              <a:xfrm>
                <a:off x="2520" y="2542"/>
                <a:ext cx="409" cy="733"/>
              </a:xfrm>
              <a:custGeom>
                <a:avLst/>
                <a:gdLst>
                  <a:gd name="T0" fmla="*/ 2147483647 w 64"/>
                  <a:gd name="T1" fmla="*/ 2147483647 h 97"/>
                  <a:gd name="T2" fmla="*/ 2147483647 w 64"/>
                  <a:gd name="T3" fmla="*/ 2147483647 h 97"/>
                  <a:gd name="T4" fmla="*/ 2147483647 w 64"/>
                  <a:gd name="T5" fmla="*/ 2147483647 h 97"/>
                  <a:gd name="T6" fmla="*/ 2147483647 w 64"/>
                  <a:gd name="T7" fmla="*/ 2147483647 h 97"/>
                  <a:gd name="T8" fmla="*/ 1474403806 w 64"/>
                  <a:gd name="T9" fmla="*/ 2147483647 h 97"/>
                  <a:gd name="T10" fmla="*/ 906781607 w 64"/>
                  <a:gd name="T11" fmla="*/ 2147483647 h 97"/>
                  <a:gd name="T12" fmla="*/ 676067475 w 64"/>
                  <a:gd name="T13" fmla="*/ 2147483647 h 97"/>
                  <a:gd name="T14" fmla="*/ 570276813 w 64"/>
                  <a:gd name="T15" fmla="*/ 2147483647 h 97"/>
                  <a:gd name="T16" fmla="*/ 570276813 w 64"/>
                  <a:gd name="T17" fmla="*/ 2147483647 h 97"/>
                  <a:gd name="T18" fmla="*/ 570276813 w 64"/>
                  <a:gd name="T19" fmla="*/ 2147483647 h 97"/>
                  <a:gd name="T20" fmla="*/ 105790535 w 64"/>
                  <a:gd name="T21" fmla="*/ 2147483647 h 97"/>
                  <a:gd name="T22" fmla="*/ 105790535 w 64"/>
                  <a:gd name="T23" fmla="*/ 2147483647 h 97"/>
                  <a:gd name="T24" fmla="*/ 0 w 64"/>
                  <a:gd name="T25" fmla="*/ 2147483647 h 97"/>
                  <a:gd name="T26" fmla="*/ 0 w 64"/>
                  <a:gd name="T27" fmla="*/ 2147483647 h 97"/>
                  <a:gd name="T28" fmla="*/ 0 w 64"/>
                  <a:gd name="T29" fmla="*/ 2147483647 h 97"/>
                  <a:gd name="T30" fmla="*/ 1474403806 w 64"/>
                  <a:gd name="T31" fmla="*/ 1850326220 h 97"/>
                  <a:gd name="T32" fmla="*/ 2147483647 w 64"/>
                  <a:gd name="T33" fmla="*/ 637391934 h 97"/>
                  <a:gd name="T34" fmla="*/ 2147483647 w 64"/>
                  <a:gd name="T35" fmla="*/ 0 h 97"/>
                  <a:gd name="T36" fmla="*/ 2147483647 w 64"/>
                  <a:gd name="T37" fmla="*/ 1201575056 h 97"/>
                  <a:gd name="T38" fmla="*/ 2147483647 w 64"/>
                  <a:gd name="T39" fmla="*/ 2147483647 h 97"/>
                  <a:gd name="T40" fmla="*/ 2147483647 w 64"/>
                  <a:gd name="T41" fmla="*/ 2147483647 h 97"/>
                  <a:gd name="T42" fmla="*/ 2147483647 w 64"/>
                  <a:gd name="T43" fmla="*/ 2147483647 h 97"/>
                  <a:gd name="T44" fmla="*/ 2147483647 w 64"/>
                  <a:gd name="T45" fmla="*/ 2147483647 h 97"/>
                  <a:gd name="T46" fmla="*/ 2147483647 w 64"/>
                  <a:gd name="T47" fmla="*/ 2147483647 h 97"/>
                  <a:gd name="T48" fmla="*/ 2147483647 w 64"/>
                  <a:gd name="T49" fmla="*/ 2147483647 h 97"/>
                  <a:gd name="T50" fmla="*/ 2147483647 w 64"/>
                  <a:gd name="T51" fmla="*/ 2147483647 h 97"/>
                  <a:gd name="T52" fmla="*/ 2147483647 w 64"/>
                  <a:gd name="T53" fmla="*/ 2147483647 h 97"/>
                  <a:gd name="T54" fmla="*/ 2147483647 w 64"/>
                  <a:gd name="T55" fmla="*/ 2147483647 h 9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64"/>
                  <a:gd name="T85" fmla="*/ 0 h 97"/>
                  <a:gd name="T86" fmla="*/ 64 w 64"/>
                  <a:gd name="T87" fmla="*/ 97 h 9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64" h="97">
                    <a:moveTo>
                      <a:pt x="63" y="88"/>
                    </a:moveTo>
                    <a:lnTo>
                      <a:pt x="49" y="85"/>
                    </a:lnTo>
                    <a:lnTo>
                      <a:pt x="37" y="85"/>
                    </a:lnTo>
                    <a:lnTo>
                      <a:pt x="26" y="85"/>
                    </a:lnTo>
                    <a:lnTo>
                      <a:pt x="13" y="89"/>
                    </a:lnTo>
                    <a:lnTo>
                      <a:pt x="8" y="96"/>
                    </a:lnTo>
                    <a:lnTo>
                      <a:pt x="6" y="83"/>
                    </a:lnTo>
                    <a:lnTo>
                      <a:pt x="5" y="77"/>
                    </a:lnTo>
                    <a:lnTo>
                      <a:pt x="5" y="66"/>
                    </a:lnTo>
                    <a:lnTo>
                      <a:pt x="1" y="51"/>
                    </a:lnTo>
                    <a:lnTo>
                      <a:pt x="1" y="39"/>
                    </a:lnTo>
                    <a:lnTo>
                      <a:pt x="0" y="27"/>
                    </a:lnTo>
                    <a:lnTo>
                      <a:pt x="0" y="14"/>
                    </a:lnTo>
                    <a:lnTo>
                      <a:pt x="0" y="6"/>
                    </a:lnTo>
                    <a:lnTo>
                      <a:pt x="13" y="3"/>
                    </a:lnTo>
                    <a:lnTo>
                      <a:pt x="32" y="1"/>
                    </a:lnTo>
                    <a:lnTo>
                      <a:pt x="43" y="0"/>
                    </a:lnTo>
                    <a:lnTo>
                      <a:pt x="60" y="2"/>
                    </a:lnTo>
                    <a:lnTo>
                      <a:pt x="55" y="12"/>
                    </a:lnTo>
                    <a:lnTo>
                      <a:pt x="53" y="22"/>
                    </a:lnTo>
                    <a:lnTo>
                      <a:pt x="53" y="30"/>
                    </a:lnTo>
                    <a:lnTo>
                      <a:pt x="53" y="39"/>
                    </a:lnTo>
                    <a:lnTo>
                      <a:pt x="51" y="48"/>
                    </a:lnTo>
                    <a:lnTo>
                      <a:pt x="53" y="58"/>
                    </a:lnTo>
                    <a:lnTo>
                      <a:pt x="55" y="67"/>
                    </a:lnTo>
                    <a:lnTo>
                      <a:pt x="59" y="77"/>
                    </a:lnTo>
                    <a:lnTo>
                      <a:pt x="63" y="88"/>
                    </a:lnTo>
                  </a:path>
                </a:pathLst>
              </a:custGeom>
              <a:solidFill>
                <a:schemeClr val="accent2"/>
              </a:solidFill>
              <a:ln w="12700" cap="rnd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  <p:sp>
            <p:nvSpPr>
              <p:cNvPr id="41" name="Freeform 15"/>
              <p:cNvSpPr>
                <a:spLocks/>
              </p:cNvSpPr>
              <p:nvPr/>
            </p:nvSpPr>
            <p:spPr bwMode="auto">
              <a:xfrm>
                <a:off x="2578" y="3192"/>
                <a:ext cx="453" cy="431"/>
              </a:xfrm>
              <a:custGeom>
                <a:avLst/>
                <a:gdLst>
                  <a:gd name="T0" fmla="*/ 2147483647 w 71"/>
                  <a:gd name="T1" fmla="*/ 2147483647 h 57"/>
                  <a:gd name="T2" fmla="*/ 2147483647 w 71"/>
                  <a:gd name="T3" fmla="*/ 2147483647 h 57"/>
                  <a:gd name="T4" fmla="*/ 2147483647 w 71"/>
                  <a:gd name="T5" fmla="*/ 2147483647 h 57"/>
                  <a:gd name="T6" fmla="*/ 2147483647 w 71"/>
                  <a:gd name="T7" fmla="*/ 1206827261 h 57"/>
                  <a:gd name="T8" fmla="*/ 2147483647 w 71"/>
                  <a:gd name="T9" fmla="*/ 0 h 57"/>
                  <a:gd name="T10" fmla="*/ 2147483647 w 71"/>
                  <a:gd name="T11" fmla="*/ 0 h 57"/>
                  <a:gd name="T12" fmla="*/ 560379798 w 71"/>
                  <a:gd name="T13" fmla="*/ 1859874899 h 57"/>
                  <a:gd name="T14" fmla="*/ 0 w 71"/>
                  <a:gd name="T15" fmla="*/ 2147483647 h 57"/>
                  <a:gd name="T16" fmla="*/ 104154455 w 71"/>
                  <a:gd name="T17" fmla="*/ 2147483647 h 57"/>
                  <a:gd name="T18" fmla="*/ 104154455 w 71"/>
                  <a:gd name="T19" fmla="*/ 2147483647 h 57"/>
                  <a:gd name="T20" fmla="*/ 104154455 w 71"/>
                  <a:gd name="T21" fmla="*/ 2147483647 h 57"/>
                  <a:gd name="T22" fmla="*/ 228144994 w 71"/>
                  <a:gd name="T23" fmla="*/ 2147483647 h 57"/>
                  <a:gd name="T24" fmla="*/ 332299526 w 71"/>
                  <a:gd name="T25" fmla="*/ 2147483647 h 57"/>
                  <a:gd name="T26" fmla="*/ 664534534 w 71"/>
                  <a:gd name="T27" fmla="*/ 2147483647 h 57"/>
                  <a:gd name="T28" fmla="*/ 1683296438 w 71"/>
                  <a:gd name="T29" fmla="*/ 2147483647 h 57"/>
                  <a:gd name="T30" fmla="*/ 2147483647 w 71"/>
                  <a:gd name="T31" fmla="*/ 2147483647 h 57"/>
                  <a:gd name="T32" fmla="*/ 2147483647 w 71"/>
                  <a:gd name="T33" fmla="*/ 2147483647 h 57"/>
                  <a:gd name="T34" fmla="*/ 2147483647 w 71"/>
                  <a:gd name="T35" fmla="*/ 2147483647 h 57"/>
                  <a:gd name="T36" fmla="*/ 2147483647 w 71"/>
                  <a:gd name="T37" fmla="*/ 2147483647 h 5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1"/>
                  <a:gd name="T58" fmla="*/ 0 h 57"/>
                  <a:gd name="T59" fmla="*/ 71 w 71"/>
                  <a:gd name="T60" fmla="*/ 57 h 5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1" h="57">
                    <a:moveTo>
                      <a:pt x="70" y="52"/>
                    </a:moveTo>
                    <a:lnTo>
                      <a:pt x="61" y="34"/>
                    </a:lnTo>
                    <a:lnTo>
                      <a:pt x="57" y="15"/>
                    </a:lnTo>
                    <a:lnTo>
                      <a:pt x="53" y="2"/>
                    </a:lnTo>
                    <a:lnTo>
                      <a:pt x="39" y="0"/>
                    </a:lnTo>
                    <a:lnTo>
                      <a:pt x="26" y="0"/>
                    </a:lnTo>
                    <a:lnTo>
                      <a:pt x="5" y="3"/>
                    </a:lnTo>
                    <a:lnTo>
                      <a:pt x="0" y="4"/>
                    </a:lnTo>
                    <a:lnTo>
                      <a:pt x="1" y="15"/>
                    </a:lnTo>
                    <a:lnTo>
                      <a:pt x="1" y="28"/>
                    </a:lnTo>
                    <a:lnTo>
                      <a:pt x="1" y="38"/>
                    </a:lnTo>
                    <a:lnTo>
                      <a:pt x="2" y="44"/>
                    </a:lnTo>
                    <a:lnTo>
                      <a:pt x="3" y="53"/>
                    </a:lnTo>
                    <a:lnTo>
                      <a:pt x="6" y="56"/>
                    </a:lnTo>
                    <a:lnTo>
                      <a:pt x="15" y="49"/>
                    </a:lnTo>
                    <a:lnTo>
                      <a:pt x="32" y="48"/>
                    </a:lnTo>
                    <a:lnTo>
                      <a:pt x="47" y="48"/>
                    </a:lnTo>
                    <a:lnTo>
                      <a:pt x="59" y="50"/>
                    </a:lnTo>
                    <a:lnTo>
                      <a:pt x="70" y="52"/>
                    </a:lnTo>
                  </a:path>
                </a:pathLst>
              </a:custGeom>
              <a:solidFill>
                <a:srgbClr val="FFFF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  <p:sp>
            <p:nvSpPr>
              <p:cNvPr id="42" name="Freeform 16"/>
              <p:cNvSpPr>
                <a:spLocks/>
              </p:cNvSpPr>
              <p:nvPr/>
            </p:nvSpPr>
            <p:spPr bwMode="auto">
              <a:xfrm>
                <a:off x="1742" y="2981"/>
                <a:ext cx="842" cy="597"/>
              </a:xfrm>
              <a:custGeom>
                <a:avLst/>
                <a:gdLst>
                  <a:gd name="T0" fmla="*/ 2147483647 w 132"/>
                  <a:gd name="T1" fmla="*/ 2147483647 h 79"/>
                  <a:gd name="T2" fmla="*/ 2147483647 w 132"/>
                  <a:gd name="T3" fmla="*/ 2147483647 h 79"/>
                  <a:gd name="T4" fmla="*/ 2147483647 w 132"/>
                  <a:gd name="T5" fmla="*/ 2147483647 h 79"/>
                  <a:gd name="T6" fmla="*/ 2147483647 w 132"/>
                  <a:gd name="T7" fmla="*/ 2147483647 h 79"/>
                  <a:gd name="T8" fmla="*/ 2147483647 w 132"/>
                  <a:gd name="T9" fmla="*/ 2147483647 h 79"/>
                  <a:gd name="T10" fmla="*/ 2147483647 w 132"/>
                  <a:gd name="T11" fmla="*/ 2147483647 h 79"/>
                  <a:gd name="T12" fmla="*/ 2147483647 w 132"/>
                  <a:gd name="T13" fmla="*/ 2147483647 h 79"/>
                  <a:gd name="T14" fmla="*/ 2147483647 w 132"/>
                  <a:gd name="T15" fmla="*/ 2147483647 h 79"/>
                  <a:gd name="T16" fmla="*/ 2147483647 w 132"/>
                  <a:gd name="T17" fmla="*/ 2147483647 h 79"/>
                  <a:gd name="T18" fmla="*/ 2147483647 w 132"/>
                  <a:gd name="T19" fmla="*/ 2147483647 h 79"/>
                  <a:gd name="T20" fmla="*/ 2147483647 w 132"/>
                  <a:gd name="T21" fmla="*/ 2147483647 h 79"/>
                  <a:gd name="T22" fmla="*/ 2147483647 w 132"/>
                  <a:gd name="T23" fmla="*/ 2147483647 h 79"/>
                  <a:gd name="T24" fmla="*/ 2147483647 w 132"/>
                  <a:gd name="T25" fmla="*/ 0 h 79"/>
                  <a:gd name="T26" fmla="*/ 0 w 132"/>
                  <a:gd name="T27" fmla="*/ 2147483647 h 79"/>
                  <a:gd name="T28" fmla="*/ 1345795432 w 132"/>
                  <a:gd name="T29" fmla="*/ 2147483647 h 79"/>
                  <a:gd name="T30" fmla="*/ 2147483647 w 132"/>
                  <a:gd name="T31" fmla="*/ 2147483647 h 79"/>
                  <a:gd name="T32" fmla="*/ 2147483647 w 132"/>
                  <a:gd name="T33" fmla="*/ 2147483647 h 7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2"/>
                  <a:gd name="T52" fmla="*/ 0 h 79"/>
                  <a:gd name="T53" fmla="*/ 132 w 132"/>
                  <a:gd name="T54" fmla="*/ 79 h 7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2" h="79">
                    <a:moveTo>
                      <a:pt x="24" y="58"/>
                    </a:moveTo>
                    <a:lnTo>
                      <a:pt x="41" y="58"/>
                    </a:lnTo>
                    <a:lnTo>
                      <a:pt x="67" y="58"/>
                    </a:lnTo>
                    <a:lnTo>
                      <a:pt x="96" y="64"/>
                    </a:lnTo>
                    <a:lnTo>
                      <a:pt x="116" y="71"/>
                    </a:lnTo>
                    <a:lnTo>
                      <a:pt x="129" y="78"/>
                    </a:lnTo>
                    <a:lnTo>
                      <a:pt x="131" y="76"/>
                    </a:lnTo>
                    <a:lnTo>
                      <a:pt x="120" y="55"/>
                    </a:lnTo>
                    <a:lnTo>
                      <a:pt x="114" y="34"/>
                    </a:lnTo>
                    <a:lnTo>
                      <a:pt x="106" y="20"/>
                    </a:lnTo>
                    <a:lnTo>
                      <a:pt x="77" y="12"/>
                    </a:lnTo>
                    <a:lnTo>
                      <a:pt x="55" y="4"/>
                    </a:lnTo>
                    <a:lnTo>
                      <a:pt x="20" y="0"/>
                    </a:lnTo>
                    <a:lnTo>
                      <a:pt x="0" y="4"/>
                    </a:lnTo>
                    <a:lnTo>
                      <a:pt x="12" y="30"/>
                    </a:lnTo>
                    <a:lnTo>
                      <a:pt x="20" y="50"/>
                    </a:lnTo>
                    <a:lnTo>
                      <a:pt x="24" y="58"/>
                    </a:lnTo>
                  </a:path>
                </a:pathLst>
              </a:custGeom>
              <a:solidFill>
                <a:srgbClr val="FFFF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  <p:sp>
            <p:nvSpPr>
              <p:cNvPr id="43" name="Freeform 17"/>
              <p:cNvSpPr>
                <a:spLocks/>
              </p:cNvSpPr>
              <p:nvPr/>
            </p:nvSpPr>
            <p:spPr bwMode="auto">
              <a:xfrm>
                <a:off x="594" y="2633"/>
                <a:ext cx="1276" cy="741"/>
              </a:xfrm>
              <a:custGeom>
                <a:avLst/>
                <a:gdLst>
                  <a:gd name="T0" fmla="*/ 0 w 200"/>
                  <a:gd name="T1" fmla="*/ 2147483647 h 98"/>
                  <a:gd name="T2" fmla="*/ 1348078277 w 200"/>
                  <a:gd name="T3" fmla="*/ 2147483647 h 98"/>
                  <a:gd name="T4" fmla="*/ 2147483647 w 200"/>
                  <a:gd name="T5" fmla="*/ 2147483647 h 98"/>
                  <a:gd name="T6" fmla="*/ 2147483647 w 200"/>
                  <a:gd name="T7" fmla="*/ 2147483647 h 98"/>
                  <a:gd name="T8" fmla="*/ 2147483647 w 200"/>
                  <a:gd name="T9" fmla="*/ 2147483647 h 98"/>
                  <a:gd name="T10" fmla="*/ 2147483647 w 200"/>
                  <a:gd name="T11" fmla="*/ 2147483647 h 98"/>
                  <a:gd name="T12" fmla="*/ 2147483647 w 200"/>
                  <a:gd name="T13" fmla="*/ 2147483647 h 98"/>
                  <a:gd name="T14" fmla="*/ 2147483647 w 200"/>
                  <a:gd name="T15" fmla="*/ 2147483647 h 98"/>
                  <a:gd name="T16" fmla="*/ 2147483647 w 200"/>
                  <a:gd name="T17" fmla="*/ 2147483647 h 98"/>
                  <a:gd name="T18" fmla="*/ 2147483647 w 200"/>
                  <a:gd name="T19" fmla="*/ 2147483647 h 98"/>
                  <a:gd name="T20" fmla="*/ 2147483647 w 200"/>
                  <a:gd name="T21" fmla="*/ 2147483647 h 98"/>
                  <a:gd name="T22" fmla="*/ 2147483647 w 200"/>
                  <a:gd name="T23" fmla="*/ 2147483647 h 98"/>
                  <a:gd name="T24" fmla="*/ 2147483647 w 200"/>
                  <a:gd name="T25" fmla="*/ 2147483647 h 98"/>
                  <a:gd name="T26" fmla="*/ 2147483647 w 200"/>
                  <a:gd name="T27" fmla="*/ 641550946 h 98"/>
                  <a:gd name="T28" fmla="*/ 2147483647 w 200"/>
                  <a:gd name="T29" fmla="*/ 0 h 98"/>
                  <a:gd name="T30" fmla="*/ 1891444643 w 200"/>
                  <a:gd name="T31" fmla="*/ 1859607214 h 98"/>
                  <a:gd name="T32" fmla="*/ 0 w 200"/>
                  <a:gd name="T33" fmla="*/ 2147483647 h 98"/>
                  <a:gd name="T34" fmla="*/ 104131291 w 200"/>
                  <a:gd name="T35" fmla="*/ 2147483647 h 98"/>
                  <a:gd name="T36" fmla="*/ 104131291 w 200"/>
                  <a:gd name="T37" fmla="*/ 2147483647 h 98"/>
                  <a:gd name="T38" fmla="*/ 0 w 200"/>
                  <a:gd name="T39" fmla="*/ 2147483647 h 9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200"/>
                  <a:gd name="T61" fmla="*/ 0 h 98"/>
                  <a:gd name="T62" fmla="*/ 200 w 200"/>
                  <a:gd name="T63" fmla="*/ 98 h 98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200" h="98">
                    <a:moveTo>
                      <a:pt x="0" y="62"/>
                    </a:moveTo>
                    <a:lnTo>
                      <a:pt x="12" y="58"/>
                    </a:lnTo>
                    <a:lnTo>
                      <a:pt x="38" y="55"/>
                    </a:lnTo>
                    <a:lnTo>
                      <a:pt x="60" y="55"/>
                    </a:lnTo>
                    <a:lnTo>
                      <a:pt x="86" y="59"/>
                    </a:lnTo>
                    <a:lnTo>
                      <a:pt x="120" y="69"/>
                    </a:lnTo>
                    <a:lnTo>
                      <a:pt x="174" y="86"/>
                    </a:lnTo>
                    <a:lnTo>
                      <a:pt x="199" y="97"/>
                    </a:lnTo>
                    <a:lnTo>
                      <a:pt x="184" y="66"/>
                    </a:lnTo>
                    <a:lnTo>
                      <a:pt x="171" y="43"/>
                    </a:lnTo>
                    <a:lnTo>
                      <a:pt x="164" y="35"/>
                    </a:lnTo>
                    <a:lnTo>
                      <a:pt x="138" y="20"/>
                    </a:lnTo>
                    <a:lnTo>
                      <a:pt x="105" y="7"/>
                    </a:lnTo>
                    <a:lnTo>
                      <a:pt x="67" y="1"/>
                    </a:lnTo>
                    <a:lnTo>
                      <a:pt x="36" y="0"/>
                    </a:lnTo>
                    <a:lnTo>
                      <a:pt x="17" y="3"/>
                    </a:lnTo>
                    <a:lnTo>
                      <a:pt x="0" y="11"/>
                    </a:lnTo>
                    <a:lnTo>
                      <a:pt x="1" y="23"/>
                    </a:lnTo>
                    <a:lnTo>
                      <a:pt x="1" y="47"/>
                    </a:lnTo>
                    <a:lnTo>
                      <a:pt x="0" y="62"/>
                    </a:lnTo>
                  </a:path>
                </a:pathLst>
              </a:custGeom>
              <a:solidFill>
                <a:srgbClr val="FFFF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  <p:sp>
            <p:nvSpPr>
              <p:cNvPr id="44" name="Freeform 18"/>
              <p:cNvSpPr>
                <a:spLocks/>
              </p:cNvSpPr>
              <p:nvPr/>
            </p:nvSpPr>
            <p:spPr bwMode="auto">
              <a:xfrm>
                <a:off x="1449" y="3555"/>
                <a:ext cx="567" cy="378"/>
              </a:xfrm>
              <a:custGeom>
                <a:avLst/>
                <a:gdLst>
                  <a:gd name="T0" fmla="*/ 0 w 89"/>
                  <a:gd name="T1" fmla="*/ 0 h 50"/>
                  <a:gd name="T2" fmla="*/ 328406593 w 89"/>
                  <a:gd name="T3" fmla="*/ 2147483647 h 50"/>
                  <a:gd name="T4" fmla="*/ 1435458602 w 89"/>
                  <a:gd name="T5" fmla="*/ 2147483647 h 50"/>
                  <a:gd name="T6" fmla="*/ 2147483647 w 89"/>
                  <a:gd name="T7" fmla="*/ 2147483647 h 50"/>
                  <a:gd name="T8" fmla="*/ 2147483647 w 89"/>
                  <a:gd name="T9" fmla="*/ 2147483647 h 50"/>
                  <a:gd name="T10" fmla="*/ 2147483647 w 89"/>
                  <a:gd name="T11" fmla="*/ 2147483647 h 50"/>
                  <a:gd name="T12" fmla="*/ 2147483647 w 89"/>
                  <a:gd name="T13" fmla="*/ 2147483647 h 50"/>
                  <a:gd name="T14" fmla="*/ 2147483647 w 89"/>
                  <a:gd name="T15" fmla="*/ 2147483647 h 50"/>
                  <a:gd name="T16" fmla="*/ 2147483647 w 89"/>
                  <a:gd name="T17" fmla="*/ 2147483647 h 50"/>
                  <a:gd name="T18" fmla="*/ 2147483647 w 89"/>
                  <a:gd name="T19" fmla="*/ 2147483647 h 50"/>
                  <a:gd name="T20" fmla="*/ 2147483647 w 89"/>
                  <a:gd name="T21" fmla="*/ 2147483647 h 50"/>
                  <a:gd name="T22" fmla="*/ 2147483647 w 89"/>
                  <a:gd name="T23" fmla="*/ 2147483647 h 50"/>
                  <a:gd name="T24" fmla="*/ 2147483647 w 89"/>
                  <a:gd name="T25" fmla="*/ 2147483647 h 50"/>
                  <a:gd name="T26" fmla="*/ 0 w 89"/>
                  <a:gd name="T27" fmla="*/ 0 h 5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89"/>
                  <a:gd name="T43" fmla="*/ 0 h 50"/>
                  <a:gd name="T44" fmla="*/ 89 w 89"/>
                  <a:gd name="T45" fmla="*/ 50 h 5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89" h="50">
                    <a:moveTo>
                      <a:pt x="0" y="0"/>
                    </a:moveTo>
                    <a:lnTo>
                      <a:pt x="3" y="49"/>
                    </a:lnTo>
                    <a:lnTo>
                      <a:pt x="13" y="43"/>
                    </a:lnTo>
                    <a:lnTo>
                      <a:pt x="21" y="38"/>
                    </a:lnTo>
                    <a:lnTo>
                      <a:pt x="35" y="35"/>
                    </a:lnTo>
                    <a:lnTo>
                      <a:pt x="47" y="38"/>
                    </a:lnTo>
                    <a:lnTo>
                      <a:pt x="61" y="39"/>
                    </a:lnTo>
                    <a:lnTo>
                      <a:pt x="77" y="41"/>
                    </a:lnTo>
                    <a:lnTo>
                      <a:pt x="87" y="36"/>
                    </a:lnTo>
                    <a:lnTo>
                      <a:pt x="88" y="29"/>
                    </a:lnTo>
                    <a:lnTo>
                      <a:pt x="78" y="25"/>
                    </a:lnTo>
                    <a:lnTo>
                      <a:pt x="54" y="11"/>
                    </a:lnTo>
                    <a:lnTo>
                      <a:pt x="29" y="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CC66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  <p:sp>
            <p:nvSpPr>
              <p:cNvPr id="45" name="Freeform 19"/>
              <p:cNvSpPr>
                <a:spLocks/>
              </p:cNvSpPr>
              <p:nvPr/>
            </p:nvSpPr>
            <p:spPr bwMode="auto">
              <a:xfrm>
                <a:off x="505" y="3018"/>
                <a:ext cx="1511" cy="779"/>
              </a:xfrm>
              <a:custGeom>
                <a:avLst/>
                <a:gdLst>
                  <a:gd name="T0" fmla="*/ 1444230616 w 237"/>
                  <a:gd name="T1" fmla="*/ 2147483647 h 103"/>
                  <a:gd name="T2" fmla="*/ 2147483647 w 237"/>
                  <a:gd name="T3" fmla="*/ 1862761431 h 103"/>
                  <a:gd name="T4" fmla="*/ 2147483647 w 237"/>
                  <a:gd name="T5" fmla="*/ 0 h 103"/>
                  <a:gd name="T6" fmla="*/ 2147483647 w 237"/>
                  <a:gd name="T7" fmla="*/ 0 h 103"/>
                  <a:gd name="T8" fmla="*/ 2147483647 w 237"/>
                  <a:gd name="T9" fmla="*/ 652620413 h 103"/>
                  <a:gd name="T10" fmla="*/ 2147483647 w 237"/>
                  <a:gd name="T11" fmla="*/ 1210143681 h 103"/>
                  <a:gd name="T12" fmla="*/ 2147483647 w 237"/>
                  <a:gd name="T13" fmla="*/ 2147483647 h 103"/>
                  <a:gd name="T14" fmla="*/ 2147483647 w 237"/>
                  <a:gd name="T15" fmla="*/ 2147483647 h 103"/>
                  <a:gd name="T16" fmla="*/ 2147483647 w 237"/>
                  <a:gd name="T17" fmla="*/ 2147483647 h 103"/>
                  <a:gd name="T18" fmla="*/ 2147483647 w 237"/>
                  <a:gd name="T19" fmla="*/ 2147483647 h 103"/>
                  <a:gd name="T20" fmla="*/ 2147483647 w 237"/>
                  <a:gd name="T21" fmla="*/ 2147483647 h 103"/>
                  <a:gd name="T22" fmla="*/ 2147483647 w 237"/>
                  <a:gd name="T23" fmla="*/ 2147483647 h 103"/>
                  <a:gd name="T24" fmla="*/ 2147483647 w 237"/>
                  <a:gd name="T25" fmla="*/ 2147483647 h 103"/>
                  <a:gd name="T26" fmla="*/ 2147483647 w 237"/>
                  <a:gd name="T27" fmla="*/ 2147483647 h 103"/>
                  <a:gd name="T28" fmla="*/ 2147483647 w 237"/>
                  <a:gd name="T29" fmla="*/ 2147483647 h 103"/>
                  <a:gd name="T30" fmla="*/ 2147483647 w 237"/>
                  <a:gd name="T31" fmla="*/ 2147483647 h 103"/>
                  <a:gd name="T32" fmla="*/ 2147483647 w 237"/>
                  <a:gd name="T33" fmla="*/ 2147483647 h 103"/>
                  <a:gd name="T34" fmla="*/ 2147483647 w 237"/>
                  <a:gd name="T35" fmla="*/ 2147483647 h 103"/>
                  <a:gd name="T36" fmla="*/ 2147483647 w 237"/>
                  <a:gd name="T37" fmla="*/ 2147483647 h 103"/>
                  <a:gd name="T38" fmla="*/ 2147483647 w 237"/>
                  <a:gd name="T39" fmla="*/ 2147483647 h 103"/>
                  <a:gd name="T40" fmla="*/ 2147483647 w 237"/>
                  <a:gd name="T41" fmla="*/ 2147483647 h 103"/>
                  <a:gd name="T42" fmla="*/ 2147483647 w 237"/>
                  <a:gd name="T43" fmla="*/ 2147483647 h 103"/>
                  <a:gd name="T44" fmla="*/ 0 w 237"/>
                  <a:gd name="T45" fmla="*/ 2147483647 h 103"/>
                  <a:gd name="T46" fmla="*/ 103619916 w 237"/>
                  <a:gd name="T47" fmla="*/ 2147483647 h 103"/>
                  <a:gd name="T48" fmla="*/ 557074265 w 237"/>
                  <a:gd name="T49" fmla="*/ 2147483647 h 103"/>
                  <a:gd name="T50" fmla="*/ 660631574 w 237"/>
                  <a:gd name="T51" fmla="*/ 2147483647 h 103"/>
                  <a:gd name="T52" fmla="*/ 990776292 w 237"/>
                  <a:gd name="T53" fmla="*/ 2147483647 h 103"/>
                  <a:gd name="T54" fmla="*/ 1340137152 w 237"/>
                  <a:gd name="T55" fmla="*/ 2147483647 h 103"/>
                  <a:gd name="T56" fmla="*/ 1444230616 w 237"/>
                  <a:gd name="T57" fmla="*/ 2147483647 h 103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37"/>
                  <a:gd name="T88" fmla="*/ 0 h 103"/>
                  <a:gd name="T89" fmla="*/ 237 w 237"/>
                  <a:gd name="T90" fmla="*/ 103 h 103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37" h="103">
                    <a:moveTo>
                      <a:pt x="13" y="7"/>
                    </a:moveTo>
                    <a:lnTo>
                      <a:pt x="29" y="3"/>
                    </a:lnTo>
                    <a:lnTo>
                      <a:pt x="45" y="0"/>
                    </a:lnTo>
                    <a:lnTo>
                      <a:pt x="61" y="0"/>
                    </a:lnTo>
                    <a:lnTo>
                      <a:pt x="75" y="1"/>
                    </a:lnTo>
                    <a:lnTo>
                      <a:pt x="88" y="2"/>
                    </a:lnTo>
                    <a:lnTo>
                      <a:pt x="105" y="6"/>
                    </a:lnTo>
                    <a:lnTo>
                      <a:pt x="144" y="16"/>
                    </a:lnTo>
                    <a:lnTo>
                      <a:pt x="165" y="22"/>
                    </a:lnTo>
                    <a:lnTo>
                      <a:pt x="199" y="34"/>
                    </a:lnTo>
                    <a:lnTo>
                      <a:pt x="215" y="42"/>
                    </a:lnTo>
                    <a:lnTo>
                      <a:pt x="236" y="102"/>
                    </a:lnTo>
                    <a:lnTo>
                      <a:pt x="232" y="97"/>
                    </a:lnTo>
                    <a:lnTo>
                      <a:pt x="224" y="93"/>
                    </a:lnTo>
                    <a:lnTo>
                      <a:pt x="211" y="86"/>
                    </a:lnTo>
                    <a:lnTo>
                      <a:pt x="192" y="80"/>
                    </a:lnTo>
                    <a:lnTo>
                      <a:pt x="169" y="74"/>
                    </a:lnTo>
                    <a:lnTo>
                      <a:pt x="138" y="68"/>
                    </a:lnTo>
                    <a:lnTo>
                      <a:pt x="115" y="66"/>
                    </a:lnTo>
                    <a:lnTo>
                      <a:pt x="86" y="65"/>
                    </a:lnTo>
                    <a:lnTo>
                      <a:pt x="54" y="70"/>
                    </a:lnTo>
                    <a:lnTo>
                      <a:pt x="23" y="76"/>
                    </a:lnTo>
                    <a:lnTo>
                      <a:pt x="0" y="82"/>
                    </a:lnTo>
                    <a:lnTo>
                      <a:pt x="1" y="74"/>
                    </a:lnTo>
                    <a:lnTo>
                      <a:pt x="5" y="61"/>
                    </a:lnTo>
                    <a:lnTo>
                      <a:pt x="6" y="51"/>
                    </a:lnTo>
                    <a:lnTo>
                      <a:pt x="9" y="37"/>
                    </a:lnTo>
                    <a:lnTo>
                      <a:pt x="12" y="24"/>
                    </a:lnTo>
                    <a:lnTo>
                      <a:pt x="13" y="7"/>
                    </a:lnTo>
                  </a:path>
                </a:pathLst>
              </a:custGeom>
              <a:solidFill>
                <a:srgbClr val="FFFF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  <p:sp>
            <p:nvSpPr>
              <p:cNvPr id="46" name="Freeform 20"/>
              <p:cNvSpPr>
                <a:spLocks/>
              </p:cNvSpPr>
              <p:nvPr/>
            </p:nvSpPr>
            <p:spPr bwMode="auto">
              <a:xfrm>
                <a:off x="2501" y="3887"/>
                <a:ext cx="185" cy="212"/>
              </a:xfrm>
              <a:custGeom>
                <a:avLst/>
                <a:gdLst>
                  <a:gd name="T0" fmla="*/ 1678531454 w 29"/>
                  <a:gd name="T1" fmla="*/ 2147483647 h 28"/>
                  <a:gd name="T2" fmla="*/ 0 w 29"/>
                  <a:gd name="T3" fmla="*/ 0 h 28"/>
                  <a:gd name="T4" fmla="*/ 2147483647 w 29"/>
                  <a:gd name="T5" fmla="*/ 2147483647 h 28"/>
                  <a:gd name="T6" fmla="*/ 2147483647 w 29"/>
                  <a:gd name="T7" fmla="*/ 2147483647 h 28"/>
                  <a:gd name="T8" fmla="*/ 1678531454 w 29"/>
                  <a:gd name="T9" fmla="*/ 2147483647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28"/>
                  <a:gd name="T17" fmla="*/ 29 w 29"/>
                  <a:gd name="T18" fmla="*/ 28 h 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28">
                    <a:moveTo>
                      <a:pt x="15" y="27"/>
                    </a:moveTo>
                    <a:lnTo>
                      <a:pt x="0" y="0"/>
                    </a:lnTo>
                    <a:lnTo>
                      <a:pt x="28" y="11"/>
                    </a:lnTo>
                    <a:lnTo>
                      <a:pt x="26" y="21"/>
                    </a:lnTo>
                    <a:lnTo>
                      <a:pt x="15" y="27"/>
                    </a:lnTo>
                  </a:path>
                </a:pathLst>
              </a:custGeom>
              <a:solidFill>
                <a:srgbClr val="FFCC66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  <p:sp>
            <p:nvSpPr>
              <p:cNvPr id="47" name="Freeform 21"/>
              <p:cNvSpPr>
                <a:spLocks/>
              </p:cNvSpPr>
              <p:nvPr/>
            </p:nvSpPr>
            <p:spPr bwMode="auto">
              <a:xfrm>
                <a:off x="1474" y="3404"/>
                <a:ext cx="1199" cy="635"/>
              </a:xfrm>
              <a:custGeom>
                <a:avLst/>
                <a:gdLst>
                  <a:gd name="T0" fmla="*/ 2147483647 w 188"/>
                  <a:gd name="T1" fmla="*/ 2147483647 h 84"/>
                  <a:gd name="T2" fmla="*/ 2147483647 w 188"/>
                  <a:gd name="T3" fmla="*/ 2147483647 h 84"/>
                  <a:gd name="T4" fmla="*/ 2147483647 w 188"/>
                  <a:gd name="T5" fmla="*/ 2147483647 h 84"/>
                  <a:gd name="T6" fmla="*/ 2147483647 w 188"/>
                  <a:gd name="T7" fmla="*/ 2147483647 h 84"/>
                  <a:gd name="T8" fmla="*/ 2147483647 w 188"/>
                  <a:gd name="T9" fmla="*/ 2147483647 h 84"/>
                  <a:gd name="T10" fmla="*/ 2147483647 w 188"/>
                  <a:gd name="T11" fmla="*/ 2147483647 h 84"/>
                  <a:gd name="T12" fmla="*/ 2147483647 w 188"/>
                  <a:gd name="T13" fmla="*/ 2147483647 h 84"/>
                  <a:gd name="T14" fmla="*/ 2147483647 w 188"/>
                  <a:gd name="T15" fmla="*/ 2147483647 h 84"/>
                  <a:gd name="T16" fmla="*/ 2147483647 w 188"/>
                  <a:gd name="T17" fmla="*/ 2147483647 h 84"/>
                  <a:gd name="T18" fmla="*/ 2147483647 w 188"/>
                  <a:gd name="T19" fmla="*/ 1204833806 h 84"/>
                  <a:gd name="T20" fmla="*/ 2147483647 w 188"/>
                  <a:gd name="T21" fmla="*/ 0 h 84"/>
                  <a:gd name="T22" fmla="*/ 2147483647 w 188"/>
                  <a:gd name="T23" fmla="*/ 0 h 84"/>
                  <a:gd name="T24" fmla="*/ 2147483647 w 188"/>
                  <a:gd name="T25" fmla="*/ 640483990 h 84"/>
                  <a:gd name="T26" fmla="*/ 2147483647 w 188"/>
                  <a:gd name="T27" fmla="*/ 2147483647 h 84"/>
                  <a:gd name="T28" fmla="*/ 2147483647 w 188"/>
                  <a:gd name="T29" fmla="*/ 2147483647 h 84"/>
                  <a:gd name="T30" fmla="*/ 2147483647 w 188"/>
                  <a:gd name="T31" fmla="*/ 2147483647 h 84"/>
                  <a:gd name="T32" fmla="*/ 2147483647 w 188"/>
                  <a:gd name="T33" fmla="*/ 2147483647 h 84"/>
                  <a:gd name="T34" fmla="*/ 2147483647 w 188"/>
                  <a:gd name="T35" fmla="*/ 2147483647 h 84"/>
                  <a:gd name="T36" fmla="*/ 996128060 w 188"/>
                  <a:gd name="T37" fmla="*/ 2147483647 h 84"/>
                  <a:gd name="T38" fmla="*/ 0 w 188"/>
                  <a:gd name="T39" fmla="*/ 2147483647 h 84"/>
                  <a:gd name="T40" fmla="*/ 785376582 w 188"/>
                  <a:gd name="T41" fmla="*/ 2147483647 h 84"/>
                  <a:gd name="T42" fmla="*/ 1885741689 w 188"/>
                  <a:gd name="T43" fmla="*/ 2147483647 h 84"/>
                  <a:gd name="T44" fmla="*/ 2147483647 w 188"/>
                  <a:gd name="T45" fmla="*/ 2147483647 h 84"/>
                  <a:gd name="T46" fmla="*/ 2147483647 w 188"/>
                  <a:gd name="T47" fmla="*/ 2147483647 h 84"/>
                  <a:gd name="T48" fmla="*/ 2147483647 w 188"/>
                  <a:gd name="T49" fmla="*/ 2147483647 h 84"/>
                  <a:gd name="T50" fmla="*/ 2147483647 w 188"/>
                  <a:gd name="T51" fmla="*/ 2147483647 h 84"/>
                  <a:gd name="T52" fmla="*/ 2147483647 w 188"/>
                  <a:gd name="T53" fmla="*/ 2147483647 h 84"/>
                  <a:gd name="T54" fmla="*/ 2147483647 w 188"/>
                  <a:gd name="T55" fmla="*/ 2147483647 h 84"/>
                  <a:gd name="T56" fmla="*/ 2147483647 w 188"/>
                  <a:gd name="T57" fmla="*/ 2147483647 h 84"/>
                  <a:gd name="T58" fmla="*/ 2147483647 w 188"/>
                  <a:gd name="T59" fmla="*/ 2147483647 h 84"/>
                  <a:gd name="T60" fmla="*/ 2147483647 w 188"/>
                  <a:gd name="T61" fmla="*/ 2147483647 h 84"/>
                  <a:gd name="T62" fmla="*/ 2147483647 w 188"/>
                  <a:gd name="T63" fmla="*/ 2147483647 h 84"/>
                  <a:gd name="T64" fmla="*/ 2147483647 w 188"/>
                  <a:gd name="T65" fmla="*/ 2147483647 h 84"/>
                  <a:gd name="T66" fmla="*/ 2147483647 w 188"/>
                  <a:gd name="T67" fmla="*/ 2147483647 h 84"/>
                  <a:gd name="T68" fmla="*/ 2147483647 w 188"/>
                  <a:gd name="T69" fmla="*/ 2147483647 h 8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88"/>
                  <a:gd name="T106" fmla="*/ 0 h 84"/>
                  <a:gd name="T107" fmla="*/ 188 w 188"/>
                  <a:gd name="T108" fmla="*/ 84 h 84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88" h="84">
                    <a:moveTo>
                      <a:pt x="181" y="83"/>
                    </a:moveTo>
                    <a:lnTo>
                      <a:pt x="183" y="69"/>
                    </a:lnTo>
                    <a:lnTo>
                      <a:pt x="187" y="58"/>
                    </a:lnTo>
                    <a:lnTo>
                      <a:pt x="182" y="43"/>
                    </a:lnTo>
                    <a:lnTo>
                      <a:pt x="179" y="30"/>
                    </a:lnTo>
                    <a:lnTo>
                      <a:pt x="174" y="22"/>
                    </a:lnTo>
                    <a:lnTo>
                      <a:pt x="168" y="19"/>
                    </a:lnTo>
                    <a:lnTo>
                      <a:pt x="147" y="10"/>
                    </a:lnTo>
                    <a:lnTo>
                      <a:pt x="128" y="4"/>
                    </a:lnTo>
                    <a:lnTo>
                      <a:pt x="113" y="2"/>
                    </a:lnTo>
                    <a:lnTo>
                      <a:pt x="91" y="0"/>
                    </a:lnTo>
                    <a:lnTo>
                      <a:pt x="73" y="0"/>
                    </a:lnTo>
                    <a:lnTo>
                      <a:pt x="65" y="1"/>
                    </a:lnTo>
                    <a:lnTo>
                      <a:pt x="82" y="50"/>
                    </a:lnTo>
                    <a:lnTo>
                      <a:pt x="82" y="57"/>
                    </a:lnTo>
                    <a:lnTo>
                      <a:pt x="77" y="60"/>
                    </a:lnTo>
                    <a:lnTo>
                      <a:pt x="60" y="59"/>
                    </a:lnTo>
                    <a:lnTo>
                      <a:pt x="24" y="55"/>
                    </a:lnTo>
                    <a:lnTo>
                      <a:pt x="9" y="60"/>
                    </a:lnTo>
                    <a:lnTo>
                      <a:pt x="0" y="68"/>
                    </a:lnTo>
                    <a:lnTo>
                      <a:pt x="7" y="72"/>
                    </a:lnTo>
                    <a:lnTo>
                      <a:pt x="17" y="76"/>
                    </a:lnTo>
                    <a:lnTo>
                      <a:pt x="25" y="79"/>
                    </a:lnTo>
                    <a:lnTo>
                      <a:pt x="40" y="80"/>
                    </a:lnTo>
                    <a:lnTo>
                      <a:pt x="56" y="79"/>
                    </a:lnTo>
                    <a:lnTo>
                      <a:pt x="76" y="74"/>
                    </a:lnTo>
                    <a:lnTo>
                      <a:pt x="100" y="70"/>
                    </a:lnTo>
                    <a:lnTo>
                      <a:pt x="115" y="68"/>
                    </a:lnTo>
                    <a:lnTo>
                      <a:pt x="132" y="65"/>
                    </a:lnTo>
                    <a:lnTo>
                      <a:pt x="146" y="65"/>
                    </a:lnTo>
                    <a:lnTo>
                      <a:pt x="163" y="67"/>
                    </a:lnTo>
                    <a:lnTo>
                      <a:pt x="169" y="70"/>
                    </a:lnTo>
                    <a:lnTo>
                      <a:pt x="175" y="74"/>
                    </a:lnTo>
                    <a:lnTo>
                      <a:pt x="180" y="78"/>
                    </a:lnTo>
                    <a:lnTo>
                      <a:pt x="181" y="83"/>
                    </a:lnTo>
                  </a:path>
                </a:pathLst>
              </a:custGeom>
              <a:solidFill>
                <a:srgbClr val="FFFF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  <p:sp>
            <p:nvSpPr>
              <p:cNvPr id="48" name="Freeform 22"/>
              <p:cNvSpPr>
                <a:spLocks/>
              </p:cNvSpPr>
              <p:nvPr/>
            </p:nvSpPr>
            <p:spPr bwMode="auto">
              <a:xfrm>
                <a:off x="2578" y="3578"/>
                <a:ext cx="542" cy="521"/>
              </a:xfrm>
              <a:custGeom>
                <a:avLst/>
                <a:gdLst>
                  <a:gd name="T0" fmla="*/ 661351172 w 85"/>
                  <a:gd name="T1" fmla="*/ 2147483647 h 69"/>
                  <a:gd name="T2" fmla="*/ 1218985262 w 85"/>
                  <a:gd name="T3" fmla="*/ 633794498 h 69"/>
                  <a:gd name="T4" fmla="*/ 2147483647 w 85"/>
                  <a:gd name="T5" fmla="*/ 0 h 69"/>
                  <a:gd name="T6" fmla="*/ 2147483647 w 85"/>
                  <a:gd name="T7" fmla="*/ 0 h 69"/>
                  <a:gd name="T8" fmla="*/ 2147483647 w 85"/>
                  <a:gd name="T9" fmla="*/ 0 h 69"/>
                  <a:gd name="T10" fmla="*/ 2147483647 w 85"/>
                  <a:gd name="T11" fmla="*/ 1838776296 h 69"/>
                  <a:gd name="T12" fmla="*/ 2147483647 w 85"/>
                  <a:gd name="T13" fmla="*/ 2147483647 h 69"/>
                  <a:gd name="T14" fmla="*/ 2147483647 w 85"/>
                  <a:gd name="T15" fmla="*/ 2147483647 h 69"/>
                  <a:gd name="T16" fmla="*/ 2147483647 w 85"/>
                  <a:gd name="T17" fmla="*/ 2147483647 h 69"/>
                  <a:gd name="T18" fmla="*/ 2147483647 w 85"/>
                  <a:gd name="T19" fmla="*/ 2147483647 h 69"/>
                  <a:gd name="T20" fmla="*/ 2147483647 w 85"/>
                  <a:gd name="T21" fmla="*/ 2147483647 h 69"/>
                  <a:gd name="T22" fmla="*/ 2147483647 w 85"/>
                  <a:gd name="T23" fmla="*/ 2147483647 h 69"/>
                  <a:gd name="T24" fmla="*/ 2147483647 w 85"/>
                  <a:gd name="T25" fmla="*/ 2147483647 h 69"/>
                  <a:gd name="T26" fmla="*/ 2147483647 w 85"/>
                  <a:gd name="T27" fmla="*/ 2147483647 h 69"/>
                  <a:gd name="T28" fmla="*/ 2147483647 w 85"/>
                  <a:gd name="T29" fmla="*/ 2147483647 h 69"/>
                  <a:gd name="T30" fmla="*/ 2147483647 w 85"/>
                  <a:gd name="T31" fmla="*/ 2147483647 h 69"/>
                  <a:gd name="T32" fmla="*/ 2147483647 w 85"/>
                  <a:gd name="T33" fmla="*/ 2147483647 h 69"/>
                  <a:gd name="T34" fmla="*/ 2147483647 w 85"/>
                  <a:gd name="T35" fmla="*/ 2147483647 h 69"/>
                  <a:gd name="T36" fmla="*/ 2147483647 w 85"/>
                  <a:gd name="T37" fmla="*/ 2147483647 h 69"/>
                  <a:gd name="T38" fmla="*/ 2147483647 w 85"/>
                  <a:gd name="T39" fmla="*/ 2147483647 h 69"/>
                  <a:gd name="T40" fmla="*/ 2147483647 w 85"/>
                  <a:gd name="T41" fmla="*/ 2147483647 h 69"/>
                  <a:gd name="T42" fmla="*/ 784359673 w 85"/>
                  <a:gd name="T43" fmla="*/ 2147483647 h 69"/>
                  <a:gd name="T44" fmla="*/ 0 w 85"/>
                  <a:gd name="T45" fmla="*/ 2147483647 h 69"/>
                  <a:gd name="T46" fmla="*/ 226725890 w 85"/>
                  <a:gd name="T47" fmla="*/ 2147483647 h 69"/>
                  <a:gd name="T48" fmla="*/ 661351172 w 85"/>
                  <a:gd name="T49" fmla="*/ 2147483647 h 69"/>
                  <a:gd name="T50" fmla="*/ 992258862 w 85"/>
                  <a:gd name="T51" fmla="*/ 2147483647 h 69"/>
                  <a:gd name="T52" fmla="*/ 1218985262 w 85"/>
                  <a:gd name="T53" fmla="*/ 2147483647 h 69"/>
                  <a:gd name="T54" fmla="*/ 1218985262 w 85"/>
                  <a:gd name="T55" fmla="*/ 2147483647 h 69"/>
                  <a:gd name="T56" fmla="*/ 784359673 w 85"/>
                  <a:gd name="T57" fmla="*/ 2147483647 h 69"/>
                  <a:gd name="T58" fmla="*/ 661351172 w 85"/>
                  <a:gd name="T59" fmla="*/ 2147483647 h 69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85"/>
                  <a:gd name="T91" fmla="*/ 0 h 69"/>
                  <a:gd name="T92" fmla="*/ 85 w 85"/>
                  <a:gd name="T93" fmla="*/ 69 h 69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85" h="69">
                    <a:moveTo>
                      <a:pt x="6" y="5"/>
                    </a:moveTo>
                    <a:lnTo>
                      <a:pt x="11" y="1"/>
                    </a:lnTo>
                    <a:lnTo>
                      <a:pt x="25" y="0"/>
                    </a:lnTo>
                    <a:lnTo>
                      <a:pt x="38" y="0"/>
                    </a:lnTo>
                    <a:lnTo>
                      <a:pt x="51" y="0"/>
                    </a:lnTo>
                    <a:lnTo>
                      <a:pt x="62" y="3"/>
                    </a:lnTo>
                    <a:lnTo>
                      <a:pt x="70" y="5"/>
                    </a:lnTo>
                    <a:lnTo>
                      <a:pt x="72" y="15"/>
                    </a:lnTo>
                    <a:lnTo>
                      <a:pt x="75" y="22"/>
                    </a:lnTo>
                    <a:lnTo>
                      <a:pt x="77" y="29"/>
                    </a:lnTo>
                    <a:lnTo>
                      <a:pt x="80" y="38"/>
                    </a:lnTo>
                    <a:lnTo>
                      <a:pt x="80" y="45"/>
                    </a:lnTo>
                    <a:lnTo>
                      <a:pt x="83" y="58"/>
                    </a:lnTo>
                    <a:lnTo>
                      <a:pt x="84" y="68"/>
                    </a:lnTo>
                    <a:lnTo>
                      <a:pt x="76" y="65"/>
                    </a:lnTo>
                    <a:lnTo>
                      <a:pt x="64" y="63"/>
                    </a:lnTo>
                    <a:lnTo>
                      <a:pt x="55" y="61"/>
                    </a:lnTo>
                    <a:lnTo>
                      <a:pt x="48" y="61"/>
                    </a:lnTo>
                    <a:lnTo>
                      <a:pt x="39" y="63"/>
                    </a:lnTo>
                    <a:lnTo>
                      <a:pt x="28" y="65"/>
                    </a:lnTo>
                    <a:lnTo>
                      <a:pt x="20" y="68"/>
                    </a:lnTo>
                    <a:lnTo>
                      <a:pt x="7" y="68"/>
                    </a:lnTo>
                    <a:lnTo>
                      <a:pt x="0" y="65"/>
                    </a:lnTo>
                    <a:lnTo>
                      <a:pt x="2" y="62"/>
                    </a:lnTo>
                    <a:lnTo>
                      <a:pt x="6" y="58"/>
                    </a:lnTo>
                    <a:lnTo>
                      <a:pt x="9" y="52"/>
                    </a:lnTo>
                    <a:lnTo>
                      <a:pt x="11" y="40"/>
                    </a:lnTo>
                    <a:lnTo>
                      <a:pt x="11" y="28"/>
                    </a:lnTo>
                    <a:lnTo>
                      <a:pt x="7" y="11"/>
                    </a:lnTo>
                    <a:lnTo>
                      <a:pt x="6" y="5"/>
                    </a:lnTo>
                  </a:path>
                </a:pathLst>
              </a:custGeom>
              <a:solidFill>
                <a:srgbClr val="FFFF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  <p:grpSp>
            <p:nvGrpSpPr>
              <p:cNvPr id="49" name="Group 23"/>
              <p:cNvGrpSpPr>
                <a:grpSpLocks/>
              </p:cNvGrpSpPr>
              <p:nvPr/>
            </p:nvGrpSpPr>
            <p:grpSpPr bwMode="auto">
              <a:xfrm>
                <a:off x="358" y="2134"/>
                <a:ext cx="255" cy="1640"/>
                <a:chOff x="358" y="3839"/>
                <a:chExt cx="40" cy="217"/>
              </a:xfrm>
            </p:grpSpPr>
            <p:sp>
              <p:nvSpPr>
                <p:cNvPr id="51" name="Freeform 24"/>
                <p:cNvSpPr>
                  <a:spLocks/>
                </p:cNvSpPr>
                <p:nvPr/>
              </p:nvSpPr>
              <p:spPr bwMode="auto">
                <a:xfrm>
                  <a:off x="358" y="3839"/>
                  <a:ext cx="38" cy="214"/>
                </a:xfrm>
                <a:custGeom>
                  <a:avLst/>
                  <a:gdLst>
                    <a:gd name="T0" fmla="*/ 15 w 38"/>
                    <a:gd name="T1" fmla="*/ 0 h 214"/>
                    <a:gd name="T2" fmla="*/ 22 w 38"/>
                    <a:gd name="T3" fmla="*/ 13 h 214"/>
                    <a:gd name="T4" fmla="*/ 25 w 38"/>
                    <a:gd name="T5" fmla="*/ 21 h 214"/>
                    <a:gd name="T6" fmla="*/ 28 w 38"/>
                    <a:gd name="T7" fmla="*/ 29 h 214"/>
                    <a:gd name="T8" fmla="*/ 30 w 38"/>
                    <a:gd name="T9" fmla="*/ 37 h 214"/>
                    <a:gd name="T10" fmla="*/ 35 w 38"/>
                    <a:gd name="T11" fmla="*/ 57 h 214"/>
                    <a:gd name="T12" fmla="*/ 37 w 38"/>
                    <a:gd name="T13" fmla="*/ 79 h 214"/>
                    <a:gd name="T14" fmla="*/ 37 w 38"/>
                    <a:gd name="T15" fmla="*/ 104 h 214"/>
                    <a:gd name="T16" fmla="*/ 35 w 38"/>
                    <a:gd name="T17" fmla="*/ 124 h 214"/>
                    <a:gd name="T18" fmla="*/ 33 w 38"/>
                    <a:gd name="T19" fmla="*/ 143 h 214"/>
                    <a:gd name="T20" fmla="*/ 29 w 38"/>
                    <a:gd name="T21" fmla="*/ 170 h 214"/>
                    <a:gd name="T22" fmla="*/ 23 w 38"/>
                    <a:gd name="T23" fmla="*/ 197 h 214"/>
                    <a:gd name="T24" fmla="*/ 19 w 38"/>
                    <a:gd name="T25" fmla="*/ 208 h 214"/>
                    <a:gd name="T26" fmla="*/ 0 w 38"/>
                    <a:gd name="T27" fmla="*/ 213 h 214"/>
                    <a:gd name="T28" fmla="*/ 7 w 38"/>
                    <a:gd name="T29" fmla="*/ 188 h 214"/>
                    <a:gd name="T30" fmla="*/ 17 w 38"/>
                    <a:gd name="T31" fmla="*/ 160 h 214"/>
                    <a:gd name="T32" fmla="*/ 22 w 38"/>
                    <a:gd name="T33" fmla="*/ 138 h 214"/>
                    <a:gd name="T34" fmla="*/ 25 w 38"/>
                    <a:gd name="T35" fmla="*/ 118 h 214"/>
                    <a:gd name="T36" fmla="*/ 27 w 38"/>
                    <a:gd name="T37" fmla="*/ 96 h 214"/>
                    <a:gd name="T38" fmla="*/ 27 w 38"/>
                    <a:gd name="T39" fmla="*/ 74 h 214"/>
                    <a:gd name="T40" fmla="*/ 25 w 38"/>
                    <a:gd name="T41" fmla="*/ 49 h 214"/>
                    <a:gd name="T42" fmla="*/ 20 w 38"/>
                    <a:gd name="T43" fmla="*/ 28 h 214"/>
                    <a:gd name="T44" fmla="*/ 15 w 38"/>
                    <a:gd name="T45" fmla="*/ 17 h 214"/>
                    <a:gd name="T46" fmla="*/ 10 w 38"/>
                    <a:gd name="T47" fmla="*/ 4 h 214"/>
                    <a:gd name="T48" fmla="*/ 15 w 38"/>
                    <a:gd name="T49" fmla="*/ 0 h 214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38"/>
                    <a:gd name="T76" fmla="*/ 0 h 214"/>
                    <a:gd name="T77" fmla="*/ 38 w 38"/>
                    <a:gd name="T78" fmla="*/ 214 h 214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38" h="214">
                      <a:moveTo>
                        <a:pt x="15" y="0"/>
                      </a:moveTo>
                      <a:lnTo>
                        <a:pt x="22" y="13"/>
                      </a:lnTo>
                      <a:lnTo>
                        <a:pt x="25" y="21"/>
                      </a:lnTo>
                      <a:lnTo>
                        <a:pt x="28" y="29"/>
                      </a:lnTo>
                      <a:lnTo>
                        <a:pt x="30" y="37"/>
                      </a:lnTo>
                      <a:lnTo>
                        <a:pt x="35" y="57"/>
                      </a:lnTo>
                      <a:lnTo>
                        <a:pt x="37" y="79"/>
                      </a:lnTo>
                      <a:lnTo>
                        <a:pt x="37" y="104"/>
                      </a:lnTo>
                      <a:lnTo>
                        <a:pt x="35" y="124"/>
                      </a:lnTo>
                      <a:lnTo>
                        <a:pt x="33" y="143"/>
                      </a:lnTo>
                      <a:lnTo>
                        <a:pt x="29" y="170"/>
                      </a:lnTo>
                      <a:lnTo>
                        <a:pt x="23" y="197"/>
                      </a:lnTo>
                      <a:lnTo>
                        <a:pt x="19" y="208"/>
                      </a:lnTo>
                      <a:lnTo>
                        <a:pt x="0" y="213"/>
                      </a:lnTo>
                      <a:lnTo>
                        <a:pt x="7" y="188"/>
                      </a:lnTo>
                      <a:lnTo>
                        <a:pt x="17" y="160"/>
                      </a:lnTo>
                      <a:lnTo>
                        <a:pt x="22" y="138"/>
                      </a:lnTo>
                      <a:lnTo>
                        <a:pt x="25" y="118"/>
                      </a:lnTo>
                      <a:lnTo>
                        <a:pt x="27" y="96"/>
                      </a:lnTo>
                      <a:lnTo>
                        <a:pt x="27" y="74"/>
                      </a:lnTo>
                      <a:lnTo>
                        <a:pt x="25" y="49"/>
                      </a:lnTo>
                      <a:lnTo>
                        <a:pt x="20" y="28"/>
                      </a:lnTo>
                      <a:lnTo>
                        <a:pt x="15" y="17"/>
                      </a:lnTo>
                      <a:lnTo>
                        <a:pt x="10" y="4"/>
                      </a:lnTo>
                      <a:lnTo>
                        <a:pt x="15" y="0"/>
                      </a:lnTo>
                    </a:path>
                  </a:pathLst>
                </a:custGeom>
                <a:solidFill>
                  <a:schemeClr val="folHlink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eaLnBrk="0" hangingPunct="0"/>
                  <a:endParaRPr lang="ru-RU"/>
                </a:p>
              </p:txBody>
            </p:sp>
            <p:sp>
              <p:nvSpPr>
                <p:cNvPr id="52" name="Oval 25"/>
                <p:cNvSpPr>
                  <a:spLocks noChangeArrowheads="1"/>
                </p:cNvSpPr>
                <p:nvPr/>
              </p:nvSpPr>
              <p:spPr bwMode="auto">
                <a:xfrm>
                  <a:off x="376" y="3851"/>
                  <a:ext cx="22" cy="18"/>
                </a:xfrm>
                <a:prstGeom prst="ellipse">
                  <a:avLst/>
                </a:prstGeom>
                <a:solidFill>
                  <a:schemeClr val="folHlink"/>
                </a:solidFill>
                <a:ln w="12700">
                  <a:solidFill>
                    <a:srgbClr val="5F5F5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r" eaLnBrk="0" hangingPunct="0"/>
                  <a:endParaRPr lang="ru-RU"/>
                </a:p>
              </p:txBody>
            </p:sp>
            <p:sp>
              <p:nvSpPr>
                <p:cNvPr id="53" name="Oval 26"/>
                <p:cNvSpPr>
                  <a:spLocks noChangeArrowheads="1"/>
                </p:cNvSpPr>
                <p:nvPr/>
              </p:nvSpPr>
              <p:spPr bwMode="auto">
                <a:xfrm>
                  <a:off x="376" y="4037"/>
                  <a:ext cx="20" cy="19"/>
                </a:xfrm>
                <a:prstGeom prst="ellipse">
                  <a:avLst/>
                </a:prstGeom>
                <a:solidFill>
                  <a:schemeClr val="folHlink"/>
                </a:solidFill>
                <a:ln w="12700">
                  <a:solidFill>
                    <a:srgbClr val="5F5F5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r" eaLnBrk="0" hangingPunct="0"/>
                  <a:endParaRPr lang="ru-RU"/>
                </a:p>
              </p:txBody>
            </p:sp>
          </p:grpSp>
          <p:sp>
            <p:nvSpPr>
              <p:cNvPr id="50" name="Freeform 27"/>
              <p:cNvSpPr>
                <a:spLocks/>
              </p:cNvSpPr>
              <p:nvPr/>
            </p:nvSpPr>
            <p:spPr bwMode="auto">
              <a:xfrm>
                <a:off x="435" y="2036"/>
                <a:ext cx="1167" cy="877"/>
              </a:xfrm>
              <a:custGeom>
                <a:avLst/>
                <a:gdLst>
                  <a:gd name="T0" fmla="*/ 0 w 183"/>
                  <a:gd name="T1" fmla="*/ 2147483647 h 116"/>
                  <a:gd name="T2" fmla="*/ 1673955465 w 183"/>
                  <a:gd name="T3" fmla="*/ 2147483647 h 116"/>
                  <a:gd name="T4" fmla="*/ 2147483647 w 183"/>
                  <a:gd name="T5" fmla="*/ 2147483647 h 116"/>
                  <a:gd name="T6" fmla="*/ 2147483647 w 183"/>
                  <a:gd name="T7" fmla="*/ 640906351 h 116"/>
                  <a:gd name="T8" fmla="*/ 2147483647 w 183"/>
                  <a:gd name="T9" fmla="*/ 0 h 116"/>
                  <a:gd name="T10" fmla="*/ 2147483647 w 183"/>
                  <a:gd name="T11" fmla="*/ 0 h 116"/>
                  <a:gd name="T12" fmla="*/ 2147483647 w 183"/>
                  <a:gd name="T13" fmla="*/ 640906351 h 116"/>
                  <a:gd name="T14" fmla="*/ 2147483647 w 183"/>
                  <a:gd name="T15" fmla="*/ 2147483647 h 116"/>
                  <a:gd name="T16" fmla="*/ 2147483647 w 183"/>
                  <a:gd name="T17" fmla="*/ 2147483647 h 116"/>
                  <a:gd name="T18" fmla="*/ 2147483647 w 183"/>
                  <a:gd name="T19" fmla="*/ 2147483647 h 116"/>
                  <a:gd name="T20" fmla="*/ 2147483647 w 183"/>
                  <a:gd name="T21" fmla="*/ 2147483647 h 116"/>
                  <a:gd name="T22" fmla="*/ 2147483647 w 183"/>
                  <a:gd name="T23" fmla="*/ 2147483647 h 116"/>
                  <a:gd name="T24" fmla="*/ 2147483647 w 183"/>
                  <a:gd name="T25" fmla="*/ 2147483647 h 116"/>
                  <a:gd name="T26" fmla="*/ 2147483647 w 183"/>
                  <a:gd name="T27" fmla="*/ 2147483647 h 116"/>
                  <a:gd name="T28" fmla="*/ 2147483647 w 183"/>
                  <a:gd name="T29" fmla="*/ 2147483647 h 116"/>
                  <a:gd name="T30" fmla="*/ 2147483647 w 183"/>
                  <a:gd name="T31" fmla="*/ 2147483647 h 116"/>
                  <a:gd name="T32" fmla="*/ 2147483647 w 183"/>
                  <a:gd name="T33" fmla="*/ 2147483647 h 116"/>
                  <a:gd name="T34" fmla="*/ 2147483647 w 183"/>
                  <a:gd name="T35" fmla="*/ 2147483647 h 116"/>
                  <a:gd name="T36" fmla="*/ 2147483647 w 183"/>
                  <a:gd name="T37" fmla="*/ 2147483647 h 116"/>
                  <a:gd name="T38" fmla="*/ 2147483647 w 183"/>
                  <a:gd name="T39" fmla="*/ 2147483647 h 116"/>
                  <a:gd name="T40" fmla="*/ 2147483647 w 183"/>
                  <a:gd name="T41" fmla="*/ 2147483647 h 116"/>
                  <a:gd name="T42" fmla="*/ 2147483647 w 183"/>
                  <a:gd name="T43" fmla="*/ 2147483647 h 116"/>
                  <a:gd name="T44" fmla="*/ 2147483647 w 183"/>
                  <a:gd name="T45" fmla="*/ 2147483647 h 116"/>
                  <a:gd name="T46" fmla="*/ 2147483647 w 183"/>
                  <a:gd name="T47" fmla="*/ 2147483647 h 116"/>
                  <a:gd name="T48" fmla="*/ 2147483647 w 183"/>
                  <a:gd name="T49" fmla="*/ 2147483647 h 116"/>
                  <a:gd name="T50" fmla="*/ 2147483647 w 183"/>
                  <a:gd name="T51" fmla="*/ 2147483647 h 116"/>
                  <a:gd name="T52" fmla="*/ 2147483647 w 183"/>
                  <a:gd name="T53" fmla="*/ 2147483647 h 116"/>
                  <a:gd name="T54" fmla="*/ 2147483647 w 183"/>
                  <a:gd name="T55" fmla="*/ 2147483647 h 116"/>
                  <a:gd name="T56" fmla="*/ 2147483647 w 183"/>
                  <a:gd name="T57" fmla="*/ 2147483647 h 116"/>
                  <a:gd name="T58" fmla="*/ 2147483647 w 183"/>
                  <a:gd name="T59" fmla="*/ 2147483647 h 116"/>
                  <a:gd name="T60" fmla="*/ 2147483647 w 183"/>
                  <a:gd name="T61" fmla="*/ 2147483647 h 116"/>
                  <a:gd name="T62" fmla="*/ 2147483647 w 183"/>
                  <a:gd name="T63" fmla="*/ 2147483647 h 116"/>
                  <a:gd name="T64" fmla="*/ 2004570562 w 183"/>
                  <a:gd name="T65" fmla="*/ 2147483647 h 116"/>
                  <a:gd name="T66" fmla="*/ 1553431929 w 183"/>
                  <a:gd name="T67" fmla="*/ 2147483647 h 116"/>
                  <a:gd name="T68" fmla="*/ 992867250 w 183"/>
                  <a:gd name="T69" fmla="*/ 2147483647 h 116"/>
                  <a:gd name="T70" fmla="*/ 661778109 w 183"/>
                  <a:gd name="T71" fmla="*/ 2147483647 h 116"/>
                  <a:gd name="T72" fmla="*/ 0 w 183"/>
                  <a:gd name="T73" fmla="*/ 2147483647 h 11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83"/>
                  <a:gd name="T112" fmla="*/ 0 h 116"/>
                  <a:gd name="T113" fmla="*/ 183 w 183"/>
                  <a:gd name="T114" fmla="*/ 116 h 11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83" h="116">
                    <a:moveTo>
                      <a:pt x="0" y="22"/>
                    </a:moveTo>
                    <a:lnTo>
                      <a:pt x="15" y="10"/>
                    </a:lnTo>
                    <a:lnTo>
                      <a:pt x="29" y="5"/>
                    </a:lnTo>
                    <a:lnTo>
                      <a:pt x="46" y="1"/>
                    </a:lnTo>
                    <a:lnTo>
                      <a:pt x="65" y="0"/>
                    </a:lnTo>
                    <a:lnTo>
                      <a:pt x="84" y="0"/>
                    </a:lnTo>
                    <a:lnTo>
                      <a:pt x="102" y="1"/>
                    </a:lnTo>
                    <a:lnTo>
                      <a:pt x="124" y="5"/>
                    </a:lnTo>
                    <a:lnTo>
                      <a:pt x="138" y="11"/>
                    </a:lnTo>
                    <a:lnTo>
                      <a:pt x="152" y="17"/>
                    </a:lnTo>
                    <a:lnTo>
                      <a:pt x="152" y="27"/>
                    </a:lnTo>
                    <a:lnTo>
                      <a:pt x="154" y="38"/>
                    </a:lnTo>
                    <a:lnTo>
                      <a:pt x="156" y="49"/>
                    </a:lnTo>
                    <a:lnTo>
                      <a:pt x="159" y="58"/>
                    </a:lnTo>
                    <a:lnTo>
                      <a:pt x="163" y="72"/>
                    </a:lnTo>
                    <a:lnTo>
                      <a:pt x="169" y="86"/>
                    </a:lnTo>
                    <a:lnTo>
                      <a:pt x="175" y="99"/>
                    </a:lnTo>
                    <a:lnTo>
                      <a:pt x="180" y="108"/>
                    </a:lnTo>
                    <a:lnTo>
                      <a:pt x="182" y="115"/>
                    </a:lnTo>
                    <a:lnTo>
                      <a:pt x="167" y="106"/>
                    </a:lnTo>
                    <a:lnTo>
                      <a:pt x="154" y="100"/>
                    </a:lnTo>
                    <a:lnTo>
                      <a:pt x="147" y="98"/>
                    </a:lnTo>
                    <a:lnTo>
                      <a:pt x="136" y="93"/>
                    </a:lnTo>
                    <a:lnTo>
                      <a:pt x="126" y="89"/>
                    </a:lnTo>
                    <a:lnTo>
                      <a:pt x="111" y="87"/>
                    </a:lnTo>
                    <a:lnTo>
                      <a:pt x="94" y="84"/>
                    </a:lnTo>
                    <a:lnTo>
                      <a:pt x="78" y="83"/>
                    </a:lnTo>
                    <a:lnTo>
                      <a:pt x="55" y="82"/>
                    </a:lnTo>
                    <a:lnTo>
                      <a:pt x="37" y="84"/>
                    </a:lnTo>
                    <a:lnTo>
                      <a:pt x="27" y="89"/>
                    </a:lnTo>
                    <a:lnTo>
                      <a:pt x="22" y="91"/>
                    </a:lnTo>
                    <a:lnTo>
                      <a:pt x="20" y="79"/>
                    </a:lnTo>
                    <a:lnTo>
                      <a:pt x="18" y="67"/>
                    </a:lnTo>
                    <a:lnTo>
                      <a:pt x="14" y="53"/>
                    </a:lnTo>
                    <a:lnTo>
                      <a:pt x="9" y="41"/>
                    </a:lnTo>
                    <a:lnTo>
                      <a:pt x="6" y="31"/>
                    </a:lnTo>
                    <a:lnTo>
                      <a:pt x="0" y="22"/>
                    </a:lnTo>
                  </a:path>
                </a:pathLst>
              </a:custGeom>
              <a:solidFill>
                <a:schemeClr val="accent2"/>
              </a:solidFill>
              <a:ln w="12700" cap="rnd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</p:grpSp>
        <p:sp>
          <p:nvSpPr>
            <p:cNvPr id="32" name="Line 28"/>
            <p:cNvSpPr>
              <a:spLocks noChangeShapeType="1"/>
            </p:cNvSpPr>
            <p:nvPr/>
          </p:nvSpPr>
          <p:spPr bwMode="auto">
            <a:xfrm>
              <a:off x="161" y="50"/>
              <a:ext cx="0" cy="718"/>
            </a:xfrm>
            <a:prstGeom prst="line">
              <a:avLst/>
            </a:prstGeom>
            <a:noFill/>
            <a:ln w="38100">
              <a:solidFill>
                <a:srgbClr val="66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5" name="TextBox 1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669854" y="-9614"/>
            <a:ext cx="778834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uk-UA" altLang="en-US" sz="2000" b="1" i="1" dirty="0" smtClean="0">
                <a:solidFill>
                  <a:srgbClr val="C00000"/>
                </a:solidFill>
                <a:latin typeface="+mn-lt"/>
              </a:rPr>
              <a:t>Підлітковий вік - це період багатьох змін: фізіологічних, що відбуваються у тілі, психологічних - у думках, почуттях і потребах, а також у стосунках з іншими людьми (батьками, вчителями, друзями, протилежною статтю). Щоб стати дорослим, треба «вирости» не лише фізично, а й психологічно і соціально.</a:t>
            </a:r>
            <a:endParaRPr lang="uk-UA" altLang="en-US" sz="2000" b="1" i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5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72310"/>
            <a:ext cx="8352656" cy="474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54120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97982"/>
            <a:ext cx="7772400" cy="755851"/>
          </a:xfrm>
        </p:spPr>
        <p:txBody>
          <a:bodyPr/>
          <a:lstStyle/>
          <a:p>
            <a:r>
              <a:rPr lang="uk-UA" i="1" dirty="0" smtClean="0">
                <a:solidFill>
                  <a:schemeClr val="accent1">
                    <a:lumMod val="75000"/>
                  </a:schemeClr>
                </a:solidFill>
              </a:rPr>
              <a:t>Розвиток – це зміни</a:t>
            </a:r>
            <a:endParaRPr lang="en-US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378777"/>
              </p:ext>
            </p:extLst>
          </p:nvPr>
        </p:nvGraphicFramePr>
        <p:xfrm>
          <a:off x="539552" y="1374000"/>
          <a:ext cx="7918648" cy="5428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76200" y="76200"/>
            <a:ext cx="1066800" cy="990600"/>
            <a:chOff x="144" y="0"/>
            <a:chExt cx="624" cy="768"/>
          </a:xfrm>
        </p:grpSpPr>
        <p:grpSp>
          <p:nvGrpSpPr>
            <p:cNvPr id="7" name="Group 6"/>
            <p:cNvGrpSpPr>
              <a:grpSpLocks/>
            </p:cNvGrpSpPr>
            <p:nvPr/>
          </p:nvGrpSpPr>
          <p:grpSpPr bwMode="auto">
            <a:xfrm>
              <a:off x="144" y="0"/>
              <a:ext cx="624" cy="551"/>
              <a:chOff x="358" y="1968"/>
              <a:chExt cx="2762" cy="2131"/>
            </a:xfrm>
          </p:grpSpPr>
          <p:sp>
            <p:nvSpPr>
              <p:cNvPr id="9" name="Freeform 7"/>
              <p:cNvSpPr>
                <a:spLocks/>
              </p:cNvSpPr>
              <p:nvPr/>
            </p:nvSpPr>
            <p:spPr bwMode="auto">
              <a:xfrm>
                <a:off x="779" y="2943"/>
                <a:ext cx="1161" cy="431"/>
              </a:xfrm>
              <a:custGeom>
                <a:avLst/>
                <a:gdLst>
                  <a:gd name="T0" fmla="*/ 0 w 182"/>
                  <a:gd name="T1" fmla="*/ 2147483647 h 57"/>
                  <a:gd name="T2" fmla="*/ 2117043546 w 182"/>
                  <a:gd name="T3" fmla="*/ 1859874899 h 57"/>
                  <a:gd name="T4" fmla="*/ 2147483647 w 182"/>
                  <a:gd name="T5" fmla="*/ 0 h 57"/>
                  <a:gd name="T6" fmla="*/ 2147483647 w 182"/>
                  <a:gd name="T7" fmla="*/ 0 h 57"/>
                  <a:gd name="T8" fmla="*/ 2147483647 w 182"/>
                  <a:gd name="T9" fmla="*/ 1206827261 h 57"/>
                  <a:gd name="T10" fmla="*/ 2147483647 w 182"/>
                  <a:gd name="T11" fmla="*/ 2147483647 h 57"/>
                  <a:gd name="T12" fmla="*/ 2147483647 w 182"/>
                  <a:gd name="T13" fmla="*/ 2147483647 h 57"/>
                  <a:gd name="T14" fmla="*/ 2147483647 w 182"/>
                  <a:gd name="T15" fmla="*/ 2147483647 h 57"/>
                  <a:gd name="T16" fmla="*/ 2147483647 w 182"/>
                  <a:gd name="T17" fmla="*/ 2147483647 h 57"/>
                  <a:gd name="T18" fmla="*/ 2147483647 w 182"/>
                  <a:gd name="T19" fmla="*/ 2147483647 h 57"/>
                  <a:gd name="T20" fmla="*/ 2147483647 w 182"/>
                  <a:gd name="T21" fmla="*/ 2147483647 h 57"/>
                  <a:gd name="T22" fmla="*/ 2147483647 w 182"/>
                  <a:gd name="T23" fmla="*/ 2147483647 h 57"/>
                  <a:gd name="T24" fmla="*/ 2147483647 w 182"/>
                  <a:gd name="T25" fmla="*/ 2147483647 h 57"/>
                  <a:gd name="T26" fmla="*/ 2147483647 w 182"/>
                  <a:gd name="T27" fmla="*/ 2147483647 h 57"/>
                  <a:gd name="T28" fmla="*/ 2147483647 w 182"/>
                  <a:gd name="T29" fmla="*/ 2147483647 h 57"/>
                  <a:gd name="T30" fmla="*/ 2147483647 w 182"/>
                  <a:gd name="T31" fmla="*/ 2147483647 h 57"/>
                  <a:gd name="T32" fmla="*/ 2147483647 w 182"/>
                  <a:gd name="T33" fmla="*/ 2147483647 h 57"/>
                  <a:gd name="T34" fmla="*/ 2147483647 w 182"/>
                  <a:gd name="T35" fmla="*/ 2147483647 h 57"/>
                  <a:gd name="T36" fmla="*/ 2147483647 w 182"/>
                  <a:gd name="T37" fmla="*/ 2147483647 h 57"/>
                  <a:gd name="T38" fmla="*/ 2147483647 w 182"/>
                  <a:gd name="T39" fmla="*/ 2147483647 h 57"/>
                  <a:gd name="T40" fmla="*/ 2147483647 w 182"/>
                  <a:gd name="T41" fmla="*/ 2147483647 h 57"/>
                  <a:gd name="T42" fmla="*/ 2147483647 w 182"/>
                  <a:gd name="T43" fmla="*/ 2147483647 h 57"/>
                  <a:gd name="T44" fmla="*/ 2147483647 w 182"/>
                  <a:gd name="T45" fmla="*/ 2147483647 h 57"/>
                  <a:gd name="T46" fmla="*/ 787058528 w 182"/>
                  <a:gd name="T47" fmla="*/ 2147483647 h 57"/>
                  <a:gd name="T48" fmla="*/ 104038910 w 182"/>
                  <a:gd name="T49" fmla="*/ 2147483647 h 57"/>
                  <a:gd name="T50" fmla="*/ 0 w 182"/>
                  <a:gd name="T51" fmla="*/ 2147483647 h 5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82"/>
                  <a:gd name="T79" fmla="*/ 0 h 57"/>
                  <a:gd name="T80" fmla="*/ 182 w 182"/>
                  <a:gd name="T81" fmla="*/ 57 h 5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82" h="57">
                    <a:moveTo>
                      <a:pt x="0" y="8"/>
                    </a:moveTo>
                    <a:lnTo>
                      <a:pt x="19" y="3"/>
                    </a:lnTo>
                    <a:lnTo>
                      <a:pt x="44" y="0"/>
                    </a:lnTo>
                    <a:lnTo>
                      <a:pt x="67" y="0"/>
                    </a:lnTo>
                    <a:lnTo>
                      <a:pt x="89" y="2"/>
                    </a:lnTo>
                    <a:lnTo>
                      <a:pt x="111" y="8"/>
                    </a:lnTo>
                    <a:lnTo>
                      <a:pt x="135" y="17"/>
                    </a:lnTo>
                    <a:lnTo>
                      <a:pt x="145" y="22"/>
                    </a:lnTo>
                    <a:lnTo>
                      <a:pt x="155" y="28"/>
                    </a:lnTo>
                    <a:lnTo>
                      <a:pt x="163" y="33"/>
                    </a:lnTo>
                    <a:lnTo>
                      <a:pt x="170" y="38"/>
                    </a:lnTo>
                    <a:lnTo>
                      <a:pt x="181" y="56"/>
                    </a:lnTo>
                    <a:lnTo>
                      <a:pt x="170" y="49"/>
                    </a:lnTo>
                    <a:lnTo>
                      <a:pt x="153" y="40"/>
                    </a:lnTo>
                    <a:lnTo>
                      <a:pt x="134" y="33"/>
                    </a:lnTo>
                    <a:lnTo>
                      <a:pt x="119" y="28"/>
                    </a:lnTo>
                    <a:lnTo>
                      <a:pt x="108" y="25"/>
                    </a:lnTo>
                    <a:lnTo>
                      <a:pt x="94" y="21"/>
                    </a:lnTo>
                    <a:lnTo>
                      <a:pt x="80" y="18"/>
                    </a:lnTo>
                    <a:lnTo>
                      <a:pt x="70" y="17"/>
                    </a:lnTo>
                    <a:lnTo>
                      <a:pt x="57" y="17"/>
                    </a:lnTo>
                    <a:lnTo>
                      <a:pt x="42" y="18"/>
                    </a:lnTo>
                    <a:lnTo>
                      <a:pt x="25" y="20"/>
                    </a:lnTo>
                    <a:lnTo>
                      <a:pt x="7" y="23"/>
                    </a:lnTo>
                    <a:lnTo>
                      <a:pt x="1" y="25"/>
                    </a:lnTo>
                    <a:lnTo>
                      <a:pt x="0" y="8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  <p:sp>
            <p:nvSpPr>
              <p:cNvPr id="10" name="Freeform 8"/>
              <p:cNvSpPr>
                <a:spLocks/>
              </p:cNvSpPr>
              <p:nvPr/>
            </p:nvSpPr>
            <p:spPr bwMode="auto">
              <a:xfrm>
                <a:off x="734" y="3494"/>
                <a:ext cx="1416" cy="514"/>
              </a:xfrm>
              <a:custGeom>
                <a:avLst/>
                <a:gdLst>
                  <a:gd name="T0" fmla="*/ 227202776 w 222"/>
                  <a:gd name="T1" fmla="*/ 2147483647 h 68"/>
                  <a:gd name="T2" fmla="*/ 2147483647 w 222"/>
                  <a:gd name="T3" fmla="*/ 2147483647 h 68"/>
                  <a:gd name="T4" fmla="*/ 2147483647 w 222"/>
                  <a:gd name="T5" fmla="*/ 0 h 68"/>
                  <a:gd name="T6" fmla="*/ 2147483647 w 222"/>
                  <a:gd name="T7" fmla="*/ 0 h 68"/>
                  <a:gd name="T8" fmla="*/ 2147483647 w 222"/>
                  <a:gd name="T9" fmla="*/ 1854012407 h 68"/>
                  <a:gd name="T10" fmla="*/ 2147483647 w 222"/>
                  <a:gd name="T11" fmla="*/ 2147483647 h 68"/>
                  <a:gd name="T12" fmla="*/ 2147483647 w 222"/>
                  <a:gd name="T13" fmla="*/ 2147483647 h 68"/>
                  <a:gd name="T14" fmla="*/ 2147483647 w 222"/>
                  <a:gd name="T15" fmla="*/ 2147483647 h 68"/>
                  <a:gd name="T16" fmla="*/ 2147483647 w 222"/>
                  <a:gd name="T17" fmla="*/ 2147483647 h 68"/>
                  <a:gd name="T18" fmla="*/ 2147483647 w 222"/>
                  <a:gd name="T19" fmla="*/ 2147483647 h 68"/>
                  <a:gd name="T20" fmla="*/ 2147483647 w 222"/>
                  <a:gd name="T21" fmla="*/ 2147483647 h 68"/>
                  <a:gd name="T22" fmla="*/ 2147483647 w 222"/>
                  <a:gd name="T23" fmla="*/ 2147483647 h 68"/>
                  <a:gd name="T24" fmla="*/ 2147483647 w 222"/>
                  <a:gd name="T25" fmla="*/ 2147483647 h 68"/>
                  <a:gd name="T26" fmla="*/ 2147483647 w 222"/>
                  <a:gd name="T27" fmla="*/ 2147483647 h 68"/>
                  <a:gd name="T28" fmla="*/ 2147483647 w 222"/>
                  <a:gd name="T29" fmla="*/ 2147483647 h 68"/>
                  <a:gd name="T30" fmla="*/ 2147483647 w 222"/>
                  <a:gd name="T31" fmla="*/ 2147483647 h 68"/>
                  <a:gd name="T32" fmla="*/ 2147483647 w 222"/>
                  <a:gd name="T33" fmla="*/ 2147483647 h 68"/>
                  <a:gd name="T34" fmla="*/ 2147483647 w 222"/>
                  <a:gd name="T35" fmla="*/ 2147483647 h 68"/>
                  <a:gd name="T36" fmla="*/ 2147483647 w 222"/>
                  <a:gd name="T37" fmla="*/ 2147483647 h 68"/>
                  <a:gd name="T38" fmla="*/ 2147483647 w 222"/>
                  <a:gd name="T39" fmla="*/ 2147483647 h 68"/>
                  <a:gd name="T40" fmla="*/ 1887691686 w 222"/>
                  <a:gd name="T41" fmla="*/ 2147483647 h 68"/>
                  <a:gd name="T42" fmla="*/ 0 w 222"/>
                  <a:gd name="T43" fmla="*/ 2147483647 h 68"/>
                  <a:gd name="T44" fmla="*/ 227202776 w 222"/>
                  <a:gd name="T45" fmla="*/ 2147483647 h 6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22"/>
                  <a:gd name="T70" fmla="*/ 0 h 68"/>
                  <a:gd name="T71" fmla="*/ 222 w 222"/>
                  <a:gd name="T72" fmla="*/ 68 h 68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22" h="68">
                    <a:moveTo>
                      <a:pt x="2" y="10"/>
                    </a:moveTo>
                    <a:lnTo>
                      <a:pt x="25" y="4"/>
                    </a:lnTo>
                    <a:lnTo>
                      <a:pt x="45" y="0"/>
                    </a:lnTo>
                    <a:lnTo>
                      <a:pt x="68" y="0"/>
                    </a:lnTo>
                    <a:lnTo>
                      <a:pt x="90" y="3"/>
                    </a:lnTo>
                    <a:lnTo>
                      <a:pt x="119" y="10"/>
                    </a:lnTo>
                    <a:lnTo>
                      <a:pt x="147" y="18"/>
                    </a:lnTo>
                    <a:lnTo>
                      <a:pt x="174" y="26"/>
                    </a:lnTo>
                    <a:lnTo>
                      <a:pt x="195" y="35"/>
                    </a:lnTo>
                    <a:lnTo>
                      <a:pt x="212" y="42"/>
                    </a:lnTo>
                    <a:lnTo>
                      <a:pt x="221" y="67"/>
                    </a:lnTo>
                    <a:lnTo>
                      <a:pt x="205" y="57"/>
                    </a:lnTo>
                    <a:lnTo>
                      <a:pt x="194" y="52"/>
                    </a:lnTo>
                    <a:lnTo>
                      <a:pt x="177" y="45"/>
                    </a:lnTo>
                    <a:lnTo>
                      <a:pt x="161" y="40"/>
                    </a:lnTo>
                    <a:lnTo>
                      <a:pt x="145" y="36"/>
                    </a:lnTo>
                    <a:lnTo>
                      <a:pt x="120" y="30"/>
                    </a:lnTo>
                    <a:lnTo>
                      <a:pt x="91" y="25"/>
                    </a:lnTo>
                    <a:lnTo>
                      <a:pt x="65" y="22"/>
                    </a:lnTo>
                    <a:lnTo>
                      <a:pt x="43" y="24"/>
                    </a:lnTo>
                    <a:lnTo>
                      <a:pt x="17" y="27"/>
                    </a:lnTo>
                    <a:lnTo>
                      <a:pt x="0" y="32"/>
                    </a:lnTo>
                    <a:lnTo>
                      <a:pt x="2" y="10"/>
                    </a:lnTo>
                  </a:path>
                </a:pathLst>
              </a:custGeom>
              <a:solidFill>
                <a:srgbClr val="FFCC66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  <p:sp>
            <p:nvSpPr>
              <p:cNvPr id="11" name="Freeform 9"/>
              <p:cNvSpPr>
                <a:spLocks/>
              </p:cNvSpPr>
              <p:nvPr/>
            </p:nvSpPr>
            <p:spPr bwMode="auto">
              <a:xfrm>
                <a:off x="2425" y="3139"/>
                <a:ext cx="204" cy="559"/>
              </a:xfrm>
              <a:custGeom>
                <a:avLst/>
                <a:gdLst>
                  <a:gd name="T0" fmla="*/ 2147483647 w 32"/>
                  <a:gd name="T1" fmla="*/ 2147483647 h 74"/>
                  <a:gd name="T2" fmla="*/ 2147483647 w 32"/>
                  <a:gd name="T3" fmla="*/ 2147483647 h 74"/>
                  <a:gd name="T4" fmla="*/ 2147483647 w 32"/>
                  <a:gd name="T5" fmla="*/ 2147483647 h 74"/>
                  <a:gd name="T6" fmla="*/ 2147483647 w 32"/>
                  <a:gd name="T7" fmla="*/ 2147483647 h 74"/>
                  <a:gd name="T8" fmla="*/ 2147483647 w 32"/>
                  <a:gd name="T9" fmla="*/ 2147483647 h 74"/>
                  <a:gd name="T10" fmla="*/ 2147483647 w 32"/>
                  <a:gd name="T11" fmla="*/ 2147483647 h 74"/>
                  <a:gd name="T12" fmla="*/ 1112992053 w 32"/>
                  <a:gd name="T13" fmla="*/ 2147483647 h 74"/>
                  <a:gd name="T14" fmla="*/ 0 w 32"/>
                  <a:gd name="T15" fmla="*/ 0 h 74"/>
                  <a:gd name="T16" fmla="*/ 103577304 w 32"/>
                  <a:gd name="T17" fmla="*/ 2147483647 h 74"/>
                  <a:gd name="T18" fmla="*/ 1216556276 w 32"/>
                  <a:gd name="T19" fmla="*/ 2147483647 h 74"/>
                  <a:gd name="T20" fmla="*/ 2147483647 w 32"/>
                  <a:gd name="T21" fmla="*/ 2147483647 h 7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2"/>
                  <a:gd name="T34" fmla="*/ 0 h 74"/>
                  <a:gd name="T35" fmla="*/ 32 w 32"/>
                  <a:gd name="T36" fmla="*/ 74 h 7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2" h="74">
                    <a:moveTo>
                      <a:pt x="29" y="73"/>
                    </a:moveTo>
                    <a:lnTo>
                      <a:pt x="31" y="65"/>
                    </a:lnTo>
                    <a:lnTo>
                      <a:pt x="31" y="52"/>
                    </a:lnTo>
                    <a:lnTo>
                      <a:pt x="31" y="37"/>
                    </a:lnTo>
                    <a:lnTo>
                      <a:pt x="29" y="24"/>
                    </a:lnTo>
                    <a:lnTo>
                      <a:pt x="28" y="11"/>
                    </a:lnTo>
                    <a:lnTo>
                      <a:pt x="10" y="6"/>
                    </a:lnTo>
                    <a:lnTo>
                      <a:pt x="0" y="0"/>
                    </a:lnTo>
                    <a:lnTo>
                      <a:pt x="1" y="17"/>
                    </a:lnTo>
                    <a:lnTo>
                      <a:pt x="11" y="47"/>
                    </a:lnTo>
                    <a:lnTo>
                      <a:pt x="29" y="73"/>
                    </a:lnTo>
                  </a:path>
                </a:pathLst>
              </a:custGeom>
              <a:solidFill>
                <a:srgbClr val="FFFF00"/>
              </a:solidFill>
              <a:ln w="12700" cap="rnd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  <p:sp>
            <p:nvSpPr>
              <p:cNvPr id="12" name="Freeform 10"/>
              <p:cNvSpPr>
                <a:spLocks/>
              </p:cNvSpPr>
              <p:nvPr/>
            </p:nvSpPr>
            <p:spPr bwMode="auto">
              <a:xfrm>
                <a:off x="2278" y="2542"/>
                <a:ext cx="319" cy="733"/>
              </a:xfrm>
              <a:custGeom>
                <a:avLst/>
                <a:gdLst>
                  <a:gd name="T0" fmla="*/ 2147483647 w 50"/>
                  <a:gd name="T1" fmla="*/ 2147483647 h 97"/>
                  <a:gd name="T2" fmla="*/ 2147483647 w 50"/>
                  <a:gd name="T3" fmla="*/ 2147483647 h 97"/>
                  <a:gd name="T4" fmla="*/ 2147483647 w 50"/>
                  <a:gd name="T5" fmla="*/ 2147483647 h 97"/>
                  <a:gd name="T6" fmla="*/ 1891444643 w 50"/>
                  <a:gd name="T7" fmla="*/ 2147483647 h 97"/>
                  <a:gd name="T8" fmla="*/ 999067680 w 50"/>
                  <a:gd name="T9" fmla="*/ 2147483647 h 97"/>
                  <a:gd name="T10" fmla="*/ 0 w 50"/>
                  <a:gd name="T11" fmla="*/ 0 h 97"/>
                  <a:gd name="T12" fmla="*/ 104131291 w 50"/>
                  <a:gd name="T13" fmla="*/ 2147483647 h 97"/>
                  <a:gd name="T14" fmla="*/ 104131291 w 50"/>
                  <a:gd name="T15" fmla="*/ 2147483647 h 97"/>
                  <a:gd name="T16" fmla="*/ 664357466 w 50"/>
                  <a:gd name="T17" fmla="*/ 2147483647 h 97"/>
                  <a:gd name="T18" fmla="*/ 1227150262 w 50"/>
                  <a:gd name="T19" fmla="*/ 2147483647 h 97"/>
                  <a:gd name="T20" fmla="*/ 1454768177 w 50"/>
                  <a:gd name="T21" fmla="*/ 2147483647 h 97"/>
                  <a:gd name="T22" fmla="*/ 1891444643 w 50"/>
                  <a:gd name="T23" fmla="*/ 2147483647 h 97"/>
                  <a:gd name="T24" fmla="*/ 2147483647 w 50"/>
                  <a:gd name="T25" fmla="*/ 2147483647 h 97"/>
                  <a:gd name="T26" fmla="*/ 2147483647 w 50"/>
                  <a:gd name="T27" fmla="*/ 2147483647 h 97"/>
                  <a:gd name="T28" fmla="*/ 2147483647 w 50"/>
                  <a:gd name="T29" fmla="*/ 2147483647 h 97"/>
                  <a:gd name="T30" fmla="*/ 2147483647 w 50"/>
                  <a:gd name="T31" fmla="*/ 2147483647 h 97"/>
                  <a:gd name="T32" fmla="*/ 2147483647 w 50"/>
                  <a:gd name="T33" fmla="*/ 2147483647 h 97"/>
                  <a:gd name="T34" fmla="*/ 2147483647 w 50"/>
                  <a:gd name="T35" fmla="*/ 2147483647 h 97"/>
                  <a:gd name="T36" fmla="*/ 2147483647 w 50"/>
                  <a:gd name="T37" fmla="*/ 2147483647 h 9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0"/>
                  <a:gd name="T58" fmla="*/ 0 h 97"/>
                  <a:gd name="T59" fmla="*/ 50 w 50"/>
                  <a:gd name="T60" fmla="*/ 97 h 9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0" h="97">
                    <a:moveTo>
                      <a:pt x="38" y="17"/>
                    </a:moveTo>
                    <a:lnTo>
                      <a:pt x="35" y="15"/>
                    </a:lnTo>
                    <a:lnTo>
                      <a:pt x="27" y="15"/>
                    </a:lnTo>
                    <a:lnTo>
                      <a:pt x="17" y="10"/>
                    </a:lnTo>
                    <a:lnTo>
                      <a:pt x="9" y="5"/>
                    </a:lnTo>
                    <a:lnTo>
                      <a:pt x="0" y="0"/>
                    </a:lnTo>
                    <a:lnTo>
                      <a:pt x="1" y="17"/>
                    </a:lnTo>
                    <a:lnTo>
                      <a:pt x="1" y="30"/>
                    </a:lnTo>
                    <a:lnTo>
                      <a:pt x="6" y="38"/>
                    </a:lnTo>
                    <a:lnTo>
                      <a:pt x="11" y="49"/>
                    </a:lnTo>
                    <a:lnTo>
                      <a:pt x="13" y="62"/>
                    </a:lnTo>
                    <a:lnTo>
                      <a:pt x="17" y="70"/>
                    </a:lnTo>
                    <a:lnTo>
                      <a:pt x="22" y="80"/>
                    </a:lnTo>
                    <a:lnTo>
                      <a:pt x="32" y="86"/>
                    </a:lnTo>
                    <a:lnTo>
                      <a:pt x="49" y="96"/>
                    </a:lnTo>
                    <a:lnTo>
                      <a:pt x="43" y="58"/>
                    </a:lnTo>
                    <a:lnTo>
                      <a:pt x="43" y="49"/>
                    </a:lnTo>
                    <a:lnTo>
                      <a:pt x="39" y="31"/>
                    </a:lnTo>
                    <a:lnTo>
                      <a:pt x="38" y="17"/>
                    </a:lnTo>
                  </a:path>
                </a:pathLst>
              </a:custGeom>
              <a:solidFill>
                <a:schemeClr val="accent2"/>
              </a:solidFill>
              <a:ln w="12700" cap="rnd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  <p:sp>
            <p:nvSpPr>
              <p:cNvPr id="13" name="Freeform 11"/>
              <p:cNvSpPr>
                <a:spLocks/>
              </p:cNvSpPr>
              <p:nvPr/>
            </p:nvSpPr>
            <p:spPr bwMode="auto">
              <a:xfrm>
                <a:off x="1595" y="2157"/>
                <a:ext cx="823" cy="982"/>
              </a:xfrm>
              <a:custGeom>
                <a:avLst/>
                <a:gdLst>
                  <a:gd name="T0" fmla="*/ 2014640984 w 129"/>
                  <a:gd name="T1" fmla="*/ 2147483647 h 130"/>
                  <a:gd name="T2" fmla="*/ 455561750 w 129"/>
                  <a:gd name="T3" fmla="*/ 2147483647 h 130"/>
                  <a:gd name="T4" fmla="*/ 104107869 w 129"/>
                  <a:gd name="T5" fmla="*/ 2147483647 h 130"/>
                  <a:gd name="T6" fmla="*/ 0 w 129"/>
                  <a:gd name="T7" fmla="*/ 2147483647 h 130"/>
                  <a:gd name="T8" fmla="*/ 332100784 w 129"/>
                  <a:gd name="T9" fmla="*/ 2147483647 h 130"/>
                  <a:gd name="T10" fmla="*/ 787662228 w 129"/>
                  <a:gd name="T11" fmla="*/ 635745172 h 130"/>
                  <a:gd name="T12" fmla="*/ 2147483647 w 129"/>
                  <a:gd name="T13" fmla="*/ 0 h 130"/>
                  <a:gd name="T14" fmla="*/ 2147483647 w 129"/>
                  <a:gd name="T15" fmla="*/ 635745172 h 130"/>
                  <a:gd name="T16" fmla="*/ 2147483647 w 129"/>
                  <a:gd name="T17" fmla="*/ 2147483647 h 130"/>
                  <a:gd name="T18" fmla="*/ 2147483647 w 129"/>
                  <a:gd name="T19" fmla="*/ 2147483647 h 130"/>
                  <a:gd name="T20" fmla="*/ 2147483647 w 129"/>
                  <a:gd name="T21" fmla="*/ 2147483647 h 130"/>
                  <a:gd name="T22" fmla="*/ 2147483647 w 129"/>
                  <a:gd name="T23" fmla="*/ 2147483647 h 130"/>
                  <a:gd name="T24" fmla="*/ 2147483647 w 129"/>
                  <a:gd name="T25" fmla="*/ 2147483647 h 130"/>
                  <a:gd name="T26" fmla="*/ 2147483647 w 129"/>
                  <a:gd name="T27" fmla="*/ 2147483647 h 130"/>
                  <a:gd name="T28" fmla="*/ 2147483647 w 129"/>
                  <a:gd name="T29" fmla="*/ 2147483647 h 130"/>
                  <a:gd name="T30" fmla="*/ 2147483647 w 129"/>
                  <a:gd name="T31" fmla="*/ 2147483647 h 130"/>
                  <a:gd name="T32" fmla="*/ 2147483647 w 129"/>
                  <a:gd name="T33" fmla="*/ 2147483647 h 130"/>
                  <a:gd name="T34" fmla="*/ 2147483647 w 129"/>
                  <a:gd name="T35" fmla="*/ 2147483647 h 130"/>
                  <a:gd name="T36" fmla="*/ 2147483647 w 129"/>
                  <a:gd name="T37" fmla="*/ 2147483647 h 130"/>
                  <a:gd name="T38" fmla="*/ 2147483647 w 129"/>
                  <a:gd name="T39" fmla="*/ 2147483647 h 130"/>
                  <a:gd name="T40" fmla="*/ 2014640984 w 129"/>
                  <a:gd name="T41" fmla="*/ 2147483647 h 13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29"/>
                  <a:gd name="T64" fmla="*/ 0 h 130"/>
                  <a:gd name="T65" fmla="*/ 129 w 129"/>
                  <a:gd name="T66" fmla="*/ 130 h 13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29" h="130">
                    <a:moveTo>
                      <a:pt x="18" y="114"/>
                    </a:moveTo>
                    <a:lnTo>
                      <a:pt x="4" y="87"/>
                    </a:lnTo>
                    <a:lnTo>
                      <a:pt x="1" y="79"/>
                    </a:lnTo>
                    <a:lnTo>
                      <a:pt x="0" y="61"/>
                    </a:lnTo>
                    <a:lnTo>
                      <a:pt x="3" y="15"/>
                    </a:lnTo>
                    <a:lnTo>
                      <a:pt x="7" y="1"/>
                    </a:lnTo>
                    <a:lnTo>
                      <a:pt x="23" y="0"/>
                    </a:lnTo>
                    <a:lnTo>
                      <a:pt x="59" y="1"/>
                    </a:lnTo>
                    <a:lnTo>
                      <a:pt x="88" y="9"/>
                    </a:lnTo>
                    <a:lnTo>
                      <a:pt x="111" y="25"/>
                    </a:lnTo>
                    <a:lnTo>
                      <a:pt x="111" y="29"/>
                    </a:lnTo>
                    <a:lnTo>
                      <a:pt x="107" y="47"/>
                    </a:lnTo>
                    <a:lnTo>
                      <a:pt x="111" y="79"/>
                    </a:lnTo>
                    <a:lnTo>
                      <a:pt x="119" y="105"/>
                    </a:lnTo>
                    <a:lnTo>
                      <a:pt x="128" y="129"/>
                    </a:lnTo>
                    <a:lnTo>
                      <a:pt x="112" y="127"/>
                    </a:lnTo>
                    <a:lnTo>
                      <a:pt x="96" y="121"/>
                    </a:lnTo>
                    <a:lnTo>
                      <a:pt x="78" y="114"/>
                    </a:lnTo>
                    <a:lnTo>
                      <a:pt x="63" y="114"/>
                    </a:lnTo>
                    <a:lnTo>
                      <a:pt x="41" y="112"/>
                    </a:lnTo>
                    <a:lnTo>
                      <a:pt x="18" y="114"/>
                    </a:lnTo>
                  </a:path>
                </a:pathLst>
              </a:custGeom>
              <a:solidFill>
                <a:schemeClr val="accent2"/>
              </a:solidFill>
              <a:ln w="12700" cap="rnd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  <p:sp>
            <p:nvSpPr>
              <p:cNvPr id="14" name="Freeform 12"/>
              <p:cNvSpPr>
                <a:spLocks/>
              </p:cNvSpPr>
              <p:nvPr/>
            </p:nvSpPr>
            <p:spPr bwMode="auto">
              <a:xfrm>
                <a:off x="1372" y="2081"/>
                <a:ext cx="262" cy="756"/>
              </a:xfrm>
              <a:custGeom>
                <a:avLst/>
                <a:gdLst>
                  <a:gd name="T0" fmla="*/ 0 w 41"/>
                  <a:gd name="T1" fmla="*/ 0 h 100"/>
                  <a:gd name="T2" fmla="*/ 675759759 w 41"/>
                  <a:gd name="T3" fmla="*/ 1855926937 h 100"/>
                  <a:gd name="T4" fmla="*/ 1242765583 w 41"/>
                  <a:gd name="T5" fmla="*/ 2147483647 h 100"/>
                  <a:gd name="T6" fmla="*/ 1582144051 w 41"/>
                  <a:gd name="T7" fmla="*/ 2147483647 h 100"/>
                  <a:gd name="T8" fmla="*/ 1938070075 w 41"/>
                  <a:gd name="T9" fmla="*/ 2147483647 h 100"/>
                  <a:gd name="T10" fmla="*/ 2147483647 w 41"/>
                  <a:gd name="T11" fmla="*/ 2147483647 h 100"/>
                  <a:gd name="T12" fmla="*/ 2147483647 w 41"/>
                  <a:gd name="T13" fmla="*/ 2147483647 h 100"/>
                  <a:gd name="T14" fmla="*/ 2147483647 w 41"/>
                  <a:gd name="T15" fmla="*/ 2147483647 h 100"/>
                  <a:gd name="T16" fmla="*/ 2147483647 w 41"/>
                  <a:gd name="T17" fmla="*/ 2147483647 h 100"/>
                  <a:gd name="T18" fmla="*/ 2147483647 w 41"/>
                  <a:gd name="T19" fmla="*/ 2147483647 h 100"/>
                  <a:gd name="T20" fmla="*/ 2147483647 w 41"/>
                  <a:gd name="T21" fmla="*/ 2147483647 h 100"/>
                  <a:gd name="T22" fmla="*/ 2147483647 w 41"/>
                  <a:gd name="T23" fmla="*/ 2147483647 h 100"/>
                  <a:gd name="T24" fmla="*/ 2147483647 w 41"/>
                  <a:gd name="T25" fmla="*/ 2147483647 h 100"/>
                  <a:gd name="T26" fmla="*/ 2147483647 w 41"/>
                  <a:gd name="T27" fmla="*/ 2147483647 h 100"/>
                  <a:gd name="T28" fmla="*/ 2147483647 w 41"/>
                  <a:gd name="T29" fmla="*/ 2147483647 h 100"/>
                  <a:gd name="T30" fmla="*/ 2147483647 w 41"/>
                  <a:gd name="T31" fmla="*/ 2147483647 h 100"/>
                  <a:gd name="T32" fmla="*/ 2147483647 w 41"/>
                  <a:gd name="T33" fmla="*/ 2147483647 h 100"/>
                  <a:gd name="T34" fmla="*/ 1473807270 w 41"/>
                  <a:gd name="T35" fmla="*/ 2147483647 h 100"/>
                  <a:gd name="T36" fmla="*/ 1137433954 w 41"/>
                  <a:gd name="T37" fmla="*/ 2147483647 h 100"/>
                  <a:gd name="T38" fmla="*/ 906395539 w 41"/>
                  <a:gd name="T39" fmla="*/ 2147483647 h 100"/>
                  <a:gd name="T40" fmla="*/ 675759759 w 41"/>
                  <a:gd name="T41" fmla="*/ 2147483647 h 100"/>
                  <a:gd name="T42" fmla="*/ 0 w 41"/>
                  <a:gd name="T43" fmla="*/ 2147483647 h 100"/>
                  <a:gd name="T44" fmla="*/ 0 w 41"/>
                  <a:gd name="T45" fmla="*/ 0 h 10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41"/>
                  <a:gd name="T70" fmla="*/ 0 h 100"/>
                  <a:gd name="T71" fmla="*/ 41 w 41"/>
                  <a:gd name="T72" fmla="*/ 100 h 10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41" h="100">
                    <a:moveTo>
                      <a:pt x="0" y="0"/>
                    </a:moveTo>
                    <a:lnTo>
                      <a:pt x="6" y="3"/>
                    </a:lnTo>
                    <a:lnTo>
                      <a:pt x="11" y="6"/>
                    </a:lnTo>
                    <a:lnTo>
                      <a:pt x="14" y="8"/>
                    </a:lnTo>
                    <a:lnTo>
                      <a:pt x="17" y="9"/>
                    </a:lnTo>
                    <a:lnTo>
                      <a:pt x="21" y="10"/>
                    </a:lnTo>
                    <a:lnTo>
                      <a:pt x="26" y="11"/>
                    </a:lnTo>
                    <a:lnTo>
                      <a:pt x="33" y="12"/>
                    </a:lnTo>
                    <a:lnTo>
                      <a:pt x="40" y="13"/>
                    </a:lnTo>
                    <a:lnTo>
                      <a:pt x="38" y="28"/>
                    </a:lnTo>
                    <a:lnTo>
                      <a:pt x="33" y="49"/>
                    </a:lnTo>
                    <a:lnTo>
                      <a:pt x="33" y="62"/>
                    </a:lnTo>
                    <a:lnTo>
                      <a:pt x="34" y="68"/>
                    </a:lnTo>
                    <a:lnTo>
                      <a:pt x="33" y="75"/>
                    </a:lnTo>
                    <a:lnTo>
                      <a:pt x="35" y="99"/>
                    </a:lnTo>
                    <a:lnTo>
                      <a:pt x="29" y="87"/>
                    </a:lnTo>
                    <a:lnTo>
                      <a:pt x="20" y="69"/>
                    </a:lnTo>
                    <a:lnTo>
                      <a:pt x="13" y="51"/>
                    </a:lnTo>
                    <a:lnTo>
                      <a:pt x="10" y="40"/>
                    </a:lnTo>
                    <a:lnTo>
                      <a:pt x="8" y="35"/>
                    </a:lnTo>
                    <a:lnTo>
                      <a:pt x="6" y="29"/>
                    </a:lnTo>
                    <a:lnTo>
                      <a:pt x="0" y="11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2"/>
              </a:solidFill>
              <a:ln w="12700" cap="rnd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  <p:sp>
            <p:nvSpPr>
              <p:cNvPr id="15" name="Freeform 13"/>
              <p:cNvSpPr>
                <a:spLocks/>
              </p:cNvSpPr>
              <p:nvPr/>
            </p:nvSpPr>
            <p:spPr bwMode="auto">
              <a:xfrm>
                <a:off x="447" y="1968"/>
                <a:ext cx="1225" cy="945"/>
              </a:xfrm>
              <a:custGeom>
                <a:avLst/>
                <a:gdLst>
                  <a:gd name="T0" fmla="*/ 0 w 192"/>
                  <a:gd name="T1" fmla="*/ 2147483647 h 125"/>
                  <a:gd name="T2" fmla="*/ 664485726 w 192"/>
                  <a:gd name="T3" fmla="*/ 2147483647 h 125"/>
                  <a:gd name="T4" fmla="*/ 1227393668 w 192"/>
                  <a:gd name="T5" fmla="*/ 2147483647 h 125"/>
                  <a:gd name="T6" fmla="*/ 2015461643 w 192"/>
                  <a:gd name="T7" fmla="*/ 2147483647 h 125"/>
                  <a:gd name="T8" fmla="*/ 2147483647 w 192"/>
                  <a:gd name="T9" fmla="*/ 2147483647 h 125"/>
                  <a:gd name="T10" fmla="*/ 2147483647 w 192"/>
                  <a:gd name="T11" fmla="*/ 1205289175 h 125"/>
                  <a:gd name="T12" fmla="*/ 2147483647 w 192"/>
                  <a:gd name="T13" fmla="*/ 640736818 h 125"/>
                  <a:gd name="T14" fmla="*/ 2147483647 w 192"/>
                  <a:gd name="T15" fmla="*/ 0 h 125"/>
                  <a:gd name="T16" fmla="*/ 2147483647 w 192"/>
                  <a:gd name="T17" fmla="*/ 0 h 125"/>
                  <a:gd name="T18" fmla="*/ 2147483647 w 192"/>
                  <a:gd name="T19" fmla="*/ 0 h 125"/>
                  <a:gd name="T20" fmla="*/ 2147483647 w 192"/>
                  <a:gd name="T21" fmla="*/ 0 h 125"/>
                  <a:gd name="T22" fmla="*/ 2147483647 w 192"/>
                  <a:gd name="T23" fmla="*/ 1205289175 h 125"/>
                  <a:gd name="T24" fmla="*/ 2147483647 w 192"/>
                  <a:gd name="T25" fmla="*/ 1855927050 h 125"/>
                  <a:gd name="T26" fmla="*/ 2147483647 w 192"/>
                  <a:gd name="T27" fmla="*/ 2147483647 h 125"/>
                  <a:gd name="T28" fmla="*/ 2147483647 w 192"/>
                  <a:gd name="T29" fmla="*/ 2147483647 h 125"/>
                  <a:gd name="T30" fmla="*/ 2147483647 w 192"/>
                  <a:gd name="T31" fmla="*/ 2147483647 h 125"/>
                  <a:gd name="T32" fmla="*/ 2147483647 w 192"/>
                  <a:gd name="T33" fmla="*/ 2147483647 h 125"/>
                  <a:gd name="T34" fmla="*/ 2147483647 w 192"/>
                  <a:gd name="T35" fmla="*/ 2147483647 h 125"/>
                  <a:gd name="T36" fmla="*/ 2147483647 w 192"/>
                  <a:gd name="T37" fmla="*/ 2147483647 h 125"/>
                  <a:gd name="T38" fmla="*/ 2147483647 w 192"/>
                  <a:gd name="T39" fmla="*/ 2147483647 h 125"/>
                  <a:gd name="T40" fmla="*/ 2147483647 w 192"/>
                  <a:gd name="T41" fmla="*/ 2147483647 h 125"/>
                  <a:gd name="T42" fmla="*/ 2147483647 w 192"/>
                  <a:gd name="T43" fmla="*/ 2147483647 h 125"/>
                  <a:gd name="T44" fmla="*/ 2147483647 w 192"/>
                  <a:gd name="T45" fmla="*/ 2147483647 h 125"/>
                  <a:gd name="T46" fmla="*/ 2147483647 w 192"/>
                  <a:gd name="T47" fmla="*/ 2147483647 h 125"/>
                  <a:gd name="T48" fmla="*/ 2147483647 w 192"/>
                  <a:gd name="T49" fmla="*/ 2147483647 h 125"/>
                  <a:gd name="T50" fmla="*/ 2147483647 w 192"/>
                  <a:gd name="T51" fmla="*/ 2147483647 h 125"/>
                  <a:gd name="T52" fmla="*/ 2147483647 w 192"/>
                  <a:gd name="T53" fmla="*/ 2147483647 h 125"/>
                  <a:gd name="T54" fmla="*/ 2147483647 w 192"/>
                  <a:gd name="T55" fmla="*/ 2147483647 h 125"/>
                  <a:gd name="T56" fmla="*/ 2147483647 w 192"/>
                  <a:gd name="T57" fmla="*/ 2147483647 h 125"/>
                  <a:gd name="T58" fmla="*/ 2147483647 w 192"/>
                  <a:gd name="T59" fmla="*/ 2147483647 h 125"/>
                  <a:gd name="T60" fmla="*/ 2147483647 w 192"/>
                  <a:gd name="T61" fmla="*/ 2147483647 h 125"/>
                  <a:gd name="T62" fmla="*/ 2147483647 w 192"/>
                  <a:gd name="T63" fmla="*/ 2147483647 h 125"/>
                  <a:gd name="T64" fmla="*/ 2147483647 w 192"/>
                  <a:gd name="T65" fmla="*/ 2147483647 h 125"/>
                  <a:gd name="T66" fmla="*/ 2147483647 w 192"/>
                  <a:gd name="T67" fmla="*/ 2147483647 h 125"/>
                  <a:gd name="T68" fmla="*/ 2147483647 w 192"/>
                  <a:gd name="T69" fmla="*/ 2147483647 h 125"/>
                  <a:gd name="T70" fmla="*/ 2147483647 w 192"/>
                  <a:gd name="T71" fmla="*/ 2147483647 h 125"/>
                  <a:gd name="T72" fmla="*/ 2147483647 w 192"/>
                  <a:gd name="T73" fmla="*/ 2147483647 h 125"/>
                  <a:gd name="T74" fmla="*/ 2147483647 w 192"/>
                  <a:gd name="T75" fmla="*/ 2147483647 h 125"/>
                  <a:gd name="T76" fmla="*/ 2015461643 w 192"/>
                  <a:gd name="T77" fmla="*/ 2147483647 h 125"/>
                  <a:gd name="T78" fmla="*/ 1787740748 w 192"/>
                  <a:gd name="T79" fmla="*/ 2147483647 h 125"/>
                  <a:gd name="T80" fmla="*/ 1348340330 w 192"/>
                  <a:gd name="T81" fmla="*/ 2147483647 h 125"/>
                  <a:gd name="T82" fmla="*/ 788003254 w 192"/>
                  <a:gd name="T83" fmla="*/ 2147483647 h 125"/>
                  <a:gd name="T84" fmla="*/ 332281042 w 192"/>
                  <a:gd name="T85" fmla="*/ 2147483647 h 125"/>
                  <a:gd name="T86" fmla="*/ 0 w 192"/>
                  <a:gd name="T87" fmla="*/ 2147483647 h 125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92"/>
                  <a:gd name="T133" fmla="*/ 0 h 125"/>
                  <a:gd name="T134" fmla="*/ 192 w 192"/>
                  <a:gd name="T135" fmla="*/ 125 h 125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92" h="125">
                    <a:moveTo>
                      <a:pt x="0" y="21"/>
                    </a:moveTo>
                    <a:lnTo>
                      <a:pt x="6" y="16"/>
                    </a:lnTo>
                    <a:lnTo>
                      <a:pt x="11" y="13"/>
                    </a:lnTo>
                    <a:lnTo>
                      <a:pt x="18" y="10"/>
                    </a:lnTo>
                    <a:lnTo>
                      <a:pt x="29" y="6"/>
                    </a:lnTo>
                    <a:lnTo>
                      <a:pt x="40" y="2"/>
                    </a:lnTo>
                    <a:lnTo>
                      <a:pt x="50" y="1"/>
                    </a:lnTo>
                    <a:lnTo>
                      <a:pt x="60" y="0"/>
                    </a:lnTo>
                    <a:lnTo>
                      <a:pt x="72" y="0"/>
                    </a:lnTo>
                    <a:lnTo>
                      <a:pt x="87" y="0"/>
                    </a:lnTo>
                    <a:lnTo>
                      <a:pt x="100" y="0"/>
                    </a:lnTo>
                    <a:lnTo>
                      <a:pt x="113" y="2"/>
                    </a:lnTo>
                    <a:lnTo>
                      <a:pt x="121" y="3"/>
                    </a:lnTo>
                    <a:lnTo>
                      <a:pt x="132" y="7"/>
                    </a:lnTo>
                    <a:lnTo>
                      <a:pt x="142" y="11"/>
                    </a:lnTo>
                    <a:lnTo>
                      <a:pt x="149" y="15"/>
                    </a:lnTo>
                    <a:lnTo>
                      <a:pt x="154" y="17"/>
                    </a:lnTo>
                    <a:lnTo>
                      <a:pt x="155" y="25"/>
                    </a:lnTo>
                    <a:lnTo>
                      <a:pt x="156" y="29"/>
                    </a:lnTo>
                    <a:lnTo>
                      <a:pt x="157" y="39"/>
                    </a:lnTo>
                    <a:lnTo>
                      <a:pt x="161" y="53"/>
                    </a:lnTo>
                    <a:lnTo>
                      <a:pt x="166" y="67"/>
                    </a:lnTo>
                    <a:lnTo>
                      <a:pt x="173" y="87"/>
                    </a:lnTo>
                    <a:lnTo>
                      <a:pt x="182" y="107"/>
                    </a:lnTo>
                    <a:lnTo>
                      <a:pt x="187" y="117"/>
                    </a:lnTo>
                    <a:lnTo>
                      <a:pt x="191" y="124"/>
                    </a:lnTo>
                    <a:lnTo>
                      <a:pt x="180" y="117"/>
                    </a:lnTo>
                    <a:lnTo>
                      <a:pt x="170" y="110"/>
                    </a:lnTo>
                    <a:lnTo>
                      <a:pt x="156" y="104"/>
                    </a:lnTo>
                    <a:lnTo>
                      <a:pt x="140" y="97"/>
                    </a:lnTo>
                    <a:lnTo>
                      <a:pt x="124" y="92"/>
                    </a:lnTo>
                    <a:lnTo>
                      <a:pt x="109" y="89"/>
                    </a:lnTo>
                    <a:lnTo>
                      <a:pt x="90" y="87"/>
                    </a:lnTo>
                    <a:lnTo>
                      <a:pt x="72" y="86"/>
                    </a:lnTo>
                    <a:lnTo>
                      <a:pt x="54" y="87"/>
                    </a:lnTo>
                    <a:lnTo>
                      <a:pt x="36" y="90"/>
                    </a:lnTo>
                    <a:lnTo>
                      <a:pt x="20" y="95"/>
                    </a:lnTo>
                    <a:lnTo>
                      <a:pt x="20" y="87"/>
                    </a:lnTo>
                    <a:lnTo>
                      <a:pt x="18" y="75"/>
                    </a:lnTo>
                    <a:lnTo>
                      <a:pt x="16" y="62"/>
                    </a:lnTo>
                    <a:lnTo>
                      <a:pt x="12" y="50"/>
                    </a:lnTo>
                    <a:lnTo>
                      <a:pt x="7" y="38"/>
                    </a:lnTo>
                    <a:lnTo>
                      <a:pt x="3" y="28"/>
                    </a:lnTo>
                    <a:lnTo>
                      <a:pt x="0" y="21"/>
                    </a:lnTo>
                  </a:path>
                </a:pathLst>
              </a:custGeom>
              <a:solidFill>
                <a:schemeClr val="accent2"/>
              </a:solidFill>
              <a:ln w="12700" cap="rnd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  <p:sp>
            <p:nvSpPr>
              <p:cNvPr id="16" name="Freeform 14"/>
              <p:cNvSpPr>
                <a:spLocks/>
              </p:cNvSpPr>
              <p:nvPr/>
            </p:nvSpPr>
            <p:spPr bwMode="auto">
              <a:xfrm>
                <a:off x="2520" y="2542"/>
                <a:ext cx="409" cy="733"/>
              </a:xfrm>
              <a:custGeom>
                <a:avLst/>
                <a:gdLst>
                  <a:gd name="T0" fmla="*/ 2147483647 w 64"/>
                  <a:gd name="T1" fmla="*/ 2147483647 h 97"/>
                  <a:gd name="T2" fmla="*/ 2147483647 w 64"/>
                  <a:gd name="T3" fmla="*/ 2147483647 h 97"/>
                  <a:gd name="T4" fmla="*/ 2147483647 w 64"/>
                  <a:gd name="T5" fmla="*/ 2147483647 h 97"/>
                  <a:gd name="T6" fmla="*/ 2147483647 w 64"/>
                  <a:gd name="T7" fmla="*/ 2147483647 h 97"/>
                  <a:gd name="T8" fmla="*/ 1474403806 w 64"/>
                  <a:gd name="T9" fmla="*/ 2147483647 h 97"/>
                  <a:gd name="T10" fmla="*/ 906781607 w 64"/>
                  <a:gd name="T11" fmla="*/ 2147483647 h 97"/>
                  <a:gd name="T12" fmla="*/ 676067475 w 64"/>
                  <a:gd name="T13" fmla="*/ 2147483647 h 97"/>
                  <a:gd name="T14" fmla="*/ 570276813 w 64"/>
                  <a:gd name="T15" fmla="*/ 2147483647 h 97"/>
                  <a:gd name="T16" fmla="*/ 570276813 w 64"/>
                  <a:gd name="T17" fmla="*/ 2147483647 h 97"/>
                  <a:gd name="T18" fmla="*/ 570276813 w 64"/>
                  <a:gd name="T19" fmla="*/ 2147483647 h 97"/>
                  <a:gd name="T20" fmla="*/ 105790535 w 64"/>
                  <a:gd name="T21" fmla="*/ 2147483647 h 97"/>
                  <a:gd name="T22" fmla="*/ 105790535 w 64"/>
                  <a:gd name="T23" fmla="*/ 2147483647 h 97"/>
                  <a:gd name="T24" fmla="*/ 0 w 64"/>
                  <a:gd name="T25" fmla="*/ 2147483647 h 97"/>
                  <a:gd name="T26" fmla="*/ 0 w 64"/>
                  <a:gd name="T27" fmla="*/ 2147483647 h 97"/>
                  <a:gd name="T28" fmla="*/ 0 w 64"/>
                  <a:gd name="T29" fmla="*/ 2147483647 h 97"/>
                  <a:gd name="T30" fmla="*/ 1474403806 w 64"/>
                  <a:gd name="T31" fmla="*/ 1850326220 h 97"/>
                  <a:gd name="T32" fmla="*/ 2147483647 w 64"/>
                  <a:gd name="T33" fmla="*/ 637391934 h 97"/>
                  <a:gd name="T34" fmla="*/ 2147483647 w 64"/>
                  <a:gd name="T35" fmla="*/ 0 h 97"/>
                  <a:gd name="T36" fmla="*/ 2147483647 w 64"/>
                  <a:gd name="T37" fmla="*/ 1201575056 h 97"/>
                  <a:gd name="T38" fmla="*/ 2147483647 w 64"/>
                  <a:gd name="T39" fmla="*/ 2147483647 h 97"/>
                  <a:gd name="T40" fmla="*/ 2147483647 w 64"/>
                  <a:gd name="T41" fmla="*/ 2147483647 h 97"/>
                  <a:gd name="T42" fmla="*/ 2147483647 w 64"/>
                  <a:gd name="T43" fmla="*/ 2147483647 h 97"/>
                  <a:gd name="T44" fmla="*/ 2147483647 w 64"/>
                  <a:gd name="T45" fmla="*/ 2147483647 h 97"/>
                  <a:gd name="T46" fmla="*/ 2147483647 w 64"/>
                  <a:gd name="T47" fmla="*/ 2147483647 h 97"/>
                  <a:gd name="T48" fmla="*/ 2147483647 w 64"/>
                  <a:gd name="T49" fmla="*/ 2147483647 h 97"/>
                  <a:gd name="T50" fmla="*/ 2147483647 w 64"/>
                  <a:gd name="T51" fmla="*/ 2147483647 h 97"/>
                  <a:gd name="T52" fmla="*/ 2147483647 w 64"/>
                  <a:gd name="T53" fmla="*/ 2147483647 h 97"/>
                  <a:gd name="T54" fmla="*/ 2147483647 w 64"/>
                  <a:gd name="T55" fmla="*/ 2147483647 h 9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64"/>
                  <a:gd name="T85" fmla="*/ 0 h 97"/>
                  <a:gd name="T86" fmla="*/ 64 w 64"/>
                  <a:gd name="T87" fmla="*/ 97 h 9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64" h="97">
                    <a:moveTo>
                      <a:pt x="63" y="88"/>
                    </a:moveTo>
                    <a:lnTo>
                      <a:pt x="49" y="85"/>
                    </a:lnTo>
                    <a:lnTo>
                      <a:pt x="37" y="85"/>
                    </a:lnTo>
                    <a:lnTo>
                      <a:pt x="26" y="85"/>
                    </a:lnTo>
                    <a:lnTo>
                      <a:pt x="13" y="89"/>
                    </a:lnTo>
                    <a:lnTo>
                      <a:pt x="8" y="96"/>
                    </a:lnTo>
                    <a:lnTo>
                      <a:pt x="6" y="83"/>
                    </a:lnTo>
                    <a:lnTo>
                      <a:pt x="5" y="77"/>
                    </a:lnTo>
                    <a:lnTo>
                      <a:pt x="5" y="66"/>
                    </a:lnTo>
                    <a:lnTo>
                      <a:pt x="1" y="51"/>
                    </a:lnTo>
                    <a:lnTo>
                      <a:pt x="1" y="39"/>
                    </a:lnTo>
                    <a:lnTo>
                      <a:pt x="0" y="27"/>
                    </a:lnTo>
                    <a:lnTo>
                      <a:pt x="0" y="14"/>
                    </a:lnTo>
                    <a:lnTo>
                      <a:pt x="0" y="6"/>
                    </a:lnTo>
                    <a:lnTo>
                      <a:pt x="13" y="3"/>
                    </a:lnTo>
                    <a:lnTo>
                      <a:pt x="32" y="1"/>
                    </a:lnTo>
                    <a:lnTo>
                      <a:pt x="43" y="0"/>
                    </a:lnTo>
                    <a:lnTo>
                      <a:pt x="60" y="2"/>
                    </a:lnTo>
                    <a:lnTo>
                      <a:pt x="55" y="12"/>
                    </a:lnTo>
                    <a:lnTo>
                      <a:pt x="53" y="22"/>
                    </a:lnTo>
                    <a:lnTo>
                      <a:pt x="53" y="30"/>
                    </a:lnTo>
                    <a:lnTo>
                      <a:pt x="53" y="39"/>
                    </a:lnTo>
                    <a:lnTo>
                      <a:pt x="51" y="48"/>
                    </a:lnTo>
                    <a:lnTo>
                      <a:pt x="53" y="58"/>
                    </a:lnTo>
                    <a:lnTo>
                      <a:pt x="55" y="67"/>
                    </a:lnTo>
                    <a:lnTo>
                      <a:pt x="59" y="77"/>
                    </a:lnTo>
                    <a:lnTo>
                      <a:pt x="63" y="88"/>
                    </a:lnTo>
                  </a:path>
                </a:pathLst>
              </a:custGeom>
              <a:solidFill>
                <a:schemeClr val="accent2"/>
              </a:solidFill>
              <a:ln w="12700" cap="rnd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  <p:sp>
            <p:nvSpPr>
              <p:cNvPr id="17" name="Freeform 15"/>
              <p:cNvSpPr>
                <a:spLocks/>
              </p:cNvSpPr>
              <p:nvPr/>
            </p:nvSpPr>
            <p:spPr bwMode="auto">
              <a:xfrm>
                <a:off x="2578" y="3192"/>
                <a:ext cx="453" cy="431"/>
              </a:xfrm>
              <a:custGeom>
                <a:avLst/>
                <a:gdLst>
                  <a:gd name="T0" fmla="*/ 2147483647 w 71"/>
                  <a:gd name="T1" fmla="*/ 2147483647 h 57"/>
                  <a:gd name="T2" fmla="*/ 2147483647 w 71"/>
                  <a:gd name="T3" fmla="*/ 2147483647 h 57"/>
                  <a:gd name="T4" fmla="*/ 2147483647 w 71"/>
                  <a:gd name="T5" fmla="*/ 2147483647 h 57"/>
                  <a:gd name="T6" fmla="*/ 2147483647 w 71"/>
                  <a:gd name="T7" fmla="*/ 1206827261 h 57"/>
                  <a:gd name="T8" fmla="*/ 2147483647 w 71"/>
                  <a:gd name="T9" fmla="*/ 0 h 57"/>
                  <a:gd name="T10" fmla="*/ 2147483647 w 71"/>
                  <a:gd name="T11" fmla="*/ 0 h 57"/>
                  <a:gd name="T12" fmla="*/ 560379798 w 71"/>
                  <a:gd name="T13" fmla="*/ 1859874899 h 57"/>
                  <a:gd name="T14" fmla="*/ 0 w 71"/>
                  <a:gd name="T15" fmla="*/ 2147483647 h 57"/>
                  <a:gd name="T16" fmla="*/ 104154455 w 71"/>
                  <a:gd name="T17" fmla="*/ 2147483647 h 57"/>
                  <a:gd name="T18" fmla="*/ 104154455 w 71"/>
                  <a:gd name="T19" fmla="*/ 2147483647 h 57"/>
                  <a:gd name="T20" fmla="*/ 104154455 w 71"/>
                  <a:gd name="T21" fmla="*/ 2147483647 h 57"/>
                  <a:gd name="T22" fmla="*/ 228144994 w 71"/>
                  <a:gd name="T23" fmla="*/ 2147483647 h 57"/>
                  <a:gd name="T24" fmla="*/ 332299526 w 71"/>
                  <a:gd name="T25" fmla="*/ 2147483647 h 57"/>
                  <a:gd name="T26" fmla="*/ 664534534 w 71"/>
                  <a:gd name="T27" fmla="*/ 2147483647 h 57"/>
                  <a:gd name="T28" fmla="*/ 1683296438 w 71"/>
                  <a:gd name="T29" fmla="*/ 2147483647 h 57"/>
                  <a:gd name="T30" fmla="*/ 2147483647 w 71"/>
                  <a:gd name="T31" fmla="*/ 2147483647 h 57"/>
                  <a:gd name="T32" fmla="*/ 2147483647 w 71"/>
                  <a:gd name="T33" fmla="*/ 2147483647 h 57"/>
                  <a:gd name="T34" fmla="*/ 2147483647 w 71"/>
                  <a:gd name="T35" fmla="*/ 2147483647 h 57"/>
                  <a:gd name="T36" fmla="*/ 2147483647 w 71"/>
                  <a:gd name="T37" fmla="*/ 2147483647 h 5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1"/>
                  <a:gd name="T58" fmla="*/ 0 h 57"/>
                  <a:gd name="T59" fmla="*/ 71 w 71"/>
                  <a:gd name="T60" fmla="*/ 57 h 5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1" h="57">
                    <a:moveTo>
                      <a:pt x="70" y="52"/>
                    </a:moveTo>
                    <a:lnTo>
                      <a:pt x="61" y="34"/>
                    </a:lnTo>
                    <a:lnTo>
                      <a:pt x="57" y="15"/>
                    </a:lnTo>
                    <a:lnTo>
                      <a:pt x="53" y="2"/>
                    </a:lnTo>
                    <a:lnTo>
                      <a:pt x="39" y="0"/>
                    </a:lnTo>
                    <a:lnTo>
                      <a:pt x="26" y="0"/>
                    </a:lnTo>
                    <a:lnTo>
                      <a:pt x="5" y="3"/>
                    </a:lnTo>
                    <a:lnTo>
                      <a:pt x="0" y="4"/>
                    </a:lnTo>
                    <a:lnTo>
                      <a:pt x="1" y="15"/>
                    </a:lnTo>
                    <a:lnTo>
                      <a:pt x="1" y="28"/>
                    </a:lnTo>
                    <a:lnTo>
                      <a:pt x="1" y="38"/>
                    </a:lnTo>
                    <a:lnTo>
                      <a:pt x="2" y="44"/>
                    </a:lnTo>
                    <a:lnTo>
                      <a:pt x="3" y="53"/>
                    </a:lnTo>
                    <a:lnTo>
                      <a:pt x="6" y="56"/>
                    </a:lnTo>
                    <a:lnTo>
                      <a:pt x="15" y="49"/>
                    </a:lnTo>
                    <a:lnTo>
                      <a:pt x="32" y="48"/>
                    </a:lnTo>
                    <a:lnTo>
                      <a:pt x="47" y="48"/>
                    </a:lnTo>
                    <a:lnTo>
                      <a:pt x="59" y="50"/>
                    </a:lnTo>
                    <a:lnTo>
                      <a:pt x="70" y="52"/>
                    </a:lnTo>
                  </a:path>
                </a:pathLst>
              </a:custGeom>
              <a:solidFill>
                <a:srgbClr val="FFFF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  <p:sp>
            <p:nvSpPr>
              <p:cNvPr id="18" name="Freeform 16"/>
              <p:cNvSpPr>
                <a:spLocks/>
              </p:cNvSpPr>
              <p:nvPr/>
            </p:nvSpPr>
            <p:spPr bwMode="auto">
              <a:xfrm>
                <a:off x="1742" y="2981"/>
                <a:ext cx="842" cy="597"/>
              </a:xfrm>
              <a:custGeom>
                <a:avLst/>
                <a:gdLst>
                  <a:gd name="T0" fmla="*/ 2147483647 w 132"/>
                  <a:gd name="T1" fmla="*/ 2147483647 h 79"/>
                  <a:gd name="T2" fmla="*/ 2147483647 w 132"/>
                  <a:gd name="T3" fmla="*/ 2147483647 h 79"/>
                  <a:gd name="T4" fmla="*/ 2147483647 w 132"/>
                  <a:gd name="T5" fmla="*/ 2147483647 h 79"/>
                  <a:gd name="T6" fmla="*/ 2147483647 w 132"/>
                  <a:gd name="T7" fmla="*/ 2147483647 h 79"/>
                  <a:gd name="T8" fmla="*/ 2147483647 w 132"/>
                  <a:gd name="T9" fmla="*/ 2147483647 h 79"/>
                  <a:gd name="T10" fmla="*/ 2147483647 w 132"/>
                  <a:gd name="T11" fmla="*/ 2147483647 h 79"/>
                  <a:gd name="T12" fmla="*/ 2147483647 w 132"/>
                  <a:gd name="T13" fmla="*/ 2147483647 h 79"/>
                  <a:gd name="T14" fmla="*/ 2147483647 w 132"/>
                  <a:gd name="T15" fmla="*/ 2147483647 h 79"/>
                  <a:gd name="T16" fmla="*/ 2147483647 w 132"/>
                  <a:gd name="T17" fmla="*/ 2147483647 h 79"/>
                  <a:gd name="T18" fmla="*/ 2147483647 w 132"/>
                  <a:gd name="T19" fmla="*/ 2147483647 h 79"/>
                  <a:gd name="T20" fmla="*/ 2147483647 w 132"/>
                  <a:gd name="T21" fmla="*/ 2147483647 h 79"/>
                  <a:gd name="T22" fmla="*/ 2147483647 w 132"/>
                  <a:gd name="T23" fmla="*/ 2147483647 h 79"/>
                  <a:gd name="T24" fmla="*/ 2147483647 w 132"/>
                  <a:gd name="T25" fmla="*/ 0 h 79"/>
                  <a:gd name="T26" fmla="*/ 0 w 132"/>
                  <a:gd name="T27" fmla="*/ 2147483647 h 79"/>
                  <a:gd name="T28" fmla="*/ 1345795432 w 132"/>
                  <a:gd name="T29" fmla="*/ 2147483647 h 79"/>
                  <a:gd name="T30" fmla="*/ 2147483647 w 132"/>
                  <a:gd name="T31" fmla="*/ 2147483647 h 79"/>
                  <a:gd name="T32" fmla="*/ 2147483647 w 132"/>
                  <a:gd name="T33" fmla="*/ 2147483647 h 7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2"/>
                  <a:gd name="T52" fmla="*/ 0 h 79"/>
                  <a:gd name="T53" fmla="*/ 132 w 132"/>
                  <a:gd name="T54" fmla="*/ 79 h 7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2" h="79">
                    <a:moveTo>
                      <a:pt x="24" y="58"/>
                    </a:moveTo>
                    <a:lnTo>
                      <a:pt x="41" y="58"/>
                    </a:lnTo>
                    <a:lnTo>
                      <a:pt x="67" y="58"/>
                    </a:lnTo>
                    <a:lnTo>
                      <a:pt x="96" y="64"/>
                    </a:lnTo>
                    <a:lnTo>
                      <a:pt x="116" y="71"/>
                    </a:lnTo>
                    <a:lnTo>
                      <a:pt x="129" y="78"/>
                    </a:lnTo>
                    <a:lnTo>
                      <a:pt x="131" y="76"/>
                    </a:lnTo>
                    <a:lnTo>
                      <a:pt x="120" y="55"/>
                    </a:lnTo>
                    <a:lnTo>
                      <a:pt x="114" y="34"/>
                    </a:lnTo>
                    <a:lnTo>
                      <a:pt x="106" y="20"/>
                    </a:lnTo>
                    <a:lnTo>
                      <a:pt x="77" y="12"/>
                    </a:lnTo>
                    <a:lnTo>
                      <a:pt x="55" y="4"/>
                    </a:lnTo>
                    <a:lnTo>
                      <a:pt x="20" y="0"/>
                    </a:lnTo>
                    <a:lnTo>
                      <a:pt x="0" y="4"/>
                    </a:lnTo>
                    <a:lnTo>
                      <a:pt x="12" y="30"/>
                    </a:lnTo>
                    <a:lnTo>
                      <a:pt x="20" y="50"/>
                    </a:lnTo>
                    <a:lnTo>
                      <a:pt x="24" y="58"/>
                    </a:lnTo>
                  </a:path>
                </a:pathLst>
              </a:custGeom>
              <a:solidFill>
                <a:srgbClr val="FFFF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auto">
              <a:xfrm>
                <a:off x="594" y="2633"/>
                <a:ext cx="1276" cy="741"/>
              </a:xfrm>
              <a:custGeom>
                <a:avLst/>
                <a:gdLst>
                  <a:gd name="T0" fmla="*/ 0 w 200"/>
                  <a:gd name="T1" fmla="*/ 2147483647 h 98"/>
                  <a:gd name="T2" fmla="*/ 1348078277 w 200"/>
                  <a:gd name="T3" fmla="*/ 2147483647 h 98"/>
                  <a:gd name="T4" fmla="*/ 2147483647 w 200"/>
                  <a:gd name="T5" fmla="*/ 2147483647 h 98"/>
                  <a:gd name="T6" fmla="*/ 2147483647 w 200"/>
                  <a:gd name="T7" fmla="*/ 2147483647 h 98"/>
                  <a:gd name="T8" fmla="*/ 2147483647 w 200"/>
                  <a:gd name="T9" fmla="*/ 2147483647 h 98"/>
                  <a:gd name="T10" fmla="*/ 2147483647 w 200"/>
                  <a:gd name="T11" fmla="*/ 2147483647 h 98"/>
                  <a:gd name="T12" fmla="*/ 2147483647 w 200"/>
                  <a:gd name="T13" fmla="*/ 2147483647 h 98"/>
                  <a:gd name="T14" fmla="*/ 2147483647 w 200"/>
                  <a:gd name="T15" fmla="*/ 2147483647 h 98"/>
                  <a:gd name="T16" fmla="*/ 2147483647 w 200"/>
                  <a:gd name="T17" fmla="*/ 2147483647 h 98"/>
                  <a:gd name="T18" fmla="*/ 2147483647 w 200"/>
                  <a:gd name="T19" fmla="*/ 2147483647 h 98"/>
                  <a:gd name="T20" fmla="*/ 2147483647 w 200"/>
                  <a:gd name="T21" fmla="*/ 2147483647 h 98"/>
                  <a:gd name="T22" fmla="*/ 2147483647 w 200"/>
                  <a:gd name="T23" fmla="*/ 2147483647 h 98"/>
                  <a:gd name="T24" fmla="*/ 2147483647 w 200"/>
                  <a:gd name="T25" fmla="*/ 2147483647 h 98"/>
                  <a:gd name="T26" fmla="*/ 2147483647 w 200"/>
                  <a:gd name="T27" fmla="*/ 641550946 h 98"/>
                  <a:gd name="T28" fmla="*/ 2147483647 w 200"/>
                  <a:gd name="T29" fmla="*/ 0 h 98"/>
                  <a:gd name="T30" fmla="*/ 1891444643 w 200"/>
                  <a:gd name="T31" fmla="*/ 1859607214 h 98"/>
                  <a:gd name="T32" fmla="*/ 0 w 200"/>
                  <a:gd name="T33" fmla="*/ 2147483647 h 98"/>
                  <a:gd name="T34" fmla="*/ 104131291 w 200"/>
                  <a:gd name="T35" fmla="*/ 2147483647 h 98"/>
                  <a:gd name="T36" fmla="*/ 104131291 w 200"/>
                  <a:gd name="T37" fmla="*/ 2147483647 h 98"/>
                  <a:gd name="T38" fmla="*/ 0 w 200"/>
                  <a:gd name="T39" fmla="*/ 2147483647 h 9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200"/>
                  <a:gd name="T61" fmla="*/ 0 h 98"/>
                  <a:gd name="T62" fmla="*/ 200 w 200"/>
                  <a:gd name="T63" fmla="*/ 98 h 98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200" h="98">
                    <a:moveTo>
                      <a:pt x="0" y="62"/>
                    </a:moveTo>
                    <a:lnTo>
                      <a:pt x="12" y="58"/>
                    </a:lnTo>
                    <a:lnTo>
                      <a:pt x="38" y="55"/>
                    </a:lnTo>
                    <a:lnTo>
                      <a:pt x="60" y="55"/>
                    </a:lnTo>
                    <a:lnTo>
                      <a:pt x="86" y="59"/>
                    </a:lnTo>
                    <a:lnTo>
                      <a:pt x="120" y="69"/>
                    </a:lnTo>
                    <a:lnTo>
                      <a:pt x="174" y="86"/>
                    </a:lnTo>
                    <a:lnTo>
                      <a:pt x="199" y="97"/>
                    </a:lnTo>
                    <a:lnTo>
                      <a:pt x="184" y="66"/>
                    </a:lnTo>
                    <a:lnTo>
                      <a:pt x="171" y="43"/>
                    </a:lnTo>
                    <a:lnTo>
                      <a:pt x="164" y="35"/>
                    </a:lnTo>
                    <a:lnTo>
                      <a:pt x="138" y="20"/>
                    </a:lnTo>
                    <a:lnTo>
                      <a:pt x="105" y="7"/>
                    </a:lnTo>
                    <a:lnTo>
                      <a:pt x="67" y="1"/>
                    </a:lnTo>
                    <a:lnTo>
                      <a:pt x="36" y="0"/>
                    </a:lnTo>
                    <a:lnTo>
                      <a:pt x="17" y="3"/>
                    </a:lnTo>
                    <a:lnTo>
                      <a:pt x="0" y="11"/>
                    </a:lnTo>
                    <a:lnTo>
                      <a:pt x="1" y="23"/>
                    </a:lnTo>
                    <a:lnTo>
                      <a:pt x="1" y="47"/>
                    </a:lnTo>
                    <a:lnTo>
                      <a:pt x="0" y="62"/>
                    </a:lnTo>
                  </a:path>
                </a:pathLst>
              </a:custGeom>
              <a:solidFill>
                <a:srgbClr val="FFFF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  <p:sp>
            <p:nvSpPr>
              <p:cNvPr id="20" name="Freeform 18"/>
              <p:cNvSpPr>
                <a:spLocks/>
              </p:cNvSpPr>
              <p:nvPr/>
            </p:nvSpPr>
            <p:spPr bwMode="auto">
              <a:xfrm>
                <a:off x="1449" y="3555"/>
                <a:ext cx="567" cy="378"/>
              </a:xfrm>
              <a:custGeom>
                <a:avLst/>
                <a:gdLst>
                  <a:gd name="T0" fmla="*/ 0 w 89"/>
                  <a:gd name="T1" fmla="*/ 0 h 50"/>
                  <a:gd name="T2" fmla="*/ 328406593 w 89"/>
                  <a:gd name="T3" fmla="*/ 2147483647 h 50"/>
                  <a:gd name="T4" fmla="*/ 1435458602 w 89"/>
                  <a:gd name="T5" fmla="*/ 2147483647 h 50"/>
                  <a:gd name="T6" fmla="*/ 2147483647 w 89"/>
                  <a:gd name="T7" fmla="*/ 2147483647 h 50"/>
                  <a:gd name="T8" fmla="*/ 2147483647 w 89"/>
                  <a:gd name="T9" fmla="*/ 2147483647 h 50"/>
                  <a:gd name="T10" fmla="*/ 2147483647 w 89"/>
                  <a:gd name="T11" fmla="*/ 2147483647 h 50"/>
                  <a:gd name="T12" fmla="*/ 2147483647 w 89"/>
                  <a:gd name="T13" fmla="*/ 2147483647 h 50"/>
                  <a:gd name="T14" fmla="*/ 2147483647 w 89"/>
                  <a:gd name="T15" fmla="*/ 2147483647 h 50"/>
                  <a:gd name="T16" fmla="*/ 2147483647 w 89"/>
                  <a:gd name="T17" fmla="*/ 2147483647 h 50"/>
                  <a:gd name="T18" fmla="*/ 2147483647 w 89"/>
                  <a:gd name="T19" fmla="*/ 2147483647 h 50"/>
                  <a:gd name="T20" fmla="*/ 2147483647 w 89"/>
                  <a:gd name="T21" fmla="*/ 2147483647 h 50"/>
                  <a:gd name="T22" fmla="*/ 2147483647 w 89"/>
                  <a:gd name="T23" fmla="*/ 2147483647 h 50"/>
                  <a:gd name="T24" fmla="*/ 2147483647 w 89"/>
                  <a:gd name="T25" fmla="*/ 2147483647 h 50"/>
                  <a:gd name="T26" fmla="*/ 0 w 89"/>
                  <a:gd name="T27" fmla="*/ 0 h 5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89"/>
                  <a:gd name="T43" fmla="*/ 0 h 50"/>
                  <a:gd name="T44" fmla="*/ 89 w 89"/>
                  <a:gd name="T45" fmla="*/ 50 h 5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89" h="50">
                    <a:moveTo>
                      <a:pt x="0" y="0"/>
                    </a:moveTo>
                    <a:lnTo>
                      <a:pt x="3" y="49"/>
                    </a:lnTo>
                    <a:lnTo>
                      <a:pt x="13" y="43"/>
                    </a:lnTo>
                    <a:lnTo>
                      <a:pt x="21" y="38"/>
                    </a:lnTo>
                    <a:lnTo>
                      <a:pt x="35" y="35"/>
                    </a:lnTo>
                    <a:lnTo>
                      <a:pt x="47" y="38"/>
                    </a:lnTo>
                    <a:lnTo>
                      <a:pt x="61" y="39"/>
                    </a:lnTo>
                    <a:lnTo>
                      <a:pt x="77" y="41"/>
                    </a:lnTo>
                    <a:lnTo>
                      <a:pt x="87" y="36"/>
                    </a:lnTo>
                    <a:lnTo>
                      <a:pt x="88" y="29"/>
                    </a:lnTo>
                    <a:lnTo>
                      <a:pt x="78" y="25"/>
                    </a:lnTo>
                    <a:lnTo>
                      <a:pt x="54" y="11"/>
                    </a:lnTo>
                    <a:lnTo>
                      <a:pt x="29" y="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CC66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auto">
              <a:xfrm>
                <a:off x="505" y="3018"/>
                <a:ext cx="1511" cy="779"/>
              </a:xfrm>
              <a:custGeom>
                <a:avLst/>
                <a:gdLst>
                  <a:gd name="T0" fmla="*/ 1444230616 w 237"/>
                  <a:gd name="T1" fmla="*/ 2147483647 h 103"/>
                  <a:gd name="T2" fmla="*/ 2147483647 w 237"/>
                  <a:gd name="T3" fmla="*/ 1862761431 h 103"/>
                  <a:gd name="T4" fmla="*/ 2147483647 w 237"/>
                  <a:gd name="T5" fmla="*/ 0 h 103"/>
                  <a:gd name="T6" fmla="*/ 2147483647 w 237"/>
                  <a:gd name="T7" fmla="*/ 0 h 103"/>
                  <a:gd name="T8" fmla="*/ 2147483647 w 237"/>
                  <a:gd name="T9" fmla="*/ 652620413 h 103"/>
                  <a:gd name="T10" fmla="*/ 2147483647 w 237"/>
                  <a:gd name="T11" fmla="*/ 1210143681 h 103"/>
                  <a:gd name="T12" fmla="*/ 2147483647 w 237"/>
                  <a:gd name="T13" fmla="*/ 2147483647 h 103"/>
                  <a:gd name="T14" fmla="*/ 2147483647 w 237"/>
                  <a:gd name="T15" fmla="*/ 2147483647 h 103"/>
                  <a:gd name="T16" fmla="*/ 2147483647 w 237"/>
                  <a:gd name="T17" fmla="*/ 2147483647 h 103"/>
                  <a:gd name="T18" fmla="*/ 2147483647 w 237"/>
                  <a:gd name="T19" fmla="*/ 2147483647 h 103"/>
                  <a:gd name="T20" fmla="*/ 2147483647 w 237"/>
                  <a:gd name="T21" fmla="*/ 2147483647 h 103"/>
                  <a:gd name="T22" fmla="*/ 2147483647 w 237"/>
                  <a:gd name="T23" fmla="*/ 2147483647 h 103"/>
                  <a:gd name="T24" fmla="*/ 2147483647 w 237"/>
                  <a:gd name="T25" fmla="*/ 2147483647 h 103"/>
                  <a:gd name="T26" fmla="*/ 2147483647 w 237"/>
                  <a:gd name="T27" fmla="*/ 2147483647 h 103"/>
                  <a:gd name="T28" fmla="*/ 2147483647 w 237"/>
                  <a:gd name="T29" fmla="*/ 2147483647 h 103"/>
                  <a:gd name="T30" fmla="*/ 2147483647 w 237"/>
                  <a:gd name="T31" fmla="*/ 2147483647 h 103"/>
                  <a:gd name="T32" fmla="*/ 2147483647 w 237"/>
                  <a:gd name="T33" fmla="*/ 2147483647 h 103"/>
                  <a:gd name="T34" fmla="*/ 2147483647 w 237"/>
                  <a:gd name="T35" fmla="*/ 2147483647 h 103"/>
                  <a:gd name="T36" fmla="*/ 2147483647 w 237"/>
                  <a:gd name="T37" fmla="*/ 2147483647 h 103"/>
                  <a:gd name="T38" fmla="*/ 2147483647 w 237"/>
                  <a:gd name="T39" fmla="*/ 2147483647 h 103"/>
                  <a:gd name="T40" fmla="*/ 2147483647 w 237"/>
                  <a:gd name="T41" fmla="*/ 2147483647 h 103"/>
                  <a:gd name="T42" fmla="*/ 2147483647 w 237"/>
                  <a:gd name="T43" fmla="*/ 2147483647 h 103"/>
                  <a:gd name="T44" fmla="*/ 0 w 237"/>
                  <a:gd name="T45" fmla="*/ 2147483647 h 103"/>
                  <a:gd name="T46" fmla="*/ 103619916 w 237"/>
                  <a:gd name="T47" fmla="*/ 2147483647 h 103"/>
                  <a:gd name="T48" fmla="*/ 557074265 w 237"/>
                  <a:gd name="T49" fmla="*/ 2147483647 h 103"/>
                  <a:gd name="T50" fmla="*/ 660631574 w 237"/>
                  <a:gd name="T51" fmla="*/ 2147483647 h 103"/>
                  <a:gd name="T52" fmla="*/ 990776292 w 237"/>
                  <a:gd name="T53" fmla="*/ 2147483647 h 103"/>
                  <a:gd name="T54" fmla="*/ 1340137152 w 237"/>
                  <a:gd name="T55" fmla="*/ 2147483647 h 103"/>
                  <a:gd name="T56" fmla="*/ 1444230616 w 237"/>
                  <a:gd name="T57" fmla="*/ 2147483647 h 103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37"/>
                  <a:gd name="T88" fmla="*/ 0 h 103"/>
                  <a:gd name="T89" fmla="*/ 237 w 237"/>
                  <a:gd name="T90" fmla="*/ 103 h 103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37" h="103">
                    <a:moveTo>
                      <a:pt x="13" y="7"/>
                    </a:moveTo>
                    <a:lnTo>
                      <a:pt x="29" y="3"/>
                    </a:lnTo>
                    <a:lnTo>
                      <a:pt x="45" y="0"/>
                    </a:lnTo>
                    <a:lnTo>
                      <a:pt x="61" y="0"/>
                    </a:lnTo>
                    <a:lnTo>
                      <a:pt x="75" y="1"/>
                    </a:lnTo>
                    <a:lnTo>
                      <a:pt x="88" y="2"/>
                    </a:lnTo>
                    <a:lnTo>
                      <a:pt x="105" y="6"/>
                    </a:lnTo>
                    <a:lnTo>
                      <a:pt x="144" y="16"/>
                    </a:lnTo>
                    <a:lnTo>
                      <a:pt x="165" y="22"/>
                    </a:lnTo>
                    <a:lnTo>
                      <a:pt x="199" y="34"/>
                    </a:lnTo>
                    <a:lnTo>
                      <a:pt x="215" y="42"/>
                    </a:lnTo>
                    <a:lnTo>
                      <a:pt x="236" y="102"/>
                    </a:lnTo>
                    <a:lnTo>
                      <a:pt x="232" y="97"/>
                    </a:lnTo>
                    <a:lnTo>
                      <a:pt x="224" y="93"/>
                    </a:lnTo>
                    <a:lnTo>
                      <a:pt x="211" y="86"/>
                    </a:lnTo>
                    <a:lnTo>
                      <a:pt x="192" y="80"/>
                    </a:lnTo>
                    <a:lnTo>
                      <a:pt x="169" y="74"/>
                    </a:lnTo>
                    <a:lnTo>
                      <a:pt x="138" y="68"/>
                    </a:lnTo>
                    <a:lnTo>
                      <a:pt x="115" y="66"/>
                    </a:lnTo>
                    <a:lnTo>
                      <a:pt x="86" y="65"/>
                    </a:lnTo>
                    <a:lnTo>
                      <a:pt x="54" y="70"/>
                    </a:lnTo>
                    <a:lnTo>
                      <a:pt x="23" y="76"/>
                    </a:lnTo>
                    <a:lnTo>
                      <a:pt x="0" y="82"/>
                    </a:lnTo>
                    <a:lnTo>
                      <a:pt x="1" y="74"/>
                    </a:lnTo>
                    <a:lnTo>
                      <a:pt x="5" y="61"/>
                    </a:lnTo>
                    <a:lnTo>
                      <a:pt x="6" y="51"/>
                    </a:lnTo>
                    <a:lnTo>
                      <a:pt x="9" y="37"/>
                    </a:lnTo>
                    <a:lnTo>
                      <a:pt x="12" y="24"/>
                    </a:lnTo>
                    <a:lnTo>
                      <a:pt x="13" y="7"/>
                    </a:lnTo>
                  </a:path>
                </a:pathLst>
              </a:custGeom>
              <a:solidFill>
                <a:srgbClr val="FFFF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auto">
              <a:xfrm>
                <a:off x="2501" y="3887"/>
                <a:ext cx="185" cy="212"/>
              </a:xfrm>
              <a:custGeom>
                <a:avLst/>
                <a:gdLst>
                  <a:gd name="T0" fmla="*/ 1678531454 w 29"/>
                  <a:gd name="T1" fmla="*/ 2147483647 h 28"/>
                  <a:gd name="T2" fmla="*/ 0 w 29"/>
                  <a:gd name="T3" fmla="*/ 0 h 28"/>
                  <a:gd name="T4" fmla="*/ 2147483647 w 29"/>
                  <a:gd name="T5" fmla="*/ 2147483647 h 28"/>
                  <a:gd name="T6" fmla="*/ 2147483647 w 29"/>
                  <a:gd name="T7" fmla="*/ 2147483647 h 28"/>
                  <a:gd name="T8" fmla="*/ 1678531454 w 29"/>
                  <a:gd name="T9" fmla="*/ 2147483647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28"/>
                  <a:gd name="T17" fmla="*/ 29 w 29"/>
                  <a:gd name="T18" fmla="*/ 28 h 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28">
                    <a:moveTo>
                      <a:pt x="15" y="27"/>
                    </a:moveTo>
                    <a:lnTo>
                      <a:pt x="0" y="0"/>
                    </a:lnTo>
                    <a:lnTo>
                      <a:pt x="28" y="11"/>
                    </a:lnTo>
                    <a:lnTo>
                      <a:pt x="26" y="21"/>
                    </a:lnTo>
                    <a:lnTo>
                      <a:pt x="15" y="27"/>
                    </a:lnTo>
                  </a:path>
                </a:pathLst>
              </a:custGeom>
              <a:solidFill>
                <a:srgbClr val="FFCC66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auto">
              <a:xfrm>
                <a:off x="1474" y="3404"/>
                <a:ext cx="1199" cy="635"/>
              </a:xfrm>
              <a:custGeom>
                <a:avLst/>
                <a:gdLst>
                  <a:gd name="T0" fmla="*/ 2147483647 w 188"/>
                  <a:gd name="T1" fmla="*/ 2147483647 h 84"/>
                  <a:gd name="T2" fmla="*/ 2147483647 w 188"/>
                  <a:gd name="T3" fmla="*/ 2147483647 h 84"/>
                  <a:gd name="T4" fmla="*/ 2147483647 w 188"/>
                  <a:gd name="T5" fmla="*/ 2147483647 h 84"/>
                  <a:gd name="T6" fmla="*/ 2147483647 w 188"/>
                  <a:gd name="T7" fmla="*/ 2147483647 h 84"/>
                  <a:gd name="T8" fmla="*/ 2147483647 w 188"/>
                  <a:gd name="T9" fmla="*/ 2147483647 h 84"/>
                  <a:gd name="T10" fmla="*/ 2147483647 w 188"/>
                  <a:gd name="T11" fmla="*/ 2147483647 h 84"/>
                  <a:gd name="T12" fmla="*/ 2147483647 w 188"/>
                  <a:gd name="T13" fmla="*/ 2147483647 h 84"/>
                  <a:gd name="T14" fmla="*/ 2147483647 w 188"/>
                  <a:gd name="T15" fmla="*/ 2147483647 h 84"/>
                  <a:gd name="T16" fmla="*/ 2147483647 w 188"/>
                  <a:gd name="T17" fmla="*/ 2147483647 h 84"/>
                  <a:gd name="T18" fmla="*/ 2147483647 w 188"/>
                  <a:gd name="T19" fmla="*/ 1204833806 h 84"/>
                  <a:gd name="T20" fmla="*/ 2147483647 w 188"/>
                  <a:gd name="T21" fmla="*/ 0 h 84"/>
                  <a:gd name="T22" fmla="*/ 2147483647 w 188"/>
                  <a:gd name="T23" fmla="*/ 0 h 84"/>
                  <a:gd name="T24" fmla="*/ 2147483647 w 188"/>
                  <a:gd name="T25" fmla="*/ 640483990 h 84"/>
                  <a:gd name="T26" fmla="*/ 2147483647 w 188"/>
                  <a:gd name="T27" fmla="*/ 2147483647 h 84"/>
                  <a:gd name="T28" fmla="*/ 2147483647 w 188"/>
                  <a:gd name="T29" fmla="*/ 2147483647 h 84"/>
                  <a:gd name="T30" fmla="*/ 2147483647 w 188"/>
                  <a:gd name="T31" fmla="*/ 2147483647 h 84"/>
                  <a:gd name="T32" fmla="*/ 2147483647 w 188"/>
                  <a:gd name="T33" fmla="*/ 2147483647 h 84"/>
                  <a:gd name="T34" fmla="*/ 2147483647 w 188"/>
                  <a:gd name="T35" fmla="*/ 2147483647 h 84"/>
                  <a:gd name="T36" fmla="*/ 996128060 w 188"/>
                  <a:gd name="T37" fmla="*/ 2147483647 h 84"/>
                  <a:gd name="T38" fmla="*/ 0 w 188"/>
                  <a:gd name="T39" fmla="*/ 2147483647 h 84"/>
                  <a:gd name="T40" fmla="*/ 785376582 w 188"/>
                  <a:gd name="T41" fmla="*/ 2147483647 h 84"/>
                  <a:gd name="T42" fmla="*/ 1885741689 w 188"/>
                  <a:gd name="T43" fmla="*/ 2147483647 h 84"/>
                  <a:gd name="T44" fmla="*/ 2147483647 w 188"/>
                  <a:gd name="T45" fmla="*/ 2147483647 h 84"/>
                  <a:gd name="T46" fmla="*/ 2147483647 w 188"/>
                  <a:gd name="T47" fmla="*/ 2147483647 h 84"/>
                  <a:gd name="T48" fmla="*/ 2147483647 w 188"/>
                  <a:gd name="T49" fmla="*/ 2147483647 h 84"/>
                  <a:gd name="T50" fmla="*/ 2147483647 w 188"/>
                  <a:gd name="T51" fmla="*/ 2147483647 h 84"/>
                  <a:gd name="T52" fmla="*/ 2147483647 w 188"/>
                  <a:gd name="T53" fmla="*/ 2147483647 h 84"/>
                  <a:gd name="T54" fmla="*/ 2147483647 w 188"/>
                  <a:gd name="T55" fmla="*/ 2147483647 h 84"/>
                  <a:gd name="T56" fmla="*/ 2147483647 w 188"/>
                  <a:gd name="T57" fmla="*/ 2147483647 h 84"/>
                  <a:gd name="T58" fmla="*/ 2147483647 w 188"/>
                  <a:gd name="T59" fmla="*/ 2147483647 h 84"/>
                  <a:gd name="T60" fmla="*/ 2147483647 w 188"/>
                  <a:gd name="T61" fmla="*/ 2147483647 h 84"/>
                  <a:gd name="T62" fmla="*/ 2147483647 w 188"/>
                  <a:gd name="T63" fmla="*/ 2147483647 h 84"/>
                  <a:gd name="T64" fmla="*/ 2147483647 w 188"/>
                  <a:gd name="T65" fmla="*/ 2147483647 h 84"/>
                  <a:gd name="T66" fmla="*/ 2147483647 w 188"/>
                  <a:gd name="T67" fmla="*/ 2147483647 h 84"/>
                  <a:gd name="T68" fmla="*/ 2147483647 w 188"/>
                  <a:gd name="T69" fmla="*/ 2147483647 h 8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88"/>
                  <a:gd name="T106" fmla="*/ 0 h 84"/>
                  <a:gd name="T107" fmla="*/ 188 w 188"/>
                  <a:gd name="T108" fmla="*/ 84 h 84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88" h="84">
                    <a:moveTo>
                      <a:pt x="181" y="83"/>
                    </a:moveTo>
                    <a:lnTo>
                      <a:pt x="183" y="69"/>
                    </a:lnTo>
                    <a:lnTo>
                      <a:pt x="187" y="58"/>
                    </a:lnTo>
                    <a:lnTo>
                      <a:pt x="182" y="43"/>
                    </a:lnTo>
                    <a:lnTo>
                      <a:pt x="179" y="30"/>
                    </a:lnTo>
                    <a:lnTo>
                      <a:pt x="174" y="22"/>
                    </a:lnTo>
                    <a:lnTo>
                      <a:pt x="168" y="19"/>
                    </a:lnTo>
                    <a:lnTo>
                      <a:pt x="147" y="10"/>
                    </a:lnTo>
                    <a:lnTo>
                      <a:pt x="128" y="4"/>
                    </a:lnTo>
                    <a:lnTo>
                      <a:pt x="113" y="2"/>
                    </a:lnTo>
                    <a:lnTo>
                      <a:pt x="91" y="0"/>
                    </a:lnTo>
                    <a:lnTo>
                      <a:pt x="73" y="0"/>
                    </a:lnTo>
                    <a:lnTo>
                      <a:pt x="65" y="1"/>
                    </a:lnTo>
                    <a:lnTo>
                      <a:pt x="82" y="50"/>
                    </a:lnTo>
                    <a:lnTo>
                      <a:pt x="82" y="57"/>
                    </a:lnTo>
                    <a:lnTo>
                      <a:pt x="77" y="60"/>
                    </a:lnTo>
                    <a:lnTo>
                      <a:pt x="60" y="59"/>
                    </a:lnTo>
                    <a:lnTo>
                      <a:pt x="24" y="55"/>
                    </a:lnTo>
                    <a:lnTo>
                      <a:pt x="9" y="60"/>
                    </a:lnTo>
                    <a:lnTo>
                      <a:pt x="0" y="68"/>
                    </a:lnTo>
                    <a:lnTo>
                      <a:pt x="7" y="72"/>
                    </a:lnTo>
                    <a:lnTo>
                      <a:pt x="17" y="76"/>
                    </a:lnTo>
                    <a:lnTo>
                      <a:pt x="25" y="79"/>
                    </a:lnTo>
                    <a:lnTo>
                      <a:pt x="40" y="80"/>
                    </a:lnTo>
                    <a:lnTo>
                      <a:pt x="56" y="79"/>
                    </a:lnTo>
                    <a:lnTo>
                      <a:pt x="76" y="74"/>
                    </a:lnTo>
                    <a:lnTo>
                      <a:pt x="100" y="70"/>
                    </a:lnTo>
                    <a:lnTo>
                      <a:pt x="115" y="68"/>
                    </a:lnTo>
                    <a:lnTo>
                      <a:pt x="132" y="65"/>
                    </a:lnTo>
                    <a:lnTo>
                      <a:pt x="146" y="65"/>
                    </a:lnTo>
                    <a:lnTo>
                      <a:pt x="163" y="67"/>
                    </a:lnTo>
                    <a:lnTo>
                      <a:pt x="169" y="70"/>
                    </a:lnTo>
                    <a:lnTo>
                      <a:pt x="175" y="74"/>
                    </a:lnTo>
                    <a:lnTo>
                      <a:pt x="180" y="78"/>
                    </a:lnTo>
                    <a:lnTo>
                      <a:pt x="181" y="83"/>
                    </a:lnTo>
                  </a:path>
                </a:pathLst>
              </a:custGeom>
              <a:solidFill>
                <a:srgbClr val="FFFF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auto">
              <a:xfrm>
                <a:off x="2578" y="3578"/>
                <a:ext cx="542" cy="521"/>
              </a:xfrm>
              <a:custGeom>
                <a:avLst/>
                <a:gdLst>
                  <a:gd name="T0" fmla="*/ 661351172 w 85"/>
                  <a:gd name="T1" fmla="*/ 2147483647 h 69"/>
                  <a:gd name="T2" fmla="*/ 1218985262 w 85"/>
                  <a:gd name="T3" fmla="*/ 633794498 h 69"/>
                  <a:gd name="T4" fmla="*/ 2147483647 w 85"/>
                  <a:gd name="T5" fmla="*/ 0 h 69"/>
                  <a:gd name="T6" fmla="*/ 2147483647 w 85"/>
                  <a:gd name="T7" fmla="*/ 0 h 69"/>
                  <a:gd name="T8" fmla="*/ 2147483647 w 85"/>
                  <a:gd name="T9" fmla="*/ 0 h 69"/>
                  <a:gd name="T10" fmla="*/ 2147483647 w 85"/>
                  <a:gd name="T11" fmla="*/ 1838776296 h 69"/>
                  <a:gd name="T12" fmla="*/ 2147483647 w 85"/>
                  <a:gd name="T13" fmla="*/ 2147483647 h 69"/>
                  <a:gd name="T14" fmla="*/ 2147483647 w 85"/>
                  <a:gd name="T15" fmla="*/ 2147483647 h 69"/>
                  <a:gd name="T16" fmla="*/ 2147483647 w 85"/>
                  <a:gd name="T17" fmla="*/ 2147483647 h 69"/>
                  <a:gd name="T18" fmla="*/ 2147483647 w 85"/>
                  <a:gd name="T19" fmla="*/ 2147483647 h 69"/>
                  <a:gd name="T20" fmla="*/ 2147483647 w 85"/>
                  <a:gd name="T21" fmla="*/ 2147483647 h 69"/>
                  <a:gd name="T22" fmla="*/ 2147483647 w 85"/>
                  <a:gd name="T23" fmla="*/ 2147483647 h 69"/>
                  <a:gd name="T24" fmla="*/ 2147483647 w 85"/>
                  <a:gd name="T25" fmla="*/ 2147483647 h 69"/>
                  <a:gd name="T26" fmla="*/ 2147483647 w 85"/>
                  <a:gd name="T27" fmla="*/ 2147483647 h 69"/>
                  <a:gd name="T28" fmla="*/ 2147483647 w 85"/>
                  <a:gd name="T29" fmla="*/ 2147483647 h 69"/>
                  <a:gd name="T30" fmla="*/ 2147483647 w 85"/>
                  <a:gd name="T31" fmla="*/ 2147483647 h 69"/>
                  <a:gd name="T32" fmla="*/ 2147483647 w 85"/>
                  <a:gd name="T33" fmla="*/ 2147483647 h 69"/>
                  <a:gd name="T34" fmla="*/ 2147483647 w 85"/>
                  <a:gd name="T35" fmla="*/ 2147483647 h 69"/>
                  <a:gd name="T36" fmla="*/ 2147483647 w 85"/>
                  <a:gd name="T37" fmla="*/ 2147483647 h 69"/>
                  <a:gd name="T38" fmla="*/ 2147483647 w 85"/>
                  <a:gd name="T39" fmla="*/ 2147483647 h 69"/>
                  <a:gd name="T40" fmla="*/ 2147483647 w 85"/>
                  <a:gd name="T41" fmla="*/ 2147483647 h 69"/>
                  <a:gd name="T42" fmla="*/ 784359673 w 85"/>
                  <a:gd name="T43" fmla="*/ 2147483647 h 69"/>
                  <a:gd name="T44" fmla="*/ 0 w 85"/>
                  <a:gd name="T45" fmla="*/ 2147483647 h 69"/>
                  <a:gd name="T46" fmla="*/ 226725890 w 85"/>
                  <a:gd name="T47" fmla="*/ 2147483647 h 69"/>
                  <a:gd name="T48" fmla="*/ 661351172 w 85"/>
                  <a:gd name="T49" fmla="*/ 2147483647 h 69"/>
                  <a:gd name="T50" fmla="*/ 992258862 w 85"/>
                  <a:gd name="T51" fmla="*/ 2147483647 h 69"/>
                  <a:gd name="T52" fmla="*/ 1218985262 w 85"/>
                  <a:gd name="T53" fmla="*/ 2147483647 h 69"/>
                  <a:gd name="T54" fmla="*/ 1218985262 w 85"/>
                  <a:gd name="T55" fmla="*/ 2147483647 h 69"/>
                  <a:gd name="T56" fmla="*/ 784359673 w 85"/>
                  <a:gd name="T57" fmla="*/ 2147483647 h 69"/>
                  <a:gd name="T58" fmla="*/ 661351172 w 85"/>
                  <a:gd name="T59" fmla="*/ 2147483647 h 69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85"/>
                  <a:gd name="T91" fmla="*/ 0 h 69"/>
                  <a:gd name="T92" fmla="*/ 85 w 85"/>
                  <a:gd name="T93" fmla="*/ 69 h 69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85" h="69">
                    <a:moveTo>
                      <a:pt x="6" y="5"/>
                    </a:moveTo>
                    <a:lnTo>
                      <a:pt x="11" y="1"/>
                    </a:lnTo>
                    <a:lnTo>
                      <a:pt x="25" y="0"/>
                    </a:lnTo>
                    <a:lnTo>
                      <a:pt x="38" y="0"/>
                    </a:lnTo>
                    <a:lnTo>
                      <a:pt x="51" y="0"/>
                    </a:lnTo>
                    <a:lnTo>
                      <a:pt x="62" y="3"/>
                    </a:lnTo>
                    <a:lnTo>
                      <a:pt x="70" y="5"/>
                    </a:lnTo>
                    <a:lnTo>
                      <a:pt x="72" y="15"/>
                    </a:lnTo>
                    <a:lnTo>
                      <a:pt x="75" y="22"/>
                    </a:lnTo>
                    <a:lnTo>
                      <a:pt x="77" y="29"/>
                    </a:lnTo>
                    <a:lnTo>
                      <a:pt x="80" y="38"/>
                    </a:lnTo>
                    <a:lnTo>
                      <a:pt x="80" y="45"/>
                    </a:lnTo>
                    <a:lnTo>
                      <a:pt x="83" y="58"/>
                    </a:lnTo>
                    <a:lnTo>
                      <a:pt x="84" y="68"/>
                    </a:lnTo>
                    <a:lnTo>
                      <a:pt x="76" y="65"/>
                    </a:lnTo>
                    <a:lnTo>
                      <a:pt x="64" y="63"/>
                    </a:lnTo>
                    <a:lnTo>
                      <a:pt x="55" y="61"/>
                    </a:lnTo>
                    <a:lnTo>
                      <a:pt x="48" y="61"/>
                    </a:lnTo>
                    <a:lnTo>
                      <a:pt x="39" y="63"/>
                    </a:lnTo>
                    <a:lnTo>
                      <a:pt x="28" y="65"/>
                    </a:lnTo>
                    <a:lnTo>
                      <a:pt x="20" y="68"/>
                    </a:lnTo>
                    <a:lnTo>
                      <a:pt x="7" y="68"/>
                    </a:lnTo>
                    <a:lnTo>
                      <a:pt x="0" y="65"/>
                    </a:lnTo>
                    <a:lnTo>
                      <a:pt x="2" y="62"/>
                    </a:lnTo>
                    <a:lnTo>
                      <a:pt x="6" y="58"/>
                    </a:lnTo>
                    <a:lnTo>
                      <a:pt x="9" y="52"/>
                    </a:lnTo>
                    <a:lnTo>
                      <a:pt x="11" y="40"/>
                    </a:lnTo>
                    <a:lnTo>
                      <a:pt x="11" y="28"/>
                    </a:lnTo>
                    <a:lnTo>
                      <a:pt x="7" y="11"/>
                    </a:lnTo>
                    <a:lnTo>
                      <a:pt x="6" y="5"/>
                    </a:lnTo>
                  </a:path>
                </a:pathLst>
              </a:custGeom>
              <a:solidFill>
                <a:srgbClr val="FFFF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  <p:grpSp>
            <p:nvGrpSpPr>
              <p:cNvPr id="25" name="Group 23"/>
              <p:cNvGrpSpPr>
                <a:grpSpLocks/>
              </p:cNvGrpSpPr>
              <p:nvPr/>
            </p:nvGrpSpPr>
            <p:grpSpPr bwMode="auto">
              <a:xfrm>
                <a:off x="358" y="2134"/>
                <a:ext cx="255" cy="1640"/>
                <a:chOff x="358" y="3839"/>
                <a:chExt cx="40" cy="217"/>
              </a:xfrm>
            </p:grpSpPr>
            <p:sp>
              <p:nvSpPr>
                <p:cNvPr id="27" name="Freeform 24"/>
                <p:cNvSpPr>
                  <a:spLocks/>
                </p:cNvSpPr>
                <p:nvPr/>
              </p:nvSpPr>
              <p:spPr bwMode="auto">
                <a:xfrm>
                  <a:off x="358" y="3839"/>
                  <a:ext cx="38" cy="214"/>
                </a:xfrm>
                <a:custGeom>
                  <a:avLst/>
                  <a:gdLst>
                    <a:gd name="T0" fmla="*/ 15 w 38"/>
                    <a:gd name="T1" fmla="*/ 0 h 214"/>
                    <a:gd name="T2" fmla="*/ 22 w 38"/>
                    <a:gd name="T3" fmla="*/ 13 h 214"/>
                    <a:gd name="T4" fmla="*/ 25 w 38"/>
                    <a:gd name="T5" fmla="*/ 21 h 214"/>
                    <a:gd name="T6" fmla="*/ 28 w 38"/>
                    <a:gd name="T7" fmla="*/ 29 h 214"/>
                    <a:gd name="T8" fmla="*/ 30 w 38"/>
                    <a:gd name="T9" fmla="*/ 37 h 214"/>
                    <a:gd name="T10" fmla="*/ 35 w 38"/>
                    <a:gd name="T11" fmla="*/ 57 h 214"/>
                    <a:gd name="T12" fmla="*/ 37 w 38"/>
                    <a:gd name="T13" fmla="*/ 79 h 214"/>
                    <a:gd name="T14" fmla="*/ 37 w 38"/>
                    <a:gd name="T15" fmla="*/ 104 h 214"/>
                    <a:gd name="T16" fmla="*/ 35 w 38"/>
                    <a:gd name="T17" fmla="*/ 124 h 214"/>
                    <a:gd name="T18" fmla="*/ 33 w 38"/>
                    <a:gd name="T19" fmla="*/ 143 h 214"/>
                    <a:gd name="T20" fmla="*/ 29 w 38"/>
                    <a:gd name="T21" fmla="*/ 170 h 214"/>
                    <a:gd name="T22" fmla="*/ 23 w 38"/>
                    <a:gd name="T23" fmla="*/ 197 h 214"/>
                    <a:gd name="T24" fmla="*/ 19 w 38"/>
                    <a:gd name="T25" fmla="*/ 208 h 214"/>
                    <a:gd name="T26" fmla="*/ 0 w 38"/>
                    <a:gd name="T27" fmla="*/ 213 h 214"/>
                    <a:gd name="T28" fmla="*/ 7 w 38"/>
                    <a:gd name="T29" fmla="*/ 188 h 214"/>
                    <a:gd name="T30" fmla="*/ 17 w 38"/>
                    <a:gd name="T31" fmla="*/ 160 h 214"/>
                    <a:gd name="T32" fmla="*/ 22 w 38"/>
                    <a:gd name="T33" fmla="*/ 138 h 214"/>
                    <a:gd name="T34" fmla="*/ 25 w 38"/>
                    <a:gd name="T35" fmla="*/ 118 h 214"/>
                    <a:gd name="T36" fmla="*/ 27 w 38"/>
                    <a:gd name="T37" fmla="*/ 96 h 214"/>
                    <a:gd name="T38" fmla="*/ 27 w 38"/>
                    <a:gd name="T39" fmla="*/ 74 h 214"/>
                    <a:gd name="T40" fmla="*/ 25 w 38"/>
                    <a:gd name="T41" fmla="*/ 49 h 214"/>
                    <a:gd name="T42" fmla="*/ 20 w 38"/>
                    <a:gd name="T43" fmla="*/ 28 h 214"/>
                    <a:gd name="T44" fmla="*/ 15 w 38"/>
                    <a:gd name="T45" fmla="*/ 17 h 214"/>
                    <a:gd name="T46" fmla="*/ 10 w 38"/>
                    <a:gd name="T47" fmla="*/ 4 h 214"/>
                    <a:gd name="T48" fmla="*/ 15 w 38"/>
                    <a:gd name="T49" fmla="*/ 0 h 214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38"/>
                    <a:gd name="T76" fmla="*/ 0 h 214"/>
                    <a:gd name="T77" fmla="*/ 38 w 38"/>
                    <a:gd name="T78" fmla="*/ 214 h 214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38" h="214">
                      <a:moveTo>
                        <a:pt x="15" y="0"/>
                      </a:moveTo>
                      <a:lnTo>
                        <a:pt x="22" y="13"/>
                      </a:lnTo>
                      <a:lnTo>
                        <a:pt x="25" y="21"/>
                      </a:lnTo>
                      <a:lnTo>
                        <a:pt x="28" y="29"/>
                      </a:lnTo>
                      <a:lnTo>
                        <a:pt x="30" y="37"/>
                      </a:lnTo>
                      <a:lnTo>
                        <a:pt x="35" y="57"/>
                      </a:lnTo>
                      <a:lnTo>
                        <a:pt x="37" y="79"/>
                      </a:lnTo>
                      <a:lnTo>
                        <a:pt x="37" y="104"/>
                      </a:lnTo>
                      <a:lnTo>
                        <a:pt x="35" y="124"/>
                      </a:lnTo>
                      <a:lnTo>
                        <a:pt x="33" y="143"/>
                      </a:lnTo>
                      <a:lnTo>
                        <a:pt x="29" y="170"/>
                      </a:lnTo>
                      <a:lnTo>
                        <a:pt x="23" y="197"/>
                      </a:lnTo>
                      <a:lnTo>
                        <a:pt x="19" y="208"/>
                      </a:lnTo>
                      <a:lnTo>
                        <a:pt x="0" y="213"/>
                      </a:lnTo>
                      <a:lnTo>
                        <a:pt x="7" y="188"/>
                      </a:lnTo>
                      <a:lnTo>
                        <a:pt x="17" y="160"/>
                      </a:lnTo>
                      <a:lnTo>
                        <a:pt x="22" y="138"/>
                      </a:lnTo>
                      <a:lnTo>
                        <a:pt x="25" y="118"/>
                      </a:lnTo>
                      <a:lnTo>
                        <a:pt x="27" y="96"/>
                      </a:lnTo>
                      <a:lnTo>
                        <a:pt x="27" y="74"/>
                      </a:lnTo>
                      <a:lnTo>
                        <a:pt x="25" y="49"/>
                      </a:lnTo>
                      <a:lnTo>
                        <a:pt x="20" y="28"/>
                      </a:lnTo>
                      <a:lnTo>
                        <a:pt x="15" y="17"/>
                      </a:lnTo>
                      <a:lnTo>
                        <a:pt x="10" y="4"/>
                      </a:lnTo>
                      <a:lnTo>
                        <a:pt x="15" y="0"/>
                      </a:lnTo>
                    </a:path>
                  </a:pathLst>
                </a:custGeom>
                <a:solidFill>
                  <a:schemeClr val="folHlink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eaLnBrk="0" hangingPunct="0"/>
                  <a:endParaRPr lang="ru-RU"/>
                </a:p>
              </p:txBody>
            </p:sp>
            <p:sp>
              <p:nvSpPr>
                <p:cNvPr id="28" name="Oval 25"/>
                <p:cNvSpPr>
                  <a:spLocks noChangeArrowheads="1"/>
                </p:cNvSpPr>
                <p:nvPr/>
              </p:nvSpPr>
              <p:spPr bwMode="auto">
                <a:xfrm>
                  <a:off x="376" y="3851"/>
                  <a:ext cx="22" cy="18"/>
                </a:xfrm>
                <a:prstGeom prst="ellipse">
                  <a:avLst/>
                </a:prstGeom>
                <a:solidFill>
                  <a:schemeClr val="folHlink"/>
                </a:solidFill>
                <a:ln w="12700">
                  <a:solidFill>
                    <a:srgbClr val="5F5F5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r" eaLnBrk="0" hangingPunct="0"/>
                  <a:endParaRPr lang="ru-RU"/>
                </a:p>
              </p:txBody>
            </p:sp>
            <p:sp>
              <p:nvSpPr>
                <p:cNvPr id="29" name="Oval 26"/>
                <p:cNvSpPr>
                  <a:spLocks noChangeArrowheads="1"/>
                </p:cNvSpPr>
                <p:nvPr/>
              </p:nvSpPr>
              <p:spPr bwMode="auto">
                <a:xfrm>
                  <a:off x="376" y="4037"/>
                  <a:ext cx="20" cy="19"/>
                </a:xfrm>
                <a:prstGeom prst="ellipse">
                  <a:avLst/>
                </a:prstGeom>
                <a:solidFill>
                  <a:schemeClr val="folHlink"/>
                </a:solidFill>
                <a:ln w="12700">
                  <a:solidFill>
                    <a:srgbClr val="5F5F5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r" eaLnBrk="0" hangingPunct="0"/>
                  <a:endParaRPr lang="ru-RU"/>
                </a:p>
              </p:txBody>
            </p:sp>
          </p:grpSp>
          <p:sp>
            <p:nvSpPr>
              <p:cNvPr id="26" name="Freeform 27"/>
              <p:cNvSpPr>
                <a:spLocks/>
              </p:cNvSpPr>
              <p:nvPr/>
            </p:nvSpPr>
            <p:spPr bwMode="auto">
              <a:xfrm>
                <a:off x="435" y="2036"/>
                <a:ext cx="1167" cy="877"/>
              </a:xfrm>
              <a:custGeom>
                <a:avLst/>
                <a:gdLst>
                  <a:gd name="T0" fmla="*/ 0 w 183"/>
                  <a:gd name="T1" fmla="*/ 2147483647 h 116"/>
                  <a:gd name="T2" fmla="*/ 1673955465 w 183"/>
                  <a:gd name="T3" fmla="*/ 2147483647 h 116"/>
                  <a:gd name="T4" fmla="*/ 2147483647 w 183"/>
                  <a:gd name="T5" fmla="*/ 2147483647 h 116"/>
                  <a:gd name="T6" fmla="*/ 2147483647 w 183"/>
                  <a:gd name="T7" fmla="*/ 640906351 h 116"/>
                  <a:gd name="T8" fmla="*/ 2147483647 w 183"/>
                  <a:gd name="T9" fmla="*/ 0 h 116"/>
                  <a:gd name="T10" fmla="*/ 2147483647 w 183"/>
                  <a:gd name="T11" fmla="*/ 0 h 116"/>
                  <a:gd name="T12" fmla="*/ 2147483647 w 183"/>
                  <a:gd name="T13" fmla="*/ 640906351 h 116"/>
                  <a:gd name="T14" fmla="*/ 2147483647 w 183"/>
                  <a:gd name="T15" fmla="*/ 2147483647 h 116"/>
                  <a:gd name="T16" fmla="*/ 2147483647 w 183"/>
                  <a:gd name="T17" fmla="*/ 2147483647 h 116"/>
                  <a:gd name="T18" fmla="*/ 2147483647 w 183"/>
                  <a:gd name="T19" fmla="*/ 2147483647 h 116"/>
                  <a:gd name="T20" fmla="*/ 2147483647 w 183"/>
                  <a:gd name="T21" fmla="*/ 2147483647 h 116"/>
                  <a:gd name="T22" fmla="*/ 2147483647 w 183"/>
                  <a:gd name="T23" fmla="*/ 2147483647 h 116"/>
                  <a:gd name="T24" fmla="*/ 2147483647 w 183"/>
                  <a:gd name="T25" fmla="*/ 2147483647 h 116"/>
                  <a:gd name="T26" fmla="*/ 2147483647 w 183"/>
                  <a:gd name="T27" fmla="*/ 2147483647 h 116"/>
                  <a:gd name="T28" fmla="*/ 2147483647 w 183"/>
                  <a:gd name="T29" fmla="*/ 2147483647 h 116"/>
                  <a:gd name="T30" fmla="*/ 2147483647 w 183"/>
                  <a:gd name="T31" fmla="*/ 2147483647 h 116"/>
                  <a:gd name="T32" fmla="*/ 2147483647 w 183"/>
                  <a:gd name="T33" fmla="*/ 2147483647 h 116"/>
                  <a:gd name="T34" fmla="*/ 2147483647 w 183"/>
                  <a:gd name="T35" fmla="*/ 2147483647 h 116"/>
                  <a:gd name="T36" fmla="*/ 2147483647 w 183"/>
                  <a:gd name="T37" fmla="*/ 2147483647 h 116"/>
                  <a:gd name="T38" fmla="*/ 2147483647 w 183"/>
                  <a:gd name="T39" fmla="*/ 2147483647 h 116"/>
                  <a:gd name="T40" fmla="*/ 2147483647 w 183"/>
                  <a:gd name="T41" fmla="*/ 2147483647 h 116"/>
                  <a:gd name="T42" fmla="*/ 2147483647 w 183"/>
                  <a:gd name="T43" fmla="*/ 2147483647 h 116"/>
                  <a:gd name="T44" fmla="*/ 2147483647 w 183"/>
                  <a:gd name="T45" fmla="*/ 2147483647 h 116"/>
                  <a:gd name="T46" fmla="*/ 2147483647 w 183"/>
                  <a:gd name="T47" fmla="*/ 2147483647 h 116"/>
                  <a:gd name="T48" fmla="*/ 2147483647 w 183"/>
                  <a:gd name="T49" fmla="*/ 2147483647 h 116"/>
                  <a:gd name="T50" fmla="*/ 2147483647 w 183"/>
                  <a:gd name="T51" fmla="*/ 2147483647 h 116"/>
                  <a:gd name="T52" fmla="*/ 2147483647 w 183"/>
                  <a:gd name="T53" fmla="*/ 2147483647 h 116"/>
                  <a:gd name="T54" fmla="*/ 2147483647 w 183"/>
                  <a:gd name="T55" fmla="*/ 2147483647 h 116"/>
                  <a:gd name="T56" fmla="*/ 2147483647 w 183"/>
                  <a:gd name="T57" fmla="*/ 2147483647 h 116"/>
                  <a:gd name="T58" fmla="*/ 2147483647 w 183"/>
                  <a:gd name="T59" fmla="*/ 2147483647 h 116"/>
                  <a:gd name="T60" fmla="*/ 2147483647 w 183"/>
                  <a:gd name="T61" fmla="*/ 2147483647 h 116"/>
                  <a:gd name="T62" fmla="*/ 2147483647 w 183"/>
                  <a:gd name="T63" fmla="*/ 2147483647 h 116"/>
                  <a:gd name="T64" fmla="*/ 2004570562 w 183"/>
                  <a:gd name="T65" fmla="*/ 2147483647 h 116"/>
                  <a:gd name="T66" fmla="*/ 1553431929 w 183"/>
                  <a:gd name="T67" fmla="*/ 2147483647 h 116"/>
                  <a:gd name="T68" fmla="*/ 992867250 w 183"/>
                  <a:gd name="T69" fmla="*/ 2147483647 h 116"/>
                  <a:gd name="T70" fmla="*/ 661778109 w 183"/>
                  <a:gd name="T71" fmla="*/ 2147483647 h 116"/>
                  <a:gd name="T72" fmla="*/ 0 w 183"/>
                  <a:gd name="T73" fmla="*/ 2147483647 h 11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83"/>
                  <a:gd name="T112" fmla="*/ 0 h 116"/>
                  <a:gd name="T113" fmla="*/ 183 w 183"/>
                  <a:gd name="T114" fmla="*/ 116 h 11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83" h="116">
                    <a:moveTo>
                      <a:pt x="0" y="22"/>
                    </a:moveTo>
                    <a:lnTo>
                      <a:pt x="15" y="10"/>
                    </a:lnTo>
                    <a:lnTo>
                      <a:pt x="29" y="5"/>
                    </a:lnTo>
                    <a:lnTo>
                      <a:pt x="46" y="1"/>
                    </a:lnTo>
                    <a:lnTo>
                      <a:pt x="65" y="0"/>
                    </a:lnTo>
                    <a:lnTo>
                      <a:pt x="84" y="0"/>
                    </a:lnTo>
                    <a:lnTo>
                      <a:pt x="102" y="1"/>
                    </a:lnTo>
                    <a:lnTo>
                      <a:pt x="124" y="5"/>
                    </a:lnTo>
                    <a:lnTo>
                      <a:pt x="138" y="11"/>
                    </a:lnTo>
                    <a:lnTo>
                      <a:pt x="152" y="17"/>
                    </a:lnTo>
                    <a:lnTo>
                      <a:pt x="152" y="27"/>
                    </a:lnTo>
                    <a:lnTo>
                      <a:pt x="154" y="38"/>
                    </a:lnTo>
                    <a:lnTo>
                      <a:pt x="156" y="49"/>
                    </a:lnTo>
                    <a:lnTo>
                      <a:pt x="159" y="58"/>
                    </a:lnTo>
                    <a:lnTo>
                      <a:pt x="163" y="72"/>
                    </a:lnTo>
                    <a:lnTo>
                      <a:pt x="169" y="86"/>
                    </a:lnTo>
                    <a:lnTo>
                      <a:pt x="175" y="99"/>
                    </a:lnTo>
                    <a:lnTo>
                      <a:pt x="180" y="108"/>
                    </a:lnTo>
                    <a:lnTo>
                      <a:pt x="182" y="115"/>
                    </a:lnTo>
                    <a:lnTo>
                      <a:pt x="167" y="106"/>
                    </a:lnTo>
                    <a:lnTo>
                      <a:pt x="154" y="100"/>
                    </a:lnTo>
                    <a:lnTo>
                      <a:pt x="147" y="98"/>
                    </a:lnTo>
                    <a:lnTo>
                      <a:pt x="136" y="93"/>
                    </a:lnTo>
                    <a:lnTo>
                      <a:pt x="126" y="89"/>
                    </a:lnTo>
                    <a:lnTo>
                      <a:pt x="111" y="87"/>
                    </a:lnTo>
                    <a:lnTo>
                      <a:pt x="94" y="84"/>
                    </a:lnTo>
                    <a:lnTo>
                      <a:pt x="78" y="83"/>
                    </a:lnTo>
                    <a:lnTo>
                      <a:pt x="55" y="82"/>
                    </a:lnTo>
                    <a:lnTo>
                      <a:pt x="37" y="84"/>
                    </a:lnTo>
                    <a:lnTo>
                      <a:pt x="27" y="89"/>
                    </a:lnTo>
                    <a:lnTo>
                      <a:pt x="22" y="91"/>
                    </a:lnTo>
                    <a:lnTo>
                      <a:pt x="20" y="79"/>
                    </a:lnTo>
                    <a:lnTo>
                      <a:pt x="18" y="67"/>
                    </a:lnTo>
                    <a:lnTo>
                      <a:pt x="14" y="53"/>
                    </a:lnTo>
                    <a:lnTo>
                      <a:pt x="9" y="41"/>
                    </a:lnTo>
                    <a:lnTo>
                      <a:pt x="6" y="31"/>
                    </a:lnTo>
                    <a:lnTo>
                      <a:pt x="0" y="22"/>
                    </a:lnTo>
                  </a:path>
                </a:pathLst>
              </a:custGeom>
              <a:solidFill>
                <a:schemeClr val="accent2"/>
              </a:solidFill>
              <a:ln w="12700" cap="rnd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</p:grpSp>
        <p:sp>
          <p:nvSpPr>
            <p:cNvPr id="8" name="Line 28"/>
            <p:cNvSpPr>
              <a:spLocks noChangeShapeType="1"/>
            </p:cNvSpPr>
            <p:nvPr/>
          </p:nvSpPr>
          <p:spPr bwMode="auto">
            <a:xfrm>
              <a:off x="161" y="50"/>
              <a:ext cx="0" cy="718"/>
            </a:xfrm>
            <a:prstGeom prst="line">
              <a:avLst/>
            </a:prstGeom>
            <a:noFill/>
            <a:ln w="38100">
              <a:solidFill>
                <a:srgbClr val="66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926098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4174" y="57150"/>
            <a:ext cx="7070781" cy="1695450"/>
          </a:xfrm>
        </p:spPr>
        <p:txBody>
          <a:bodyPr/>
          <a:lstStyle/>
          <a:p>
            <a:r>
              <a:rPr lang="ru-RU" sz="3600" i="1" dirty="0">
                <a:solidFill>
                  <a:srgbClr val="FF3399"/>
                </a:solidFill>
              </a:rPr>
              <a:t>Як </a:t>
            </a:r>
            <a:r>
              <a:rPr lang="ru-RU" sz="3600" i="1" dirty="0" err="1">
                <a:solidFill>
                  <a:srgbClr val="FF3399"/>
                </a:solidFill>
              </a:rPr>
              <a:t>знання</a:t>
            </a:r>
            <a:r>
              <a:rPr lang="ru-RU" sz="3600" i="1" dirty="0">
                <a:solidFill>
                  <a:srgbClr val="FF3399"/>
                </a:solidFill>
              </a:rPr>
              <a:t> про </a:t>
            </a:r>
            <a:r>
              <a:rPr lang="ru-RU" sz="3600" i="1" dirty="0" err="1">
                <a:solidFill>
                  <a:srgbClr val="FF3399"/>
                </a:solidFill>
              </a:rPr>
              <a:t>особливості</a:t>
            </a:r>
            <a:r>
              <a:rPr lang="ru-RU" sz="3600" i="1" dirty="0">
                <a:solidFill>
                  <a:srgbClr val="FF3399"/>
                </a:solidFill>
              </a:rPr>
              <a:t> </a:t>
            </a:r>
            <a:r>
              <a:rPr lang="ru-RU" sz="3600" i="1" dirty="0" err="1">
                <a:solidFill>
                  <a:srgbClr val="FF3399"/>
                </a:solidFill>
              </a:rPr>
              <a:t>вікових</a:t>
            </a:r>
            <a:r>
              <a:rPr lang="ru-RU" sz="3600" i="1" dirty="0">
                <a:solidFill>
                  <a:srgbClr val="FF3399"/>
                </a:solidFill>
              </a:rPr>
              <a:t> </a:t>
            </a:r>
            <a:r>
              <a:rPr lang="ru-RU" sz="3600" i="1" dirty="0" err="1">
                <a:solidFill>
                  <a:srgbClr val="FF3399"/>
                </a:solidFill>
              </a:rPr>
              <a:t>періодів</a:t>
            </a:r>
            <a:r>
              <a:rPr lang="ru-RU" sz="3600" i="1" dirty="0">
                <a:solidFill>
                  <a:srgbClr val="FF3399"/>
                </a:solidFill>
              </a:rPr>
              <a:t> </a:t>
            </a:r>
            <a:r>
              <a:rPr lang="ru-RU" sz="3600" i="1" dirty="0" err="1">
                <a:solidFill>
                  <a:srgbClr val="FF3399"/>
                </a:solidFill>
              </a:rPr>
              <a:t>можуть</a:t>
            </a:r>
            <a:r>
              <a:rPr lang="ru-RU" sz="3600" i="1" dirty="0">
                <a:solidFill>
                  <a:srgbClr val="FF3399"/>
                </a:solidFill>
              </a:rPr>
              <a:t> </a:t>
            </a:r>
            <a:r>
              <a:rPr lang="ru-RU" sz="3600" i="1" dirty="0" err="1">
                <a:solidFill>
                  <a:srgbClr val="FF3399"/>
                </a:solidFill>
              </a:rPr>
              <a:t>допомогти</a:t>
            </a:r>
            <a:r>
              <a:rPr lang="ru-RU" sz="3600" i="1" dirty="0">
                <a:solidFill>
                  <a:srgbClr val="FF3399"/>
                </a:solidFill>
              </a:rPr>
              <a:t> (</a:t>
            </a:r>
            <a:r>
              <a:rPr lang="ru-RU" sz="3600" i="1" dirty="0" err="1">
                <a:solidFill>
                  <a:srgbClr val="FF3399"/>
                </a:solidFill>
              </a:rPr>
              <a:t>або</a:t>
            </a:r>
            <a:r>
              <a:rPr lang="ru-RU" sz="3600" i="1" dirty="0">
                <a:solidFill>
                  <a:srgbClr val="FF3399"/>
                </a:solidFill>
              </a:rPr>
              <a:t> </a:t>
            </a:r>
            <a:r>
              <a:rPr lang="ru-RU" sz="3600" i="1" dirty="0" err="1" smtClean="0">
                <a:solidFill>
                  <a:srgbClr val="FF3399"/>
                </a:solidFill>
              </a:rPr>
              <a:t>нашкодити</a:t>
            </a:r>
            <a:r>
              <a:rPr lang="ru-RU" sz="3600" i="1" dirty="0">
                <a:solidFill>
                  <a:srgbClr val="FF3399"/>
                </a:solidFill>
              </a:rPr>
              <a:t>) </a:t>
            </a:r>
            <a:r>
              <a:rPr lang="ru-RU" sz="3600" i="1" dirty="0" err="1">
                <a:solidFill>
                  <a:srgbClr val="FF3399"/>
                </a:solidFill>
              </a:rPr>
              <a:t>людині</a:t>
            </a:r>
            <a:r>
              <a:rPr lang="ru-RU" sz="3600" i="1" dirty="0">
                <a:solidFill>
                  <a:srgbClr val="FF3399"/>
                </a:solidFill>
              </a:rPr>
              <a:t>? </a:t>
            </a:r>
            <a:endParaRPr lang="en-US" sz="3600" i="1" dirty="0">
              <a:solidFill>
                <a:srgbClr val="FF3399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988840"/>
            <a:ext cx="8712968" cy="4114800"/>
          </a:xfrm>
        </p:spPr>
        <p:txBody>
          <a:bodyPr/>
          <a:lstStyle/>
          <a:p>
            <a:r>
              <a:rPr lang="uk-UA" b="1" i="1" dirty="0" smtClean="0"/>
              <a:t>Соціальна роль </a:t>
            </a:r>
            <a:r>
              <a:rPr lang="uk-UA" dirty="0" smtClean="0"/>
              <a:t>— це спосіб поведінки, який відповідає прийнятим у суспільстві нормам, залежить від соціального статусу людини і засвоюється в процесі соціалізації.</a:t>
            </a:r>
          </a:p>
          <a:p>
            <a:endParaRPr lang="uk-UA" b="1" i="1" dirty="0" smtClean="0"/>
          </a:p>
          <a:p>
            <a:r>
              <a:rPr lang="uk-UA" b="1" i="1" dirty="0" smtClean="0"/>
              <a:t>Життєві навички </a:t>
            </a:r>
            <a:r>
              <a:rPr lang="uk-UA" dirty="0" smtClean="0"/>
              <a:t>— це здатність до адаптації, поведінки і </a:t>
            </a:r>
            <a:r>
              <a:rPr lang="uk-UA" smtClean="0"/>
              <a:t>подолання труднощів </a:t>
            </a:r>
            <a:r>
              <a:rPr lang="uk-UA" dirty="0" smtClean="0"/>
              <a:t>повсякденного життя. (Визначення ВООЗ)</a:t>
            </a:r>
            <a:endParaRPr lang="uk-UA" dirty="0"/>
          </a:p>
        </p:txBody>
      </p: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107504" y="33160"/>
            <a:ext cx="1066800" cy="990600"/>
            <a:chOff x="144" y="0"/>
            <a:chExt cx="624" cy="768"/>
          </a:xfrm>
        </p:grpSpPr>
        <p:grpSp>
          <p:nvGrpSpPr>
            <p:cNvPr id="5" name="Group 6"/>
            <p:cNvGrpSpPr>
              <a:grpSpLocks/>
            </p:cNvGrpSpPr>
            <p:nvPr/>
          </p:nvGrpSpPr>
          <p:grpSpPr bwMode="auto">
            <a:xfrm>
              <a:off x="144" y="0"/>
              <a:ext cx="624" cy="551"/>
              <a:chOff x="358" y="1968"/>
              <a:chExt cx="2762" cy="2131"/>
            </a:xfrm>
          </p:grpSpPr>
          <p:sp>
            <p:nvSpPr>
              <p:cNvPr id="7" name="Freeform 7"/>
              <p:cNvSpPr>
                <a:spLocks/>
              </p:cNvSpPr>
              <p:nvPr/>
            </p:nvSpPr>
            <p:spPr bwMode="auto">
              <a:xfrm>
                <a:off x="779" y="2943"/>
                <a:ext cx="1161" cy="431"/>
              </a:xfrm>
              <a:custGeom>
                <a:avLst/>
                <a:gdLst>
                  <a:gd name="T0" fmla="*/ 0 w 182"/>
                  <a:gd name="T1" fmla="*/ 2147483647 h 57"/>
                  <a:gd name="T2" fmla="*/ 2117043546 w 182"/>
                  <a:gd name="T3" fmla="*/ 1859874899 h 57"/>
                  <a:gd name="T4" fmla="*/ 2147483647 w 182"/>
                  <a:gd name="T5" fmla="*/ 0 h 57"/>
                  <a:gd name="T6" fmla="*/ 2147483647 w 182"/>
                  <a:gd name="T7" fmla="*/ 0 h 57"/>
                  <a:gd name="T8" fmla="*/ 2147483647 w 182"/>
                  <a:gd name="T9" fmla="*/ 1206827261 h 57"/>
                  <a:gd name="T10" fmla="*/ 2147483647 w 182"/>
                  <a:gd name="T11" fmla="*/ 2147483647 h 57"/>
                  <a:gd name="T12" fmla="*/ 2147483647 w 182"/>
                  <a:gd name="T13" fmla="*/ 2147483647 h 57"/>
                  <a:gd name="T14" fmla="*/ 2147483647 w 182"/>
                  <a:gd name="T15" fmla="*/ 2147483647 h 57"/>
                  <a:gd name="T16" fmla="*/ 2147483647 w 182"/>
                  <a:gd name="T17" fmla="*/ 2147483647 h 57"/>
                  <a:gd name="T18" fmla="*/ 2147483647 w 182"/>
                  <a:gd name="T19" fmla="*/ 2147483647 h 57"/>
                  <a:gd name="T20" fmla="*/ 2147483647 w 182"/>
                  <a:gd name="T21" fmla="*/ 2147483647 h 57"/>
                  <a:gd name="T22" fmla="*/ 2147483647 w 182"/>
                  <a:gd name="T23" fmla="*/ 2147483647 h 57"/>
                  <a:gd name="T24" fmla="*/ 2147483647 w 182"/>
                  <a:gd name="T25" fmla="*/ 2147483647 h 57"/>
                  <a:gd name="T26" fmla="*/ 2147483647 w 182"/>
                  <a:gd name="T27" fmla="*/ 2147483647 h 57"/>
                  <a:gd name="T28" fmla="*/ 2147483647 w 182"/>
                  <a:gd name="T29" fmla="*/ 2147483647 h 57"/>
                  <a:gd name="T30" fmla="*/ 2147483647 w 182"/>
                  <a:gd name="T31" fmla="*/ 2147483647 h 57"/>
                  <a:gd name="T32" fmla="*/ 2147483647 w 182"/>
                  <a:gd name="T33" fmla="*/ 2147483647 h 57"/>
                  <a:gd name="T34" fmla="*/ 2147483647 w 182"/>
                  <a:gd name="T35" fmla="*/ 2147483647 h 57"/>
                  <a:gd name="T36" fmla="*/ 2147483647 w 182"/>
                  <a:gd name="T37" fmla="*/ 2147483647 h 57"/>
                  <a:gd name="T38" fmla="*/ 2147483647 w 182"/>
                  <a:gd name="T39" fmla="*/ 2147483647 h 57"/>
                  <a:gd name="T40" fmla="*/ 2147483647 w 182"/>
                  <a:gd name="T41" fmla="*/ 2147483647 h 57"/>
                  <a:gd name="T42" fmla="*/ 2147483647 w 182"/>
                  <a:gd name="T43" fmla="*/ 2147483647 h 57"/>
                  <a:gd name="T44" fmla="*/ 2147483647 w 182"/>
                  <a:gd name="T45" fmla="*/ 2147483647 h 57"/>
                  <a:gd name="T46" fmla="*/ 787058528 w 182"/>
                  <a:gd name="T47" fmla="*/ 2147483647 h 57"/>
                  <a:gd name="T48" fmla="*/ 104038910 w 182"/>
                  <a:gd name="T49" fmla="*/ 2147483647 h 57"/>
                  <a:gd name="T50" fmla="*/ 0 w 182"/>
                  <a:gd name="T51" fmla="*/ 2147483647 h 5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82"/>
                  <a:gd name="T79" fmla="*/ 0 h 57"/>
                  <a:gd name="T80" fmla="*/ 182 w 182"/>
                  <a:gd name="T81" fmla="*/ 57 h 5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82" h="57">
                    <a:moveTo>
                      <a:pt x="0" y="8"/>
                    </a:moveTo>
                    <a:lnTo>
                      <a:pt x="19" y="3"/>
                    </a:lnTo>
                    <a:lnTo>
                      <a:pt x="44" y="0"/>
                    </a:lnTo>
                    <a:lnTo>
                      <a:pt x="67" y="0"/>
                    </a:lnTo>
                    <a:lnTo>
                      <a:pt x="89" y="2"/>
                    </a:lnTo>
                    <a:lnTo>
                      <a:pt x="111" y="8"/>
                    </a:lnTo>
                    <a:lnTo>
                      <a:pt x="135" y="17"/>
                    </a:lnTo>
                    <a:lnTo>
                      <a:pt x="145" y="22"/>
                    </a:lnTo>
                    <a:lnTo>
                      <a:pt x="155" y="28"/>
                    </a:lnTo>
                    <a:lnTo>
                      <a:pt x="163" y="33"/>
                    </a:lnTo>
                    <a:lnTo>
                      <a:pt x="170" y="38"/>
                    </a:lnTo>
                    <a:lnTo>
                      <a:pt x="181" y="56"/>
                    </a:lnTo>
                    <a:lnTo>
                      <a:pt x="170" y="49"/>
                    </a:lnTo>
                    <a:lnTo>
                      <a:pt x="153" y="40"/>
                    </a:lnTo>
                    <a:lnTo>
                      <a:pt x="134" y="33"/>
                    </a:lnTo>
                    <a:lnTo>
                      <a:pt x="119" y="28"/>
                    </a:lnTo>
                    <a:lnTo>
                      <a:pt x="108" y="25"/>
                    </a:lnTo>
                    <a:lnTo>
                      <a:pt x="94" y="21"/>
                    </a:lnTo>
                    <a:lnTo>
                      <a:pt x="80" y="18"/>
                    </a:lnTo>
                    <a:lnTo>
                      <a:pt x="70" y="17"/>
                    </a:lnTo>
                    <a:lnTo>
                      <a:pt x="57" y="17"/>
                    </a:lnTo>
                    <a:lnTo>
                      <a:pt x="42" y="18"/>
                    </a:lnTo>
                    <a:lnTo>
                      <a:pt x="25" y="20"/>
                    </a:lnTo>
                    <a:lnTo>
                      <a:pt x="7" y="23"/>
                    </a:lnTo>
                    <a:lnTo>
                      <a:pt x="1" y="25"/>
                    </a:lnTo>
                    <a:lnTo>
                      <a:pt x="0" y="8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  <p:sp>
            <p:nvSpPr>
              <p:cNvPr id="8" name="Freeform 8"/>
              <p:cNvSpPr>
                <a:spLocks/>
              </p:cNvSpPr>
              <p:nvPr/>
            </p:nvSpPr>
            <p:spPr bwMode="auto">
              <a:xfrm>
                <a:off x="734" y="3494"/>
                <a:ext cx="1416" cy="514"/>
              </a:xfrm>
              <a:custGeom>
                <a:avLst/>
                <a:gdLst>
                  <a:gd name="T0" fmla="*/ 227202776 w 222"/>
                  <a:gd name="T1" fmla="*/ 2147483647 h 68"/>
                  <a:gd name="T2" fmla="*/ 2147483647 w 222"/>
                  <a:gd name="T3" fmla="*/ 2147483647 h 68"/>
                  <a:gd name="T4" fmla="*/ 2147483647 w 222"/>
                  <a:gd name="T5" fmla="*/ 0 h 68"/>
                  <a:gd name="T6" fmla="*/ 2147483647 w 222"/>
                  <a:gd name="T7" fmla="*/ 0 h 68"/>
                  <a:gd name="T8" fmla="*/ 2147483647 w 222"/>
                  <a:gd name="T9" fmla="*/ 1854012407 h 68"/>
                  <a:gd name="T10" fmla="*/ 2147483647 w 222"/>
                  <a:gd name="T11" fmla="*/ 2147483647 h 68"/>
                  <a:gd name="T12" fmla="*/ 2147483647 w 222"/>
                  <a:gd name="T13" fmla="*/ 2147483647 h 68"/>
                  <a:gd name="T14" fmla="*/ 2147483647 w 222"/>
                  <a:gd name="T15" fmla="*/ 2147483647 h 68"/>
                  <a:gd name="T16" fmla="*/ 2147483647 w 222"/>
                  <a:gd name="T17" fmla="*/ 2147483647 h 68"/>
                  <a:gd name="T18" fmla="*/ 2147483647 w 222"/>
                  <a:gd name="T19" fmla="*/ 2147483647 h 68"/>
                  <a:gd name="T20" fmla="*/ 2147483647 w 222"/>
                  <a:gd name="T21" fmla="*/ 2147483647 h 68"/>
                  <a:gd name="T22" fmla="*/ 2147483647 w 222"/>
                  <a:gd name="T23" fmla="*/ 2147483647 h 68"/>
                  <a:gd name="T24" fmla="*/ 2147483647 w 222"/>
                  <a:gd name="T25" fmla="*/ 2147483647 h 68"/>
                  <a:gd name="T26" fmla="*/ 2147483647 w 222"/>
                  <a:gd name="T27" fmla="*/ 2147483647 h 68"/>
                  <a:gd name="T28" fmla="*/ 2147483647 w 222"/>
                  <a:gd name="T29" fmla="*/ 2147483647 h 68"/>
                  <a:gd name="T30" fmla="*/ 2147483647 w 222"/>
                  <a:gd name="T31" fmla="*/ 2147483647 h 68"/>
                  <a:gd name="T32" fmla="*/ 2147483647 w 222"/>
                  <a:gd name="T33" fmla="*/ 2147483647 h 68"/>
                  <a:gd name="T34" fmla="*/ 2147483647 w 222"/>
                  <a:gd name="T35" fmla="*/ 2147483647 h 68"/>
                  <a:gd name="T36" fmla="*/ 2147483647 w 222"/>
                  <a:gd name="T37" fmla="*/ 2147483647 h 68"/>
                  <a:gd name="T38" fmla="*/ 2147483647 w 222"/>
                  <a:gd name="T39" fmla="*/ 2147483647 h 68"/>
                  <a:gd name="T40" fmla="*/ 1887691686 w 222"/>
                  <a:gd name="T41" fmla="*/ 2147483647 h 68"/>
                  <a:gd name="T42" fmla="*/ 0 w 222"/>
                  <a:gd name="T43" fmla="*/ 2147483647 h 68"/>
                  <a:gd name="T44" fmla="*/ 227202776 w 222"/>
                  <a:gd name="T45" fmla="*/ 2147483647 h 6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22"/>
                  <a:gd name="T70" fmla="*/ 0 h 68"/>
                  <a:gd name="T71" fmla="*/ 222 w 222"/>
                  <a:gd name="T72" fmla="*/ 68 h 68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22" h="68">
                    <a:moveTo>
                      <a:pt x="2" y="10"/>
                    </a:moveTo>
                    <a:lnTo>
                      <a:pt x="25" y="4"/>
                    </a:lnTo>
                    <a:lnTo>
                      <a:pt x="45" y="0"/>
                    </a:lnTo>
                    <a:lnTo>
                      <a:pt x="68" y="0"/>
                    </a:lnTo>
                    <a:lnTo>
                      <a:pt x="90" y="3"/>
                    </a:lnTo>
                    <a:lnTo>
                      <a:pt x="119" y="10"/>
                    </a:lnTo>
                    <a:lnTo>
                      <a:pt x="147" y="18"/>
                    </a:lnTo>
                    <a:lnTo>
                      <a:pt x="174" y="26"/>
                    </a:lnTo>
                    <a:lnTo>
                      <a:pt x="195" y="35"/>
                    </a:lnTo>
                    <a:lnTo>
                      <a:pt x="212" y="42"/>
                    </a:lnTo>
                    <a:lnTo>
                      <a:pt x="221" y="67"/>
                    </a:lnTo>
                    <a:lnTo>
                      <a:pt x="205" y="57"/>
                    </a:lnTo>
                    <a:lnTo>
                      <a:pt x="194" y="52"/>
                    </a:lnTo>
                    <a:lnTo>
                      <a:pt x="177" y="45"/>
                    </a:lnTo>
                    <a:lnTo>
                      <a:pt x="161" y="40"/>
                    </a:lnTo>
                    <a:lnTo>
                      <a:pt x="145" y="36"/>
                    </a:lnTo>
                    <a:lnTo>
                      <a:pt x="120" y="30"/>
                    </a:lnTo>
                    <a:lnTo>
                      <a:pt x="91" y="25"/>
                    </a:lnTo>
                    <a:lnTo>
                      <a:pt x="65" y="22"/>
                    </a:lnTo>
                    <a:lnTo>
                      <a:pt x="43" y="24"/>
                    </a:lnTo>
                    <a:lnTo>
                      <a:pt x="17" y="27"/>
                    </a:lnTo>
                    <a:lnTo>
                      <a:pt x="0" y="32"/>
                    </a:lnTo>
                    <a:lnTo>
                      <a:pt x="2" y="10"/>
                    </a:lnTo>
                  </a:path>
                </a:pathLst>
              </a:custGeom>
              <a:solidFill>
                <a:srgbClr val="FFCC66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  <p:sp>
            <p:nvSpPr>
              <p:cNvPr id="9" name="Freeform 9"/>
              <p:cNvSpPr>
                <a:spLocks/>
              </p:cNvSpPr>
              <p:nvPr/>
            </p:nvSpPr>
            <p:spPr bwMode="auto">
              <a:xfrm>
                <a:off x="2425" y="3139"/>
                <a:ext cx="204" cy="559"/>
              </a:xfrm>
              <a:custGeom>
                <a:avLst/>
                <a:gdLst>
                  <a:gd name="T0" fmla="*/ 2147483647 w 32"/>
                  <a:gd name="T1" fmla="*/ 2147483647 h 74"/>
                  <a:gd name="T2" fmla="*/ 2147483647 w 32"/>
                  <a:gd name="T3" fmla="*/ 2147483647 h 74"/>
                  <a:gd name="T4" fmla="*/ 2147483647 w 32"/>
                  <a:gd name="T5" fmla="*/ 2147483647 h 74"/>
                  <a:gd name="T6" fmla="*/ 2147483647 w 32"/>
                  <a:gd name="T7" fmla="*/ 2147483647 h 74"/>
                  <a:gd name="T8" fmla="*/ 2147483647 w 32"/>
                  <a:gd name="T9" fmla="*/ 2147483647 h 74"/>
                  <a:gd name="T10" fmla="*/ 2147483647 w 32"/>
                  <a:gd name="T11" fmla="*/ 2147483647 h 74"/>
                  <a:gd name="T12" fmla="*/ 1112992053 w 32"/>
                  <a:gd name="T13" fmla="*/ 2147483647 h 74"/>
                  <a:gd name="T14" fmla="*/ 0 w 32"/>
                  <a:gd name="T15" fmla="*/ 0 h 74"/>
                  <a:gd name="T16" fmla="*/ 103577304 w 32"/>
                  <a:gd name="T17" fmla="*/ 2147483647 h 74"/>
                  <a:gd name="T18" fmla="*/ 1216556276 w 32"/>
                  <a:gd name="T19" fmla="*/ 2147483647 h 74"/>
                  <a:gd name="T20" fmla="*/ 2147483647 w 32"/>
                  <a:gd name="T21" fmla="*/ 2147483647 h 7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2"/>
                  <a:gd name="T34" fmla="*/ 0 h 74"/>
                  <a:gd name="T35" fmla="*/ 32 w 32"/>
                  <a:gd name="T36" fmla="*/ 74 h 7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2" h="74">
                    <a:moveTo>
                      <a:pt x="29" y="73"/>
                    </a:moveTo>
                    <a:lnTo>
                      <a:pt x="31" y="65"/>
                    </a:lnTo>
                    <a:lnTo>
                      <a:pt x="31" y="52"/>
                    </a:lnTo>
                    <a:lnTo>
                      <a:pt x="31" y="37"/>
                    </a:lnTo>
                    <a:lnTo>
                      <a:pt x="29" y="24"/>
                    </a:lnTo>
                    <a:lnTo>
                      <a:pt x="28" y="11"/>
                    </a:lnTo>
                    <a:lnTo>
                      <a:pt x="10" y="6"/>
                    </a:lnTo>
                    <a:lnTo>
                      <a:pt x="0" y="0"/>
                    </a:lnTo>
                    <a:lnTo>
                      <a:pt x="1" y="17"/>
                    </a:lnTo>
                    <a:lnTo>
                      <a:pt x="11" y="47"/>
                    </a:lnTo>
                    <a:lnTo>
                      <a:pt x="29" y="73"/>
                    </a:lnTo>
                  </a:path>
                </a:pathLst>
              </a:custGeom>
              <a:solidFill>
                <a:srgbClr val="FFFF00"/>
              </a:solidFill>
              <a:ln w="12700" cap="rnd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  <p:sp>
            <p:nvSpPr>
              <p:cNvPr id="10" name="Freeform 10"/>
              <p:cNvSpPr>
                <a:spLocks/>
              </p:cNvSpPr>
              <p:nvPr/>
            </p:nvSpPr>
            <p:spPr bwMode="auto">
              <a:xfrm>
                <a:off x="2278" y="2542"/>
                <a:ext cx="319" cy="733"/>
              </a:xfrm>
              <a:custGeom>
                <a:avLst/>
                <a:gdLst>
                  <a:gd name="T0" fmla="*/ 2147483647 w 50"/>
                  <a:gd name="T1" fmla="*/ 2147483647 h 97"/>
                  <a:gd name="T2" fmla="*/ 2147483647 w 50"/>
                  <a:gd name="T3" fmla="*/ 2147483647 h 97"/>
                  <a:gd name="T4" fmla="*/ 2147483647 w 50"/>
                  <a:gd name="T5" fmla="*/ 2147483647 h 97"/>
                  <a:gd name="T6" fmla="*/ 1891444643 w 50"/>
                  <a:gd name="T7" fmla="*/ 2147483647 h 97"/>
                  <a:gd name="T8" fmla="*/ 999067680 w 50"/>
                  <a:gd name="T9" fmla="*/ 2147483647 h 97"/>
                  <a:gd name="T10" fmla="*/ 0 w 50"/>
                  <a:gd name="T11" fmla="*/ 0 h 97"/>
                  <a:gd name="T12" fmla="*/ 104131291 w 50"/>
                  <a:gd name="T13" fmla="*/ 2147483647 h 97"/>
                  <a:gd name="T14" fmla="*/ 104131291 w 50"/>
                  <a:gd name="T15" fmla="*/ 2147483647 h 97"/>
                  <a:gd name="T16" fmla="*/ 664357466 w 50"/>
                  <a:gd name="T17" fmla="*/ 2147483647 h 97"/>
                  <a:gd name="T18" fmla="*/ 1227150262 w 50"/>
                  <a:gd name="T19" fmla="*/ 2147483647 h 97"/>
                  <a:gd name="T20" fmla="*/ 1454768177 w 50"/>
                  <a:gd name="T21" fmla="*/ 2147483647 h 97"/>
                  <a:gd name="T22" fmla="*/ 1891444643 w 50"/>
                  <a:gd name="T23" fmla="*/ 2147483647 h 97"/>
                  <a:gd name="T24" fmla="*/ 2147483647 w 50"/>
                  <a:gd name="T25" fmla="*/ 2147483647 h 97"/>
                  <a:gd name="T26" fmla="*/ 2147483647 w 50"/>
                  <a:gd name="T27" fmla="*/ 2147483647 h 97"/>
                  <a:gd name="T28" fmla="*/ 2147483647 w 50"/>
                  <a:gd name="T29" fmla="*/ 2147483647 h 97"/>
                  <a:gd name="T30" fmla="*/ 2147483647 w 50"/>
                  <a:gd name="T31" fmla="*/ 2147483647 h 97"/>
                  <a:gd name="T32" fmla="*/ 2147483647 w 50"/>
                  <a:gd name="T33" fmla="*/ 2147483647 h 97"/>
                  <a:gd name="T34" fmla="*/ 2147483647 w 50"/>
                  <a:gd name="T35" fmla="*/ 2147483647 h 97"/>
                  <a:gd name="T36" fmla="*/ 2147483647 w 50"/>
                  <a:gd name="T37" fmla="*/ 2147483647 h 9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0"/>
                  <a:gd name="T58" fmla="*/ 0 h 97"/>
                  <a:gd name="T59" fmla="*/ 50 w 50"/>
                  <a:gd name="T60" fmla="*/ 97 h 9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0" h="97">
                    <a:moveTo>
                      <a:pt x="38" y="17"/>
                    </a:moveTo>
                    <a:lnTo>
                      <a:pt x="35" y="15"/>
                    </a:lnTo>
                    <a:lnTo>
                      <a:pt x="27" y="15"/>
                    </a:lnTo>
                    <a:lnTo>
                      <a:pt x="17" y="10"/>
                    </a:lnTo>
                    <a:lnTo>
                      <a:pt x="9" y="5"/>
                    </a:lnTo>
                    <a:lnTo>
                      <a:pt x="0" y="0"/>
                    </a:lnTo>
                    <a:lnTo>
                      <a:pt x="1" y="17"/>
                    </a:lnTo>
                    <a:lnTo>
                      <a:pt x="1" y="30"/>
                    </a:lnTo>
                    <a:lnTo>
                      <a:pt x="6" y="38"/>
                    </a:lnTo>
                    <a:lnTo>
                      <a:pt x="11" y="49"/>
                    </a:lnTo>
                    <a:lnTo>
                      <a:pt x="13" y="62"/>
                    </a:lnTo>
                    <a:lnTo>
                      <a:pt x="17" y="70"/>
                    </a:lnTo>
                    <a:lnTo>
                      <a:pt x="22" y="80"/>
                    </a:lnTo>
                    <a:lnTo>
                      <a:pt x="32" y="86"/>
                    </a:lnTo>
                    <a:lnTo>
                      <a:pt x="49" y="96"/>
                    </a:lnTo>
                    <a:lnTo>
                      <a:pt x="43" y="58"/>
                    </a:lnTo>
                    <a:lnTo>
                      <a:pt x="43" y="49"/>
                    </a:lnTo>
                    <a:lnTo>
                      <a:pt x="39" y="31"/>
                    </a:lnTo>
                    <a:lnTo>
                      <a:pt x="38" y="17"/>
                    </a:lnTo>
                  </a:path>
                </a:pathLst>
              </a:custGeom>
              <a:solidFill>
                <a:schemeClr val="accent2"/>
              </a:solidFill>
              <a:ln w="12700" cap="rnd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auto">
              <a:xfrm>
                <a:off x="1595" y="2157"/>
                <a:ext cx="823" cy="982"/>
              </a:xfrm>
              <a:custGeom>
                <a:avLst/>
                <a:gdLst>
                  <a:gd name="T0" fmla="*/ 2014640984 w 129"/>
                  <a:gd name="T1" fmla="*/ 2147483647 h 130"/>
                  <a:gd name="T2" fmla="*/ 455561750 w 129"/>
                  <a:gd name="T3" fmla="*/ 2147483647 h 130"/>
                  <a:gd name="T4" fmla="*/ 104107869 w 129"/>
                  <a:gd name="T5" fmla="*/ 2147483647 h 130"/>
                  <a:gd name="T6" fmla="*/ 0 w 129"/>
                  <a:gd name="T7" fmla="*/ 2147483647 h 130"/>
                  <a:gd name="T8" fmla="*/ 332100784 w 129"/>
                  <a:gd name="T9" fmla="*/ 2147483647 h 130"/>
                  <a:gd name="T10" fmla="*/ 787662228 w 129"/>
                  <a:gd name="T11" fmla="*/ 635745172 h 130"/>
                  <a:gd name="T12" fmla="*/ 2147483647 w 129"/>
                  <a:gd name="T13" fmla="*/ 0 h 130"/>
                  <a:gd name="T14" fmla="*/ 2147483647 w 129"/>
                  <a:gd name="T15" fmla="*/ 635745172 h 130"/>
                  <a:gd name="T16" fmla="*/ 2147483647 w 129"/>
                  <a:gd name="T17" fmla="*/ 2147483647 h 130"/>
                  <a:gd name="T18" fmla="*/ 2147483647 w 129"/>
                  <a:gd name="T19" fmla="*/ 2147483647 h 130"/>
                  <a:gd name="T20" fmla="*/ 2147483647 w 129"/>
                  <a:gd name="T21" fmla="*/ 2147483647 h 130"/>
                  <a:gd name="T22" fmla="*/ 2147483647 w 129"/>
                  <a:gd name="T23" fmla="*/ 2147483647 h 130"/>
                  <a:gd name="T24" fmla="*/ 2147483647 w 129"/>
                  <a:gd name="T25" fmla="*/ 2147483647 h 130"/>
                  <a:gd name="T26" fmla="*/ 2147483647 w 129"/>
                  <a:gd name="T27" fmla="*/ 2147483647 h 130"/>
                  <a:gd name="T28" fmla="*/ 2147483647 w 129"/>
                  <a:gd name="T29" fmla="*/ 2147483647 h 130"/>
                  <a:gd name="T30" fmla="*/ 2147483647 w 129"/>
                  <a:gd name="T31" fmla="*/ 2147483647 h 130"/>
                  <a:gd name="T32" fmla="*/ 2147483647 w 129"/>
                  <a:gd name="T33" fmla="*/ 2147483647 h 130"/>
                  <a:gd name="T34" fmla="*/ 2147483647 w 129"/>
                  <a:gd name="T35" fmla="*/ 2147483647 h 130"/>
                  <a:gd name="T36" fmla="*/ 2147483647 w 129"/>
                  <a:gd name="T37" fmla="*/ 2147483647 h 130"/>
                  <a:gd name="T38" fmla="*/ 2147483647 w 129"/>
                  <a:gd name="T39" fmla="*/ 2147483647 h 130"/>
                  <a:gd name="T40" fmla="*/ 2014640984 w 129"/>
                  <a:gd name="T41" fmla="*/ 2147483647 h 13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29"/>
                  <a:gd name="T64" fmla="*/ 0 h 130"/>
                  <a:gd name="T65" fmla="*/ 129 w 129"/>
                  <a:gd name="T66" fmla="*/ 130 h 13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29" h="130">
                    <a:moveTo>
                      <a:pt x="18" y="114"/>
                    </a:moveTo>
                    <a:lnTo>
                      <a:pt x="4" y="87"/>
                    </a:lnTo>
                    <a:lnTo>
                      <a:pt x="1" y="79"/>
                    </a:lnTo>
                    <a:lnTo>
                      <a:pt x="0" y="61"/>
                    </a:lnTo>
                    <a:lnTo>
                      <a:pt x="3" y="15"/>
                    </a:lnTo>
                    <a:lnTo>
                      <a:pt x="7" y="1"/>
                    </a:lnTo>
                    <a:lnTo>
                      <a:pt x="23" y="0"/>
                    </a:lnTo>
                    <a:lnTo>
                      <a:pt x="59" y="1"/>
                    </a:lnTo>
                    <a:lnTo>
                      <a:pt x="88" y="9"/>
                    </a:lnTo>
                    <a:lnTo>
                      <a:pt x="111" y="25"/>
                    </a:lnTo>
                    <a:lnTo>
                      <a:pt x="111" y="29"/>
                    </a:lnTo>
                    <a:lnTo>
                      <a:pt x="107" y="47"/>
                    </a:lnTo>
                    <a:lnTo>
                      <a:pt x="111" y="79"/>
                    </a:lnTo>
                    <a:lnTo>
                      <a:pt x="119" y="105"/>
                    </a:lnTo>
                    <a:lnTo>
                      <a:pt x="128" y="129"/>
                    </a:lnTo>
                    <a:lnTo>
                      <a:pt x="112" y="127"/>
                    </a:lnTo>
                    <a:lnTo>
                      <a:pt x="96" y="121"/>
                    </a:lnTo>
                    <a:lnTo>
                      <a:pt x="78" y="114"/>
                    </a:lnTo>
                    <a:lnTo>
                      <a:pt x="63" y="114"/>
                    </a:lnTo>
                    <a:lnTo>
                      <a:pt x="41" y="112"/>
                    </a:lnTo>
                    <a:lnTo>
                      <a:pt x="18" y="114"/>
                    </a:lnTo>
                  </a:path>
                </a:pathLst>
              </a:custGeom>
              <a:solidFill>
                <a:schemeClr val="accent2"/>
              </a:solidFill>
              <a:ln w="12700" cap="rnd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auto">
              <a:xfrm>
                <a:off x="1372" y="2081"/>
                <a:ext cx="262" cy="756"/>
              </a:xfrm>
              <a:custGeom>
                <a:avLst/>
                <a:gdLst>
                  <a:gd name="T0" fmla="*/ 0 w 41"/>
                  <a:gd name="T1" fmla="*/ 0 h 100"/>
                  <a:gd name="T2" fmla="*/ 675759759 w 41"/>
                  <a:gd name="T3" fmla="*/ 1855926937 h 100"/>
                  <a:gd name="T4" fmla="*/ 1242765583 w 41"/>
                  <a:gd name="T5" fmla="*/ 2147483647 h 100"/>
                  <a:gd name="T6" fmla="*/ 1582144051 w 41"/>
                  <a:gd name="T7" fmla="*/ 2147483647 h 100"/>
                  <a:gd name="T8" fmla="*/ 1938070075 w 41"/>
                  <a:gd name="T9" fmla="*/ 2147483647 h 100"/>
                  <a:gd name="T10" fmla="*/ 2147483647 w 41"/>
                  <a:gd name="T11" fmla="*/ 2147483647 h 100"/>
                  <a:gd name="T12" fmla="*/ 2147483647 w 41"/>
                  <a:gd name="T13" fmla="*/ 2147483647 h 100"/>
                  <a:gd name="T14" fmla="*/ 2147483647 w 41"/>
                  <a:gd name="T15" fmla="*/ 2147483647 h 100"/>
                  <a:gd name="T16" fmla="*/ 2147483647 w 41"/>
                  <a:gd name="T17" fmla="*/ 2147483647 h 100"/>
                  <a:gd name="T18" fmla="*/ 2147483647 w 41"/>
                  <a:gd name="T19" fmla="*/ 2147483647 h 100"/>
                  <a:gd name="T20" fmla="*/ 2147483647 w 41"/>
                  <a:gd name="T21" fmla="*/ 2147483647 h 100"/>
                  <a:gd name="T22" fmla="*/ 2147483647 w 41"/>
                  <a:gd name="T23" fmla="*/ 2147483647 h 100"/>
                  <a:gd name="T24" fmla="*/ 2147483647 w 41"/>
                  <a:gd name="T25" fmla="*/ 2147483647 h 100"/>
                  <a:gd name="T26" fmla="*/ 2147483647 w 41"/>
                  <a:gd name="T27" fmla="*/ 2147483647 h 100"/>
                  <a:gd name="T28" fmla="*/ 2147483647 w 41"/>
                  <a:gd name="T29" fmla="*/ 2147483647 h 100"/>
                  <a:gd name="T30" fmla="*/ 2147483647 w 41"/>
                  <a:gd name="T31" fmla="*/ 2147483647 h 100"/>
                  <a:gd name="T32" fmla="*/ 2147483647 w 41"/>
                  <a:gd name="T33" fmla="*/ 2147483647 h 100"/>
                  <a:gd name="T34" fmla="*/ 1473807270 w 41"/>
                  <a:gd name="T35" fmla="*/ 2147483647 h 100"/>
                  <a:gd name="T36" fmla="*/ 1137433954 w 41"/>
                  <a:gd name="T37" fmla="*/ 2147483647 h 100"/>
                  <a:gd name="T38" fmla="*/ 906395539 w 41"/>
                  <a:gd name="T39" fmla="*/ 2147483647 h 100"/>
                  <a:gd name="T40" fmla="*/ 675759759 w 41"/>
                  <a:gd name="T41" fmla="*/ 2147483647 h 100"/>
                  <a:gd name="T42" fmla="*/ 0 w 41"/>
                  <a:gd name="T43" fmla="*/ 2147483647 h 100"/>
                  <a:gd name="T44" fmla="*/ 0 w 41"/>
                  <a:gd name="T45" fmla="*/ 0 h 10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41"/>
                  <a:gd name="T70" fmla="*/ 0 h 100"/>
                  <a:gd name="T71" fmla="*/ 41 w 41"/>
                  <a:gd name="T72" fmla="*/ 100 h 10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41" h="100">
                    <a:moveTo>
                      <a:pt x="0" y="0"/>
                    </a:moveTo>
                    <a:lnTo>
                      <a:pt x="6" y="3"/>
                    </a:lnTo>
                    <a:lnTo>
                      <a:pt x="11" y="6"/>
                    </a:lnTo>
                    <a:lnTo>
                      <a:pt x="14" y="8"/>
                    </a:lnTo>
                    <a:lnTo>
                      <a:pt x="17" y="9"/>
                    </a:lnTo>
                    <a:lnTo>
                      <a:pt x="21" y="10"/>
                    </a:lnTo>
                    <a:lnTo>
                      <a:pt x="26" y="11"/>
                    </a:lnTo>
                    <a:lnTo>
                      <a:pt x="33" y="12"/>
                    </a:lnTo>
                    <a:lnTo>
                      <a:pt x="40" y="13"/>
                    </a:lnTo>
                    <a:lnTo>
                      <a:pt x="38" y="28"/>
                    </a:lnTo>
                    <a:lnTo>
                      <a:pt x="33" y="49"/>
                    </a:lnTo>
                    <a:lnTo>
                      <a:pt x="33" y="62"/>
                    </a:lnTo>
                    <a:lnTo>
                      <a:pt x="34" y="68"/>
                    </a:lnTo>
                    <a:lnTo>
                      <a:pt x="33" y="75"/>
                    </a:lnTo>
                    <a:lnTo>
                      <a:pt x="35" y="99"/>
                    </a:lnTo>
                    <a:lnTo>
                      <a:pt x="29" y="87"/>
                    </a:lnTo>
                    <a:lnTo>
                      <a:pt x="20" y="69"/>
                    </a:lnTo>
                    <a:lnTo>
                      <a:pt x="13" y="51"/>
                    </a:lnTo>
                    <a:lnTo>
                      <a:pt x="10" y="40"/>
                    </a:lnTo>
                    <a:lnTo>
                      <a:pt x="8" y="35"/>
                    </a:lnTo>
                    <a:lnTo>
                      <a:pt x="6" y="29"/>
                    </a:lnTo>
                    <a:lnTo>
                      <a:pt x="0" y="11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2"/>
              </a:solidFill>
              <a:ln w="12700" cap="rnd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auto">
              <a:xfrm>
                <a:off x="447" y="1968"/>
                <a:ext cx="1225" cy="945"/>
              </a:xfrm>
              <a:custGeom>
                <a:avLst/>
                <a:gdLst>
                  <a:gd name="T0" fmla="*/ 0 w 192"/>
                  <a:gd name="T1" fmla="*/ 2147483647 h 125"/>
                  <a:gd name="T2" fmla="*/ 664485726 w 192"/>
                  <a:gd name="T3" fmla="*/ 2147483647 h 125"/>
                  <a:gd name="T4" fmla="*/ 1227393668 w 192"/>
                  <a:gd name="T5" fmla="*/ 2147483647 h 125"/>
                  <a:gd name="T6" fmla="*/ 2015461643 w 192"/>
                  <a:gd name="T7" fmla="*/ 2147483647 h 125"/>
                  <a:gd name="T8" fmla="*/ 2147483647 w 192"/>
                  <a:gd name="T9" fmla="*/ 2147483647 h 125"/>
                  <a:gd name="T10" fmla="*/ 2147483647 w 192"/>
                  <a:gd name="T11" fmla="*/ 1205289175 h 125"/>
                  <a:gd name="T12" fmla="*/ 2147483647 w 192"/>
                  <a:gd name="T13" fmla="*/ 640736818 h 125"/>
                  <a:gd name="T14" fmla="*/ 2147483647 w 192"/>
                  <a:gd name="T15" fmla="*/ 0 h 125"/>
                  <a:gd name="T16" fmla="*/ 2147483647 w 192"/>
                  <a:gd name="T17" fmla="*/ 0 h 125"/>
                  <a:gd name="T18" fmla="*/ 2147483647 w 192"/>
                  <a:gd name="T19" fmla="*/ 0 h 125"/>
                  <a:gd name="T20" fmla="*/ 2147483647 w 192"/>
                  <a:gd name="T21" fmla="*/ 0 h 125"/>
                  <a:gd name="T22" fmla="*/ 2147483647 w 192"/>
                  <a:gd name="T23" fmla="*/ 1205289175 h 125"/>
                  <a:gd name="T24" fmla="*/ 2147483647 w 192"/>
                  <a:gd name="T25" fmla="*/ 1855927050 h 125"/>
                  <a:gd name="T26" fmla="*/ 2147483647 w 192"/>
                  <a:gd name="T27" fmla="*/ 2147483647 h 125"/>
                  <a:gd name="T28" fmla="*/ 2147483647 w 192"/>
                  <a:gd name="T29" fmla="*/ 2147483647 h 125"/>
                  <a:gd name="T30" fmla="*/ 2147483647 w 192"/>
                  <a:gd name="T31" fmla="*/ 2147483647 h 125"/>
                  <a:gd name="T32" fmla="*/ 2147483647 w 192"/>
                  <a:gd name="T33" fmla="*/ 2147483647 h 125"/>
                  <a:gd name="T34" fmla="*/ 2147483647 w 192"/>
                  <a:gd name="T35" fmla="*/ 2147483647 h 125"/>
                  <a:gd name="T36" fmla="*/ 2147483647 w 192"/>
                  <a:gd name="T37" fmla="*/ 2147483647 h 125"/>
                  <a:gd name="T38" fmla="*/ 2147483647 w 192"/>
                  <a:gd name="T39" fmla="*/ 2147483647 h 125"/>
                  <a:gd name="T40" fmla="*/ 2147483647 w 192"/>
                  <a:gd name="T41" fmla="*/ 2147483647 h 125"/>
                  <a:gd name="T42" fmla="*/ 2147483647 w 192"/>
                  <a:gd name="T43" fmla="*/ 2147483647 h 125"/>
                  <a:gd name="T44" fmla="*/ 2147483647 w 192"/>
                  <a:gd name="T45" fmla="*/ 2147483647 h 125"/>
                  <a:gd name="T46" fmla="*/ 2147483647 w 192"/>
                  <a:gd name="T47" fmla="*/ 2147483647 h 125"/>
                  <a:gd name="T48" fmla="*/ 2147483647 w 192"/>
                  <a:gd name="T49" fmla="*/ 2147483647 h 125"/>
                  <a:gd name="T50" fmla="*/ 2147483647 w 192"/>
                  <a:gd name="T51" fmla="*/ 2147483647 h 125"/>
                  <a:gd name="T52" fmla="*/ 2147483647 w 192"/>
                  <a:gd name="T53" fmla="*/ 2147483647 h 125"/>
                  <a:gd name="T54" fmla="*/ 2147483647 w 192"/>
                  <a:gd name="T55" fmla="*/ 2147483647 h 125"/>
                  <a:gd name="T56" fmla="*/ 2147483647 w 192"/>
                  <a:gd name="T57" fmla="*/ 2147483647 h 125"/>
                  <a:gd name="T58" fmla="*/ 2147483647 w 192"/>
                  <a:gd name="T59" fmla="*/ 2147483647 h 125"/>
                  <a:gd name="T60" fmla="*/ 2147483647 w 192"/>
                  <a:gd name="T61" fmla="*/ 2147483647 h 125"/>
                  <a:gd name="T62" fmla="*/ 2147483647 w 192"/>
                  <a:gd name="T63" fmla="*/ 2147483647 h 125"/>
                  <a:gd name="T64" fmla="*/ 2147483647 w 192"/>
                  <a:gd name="T65" fmla="*/ 2147483647 h 125"/>
                  <a:gd name="T66" fmla="*/ 2147483647 w 192"/>
                  <a:gd name="T67" fmla="*/ 2147483647 h 125"/>
                  <a:gd name="T68" fmla="*/ 2147483647 w 192"/>
                  <a:gd name="T69" fmla="*/ 2147483647 h 125"/>
                  <a:gd name="T70" fmla="*/ 2147483647 w 192"/>
                  <a:gd name="T71" fmla="*/ 2147483647 h 125"/>
                  <a:gd name="T72" fmla="*/ 2147483647 w 192"/>
                  <a:gd name="T73" fmla="*/ 2147483647 h 125"/>
                  <a:gd name="T74" fmla="*/ 2147483647 w 192"/>
                  <a:gd name="T75" fmla="*/ 2147483647 h 125"/>
                  <a:gd name="T76" fmla="*/ 2015461643 w 192"/>
                  <a:gd name="T77" fmla="*/ 2147483647 h 125"/>
                  <a:gd name="T78" fmla="*/ 1787740748 w 192"/>
                  <a:gd name="T79" fmla="*/ 2147483647 h 125"/>
                  <a:gd name="T80" fmla="*/ 1348340330 w 192"/>
                  <a:gd name="T81" fmla="*/ 2147483647 h 125"/>
                  <a:gd name="T82" fmla="*/ 788003254 w 192"/>
                  <a:gd name="T83" fmla="*/ 2147483647 h 125"/>
                  <a:gd name="T84" fmla="*/ 332281042 w 192"/>
                  <a:gd name="T85" fmla="*/ 2147483647 h 125"/>
                  <a:gd name="T86" fmla="*/ 0 w 192"/>
                  <a:gd name="T87" fmla="*/ 2147483647 h 125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92"/>
                  <a:gd name="T133" fmla="*/ 0 h 125"/>
                  <a:gd name="T134" fmla="*/ 192 w 192"/>
                  <a:gd name="T135" fmla="*/ 125 h 125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92" h="125">
                    <a:moveTo>
                      <a:pt x="0" y="21"/>
                    </a:moveTo>
                    <a:lnTo>
                      <a:pt x="6" y="16"/>
                    </a:lnTo>
                    <a:lnTo>
                      <a:pt x="11" y="13"/>
                    </a:lnTo>
                    <a:lnTo>
                      <a:pt x="18" y="10"/>
                    </a:lnTo>
                    <a:lnTo>
                      <a:pt x="29" y="6"/>
                    </a:lnTo>
                    <a:lnTo>
                      <a:pt x="40" y="2"/>
                    </a:lnTo>
                    <a:lnTo>
                      <a:pt x="50" y="1"/>
                    </a:lnTo>
                    <a:lnTo>
                      <a:pt x="60" y="0"/>
                    </a:lnTo>
                    <a:lnTo>
                      <a:pt x="72" y="0"/>
                    </a:lnTo>
                    <a:lnTo>
                      <a:pt x="87" y="0"/>
                    </a:lnTo>
                    <a:lnTo>
                      <a:pt x="100" y="0"/>
                    </a:lnTo>
                    <a:lnTo>
                      <a:pt x="113" y="2"/>
                    </a:lnTo>
                    <a:lnTo>
                      <a:pt x="121" y="3"/>
                    </a:lnTo>
                    <a:lnTo>
                      <a:pt x="132" y="7"/>
                    </a:lnTo>
                    <a:lnTo>
                      <a:pt x="142" y="11"/>
                    </a:lnTo>
                    <a:lnTo>
                      <a:pt x="149" y="15"/>
                    </a:lnTo>
                    <a:lnTo>
                      <a:pt x="154" y="17"/>
                    </a:lnTo>
                    <a:lnTo>
                      <a:pt x="155" y="25"/>
                    </a:lnTo>
                    <a:lnTo>
                      <a:pt x="156" y="29"/>
                    </a:lnTo>
                    <a:lnTo>
                      <a:pt x="157" y="39"/>
                    </a:lnTo>
                    <a:lnTo>
                      <a:pt x="161" y="53"/>
                    </a:lnTo>
                    <a:lnTo>
                      <a:pt x="166" y="67"/>
                    </a:lnTo>
                    <a:lnTo>
                      <a:pt x="173" y="87"/>
                    </a:lnTo>
                    <a:lnTo>
                      <a:pt x="182" y="107"/>
                    </a:lnTo>
                    <a:lnTo>
                      <a:pt x="187" y="117"/>
                    </a:lnTo>
                    <a:lnTo>
                      <a:pt x="191" y="124"/>
                    </a:lnTo>
                    <a:lnTo>
                      <a:pt x="180" y="117"/>
                    </a:lnTo>
                    <a:lnTo>
                      <a:pt x="170" y="110"/>
                    </a:lnTo>
                    <a:lnTo>
                      <a:pt x="156" y="104"/>
                    </a:lnTo>
                    <a:lnTo>
                      <a:pt x="140" y="97"/>
                    </a:lnTo>
                    <a:lnTo>
                      <a:pt x="124" y="92"/>
                    </a:lnTo>
                    <a:lnTo>
                      <a:pt x="109" y="89"/>
                    </a:lnTo>
                    <a:lnTo>
                      <a:pt x="90" y="87"/>
                    </a:lnTo>
                    <a:lnTo>
                      <a:pt x="72" y="86"/>
                    </a:lnTo>
                    <a:lnTo>
                      <a:pt x="54" y="87"/>
                    </a:lnTo>
                    <a:lnTo>
                      <a:pt x="36" y="90"/>
                    </a:lnTo>
                    <a:lnTo>
                      <a:pt x="20" y="95"/>
                    </a:lnTo>
                    <a:lnTo>
                      <a:pt x="20" y="87"/>
                    </a:lnTo>
                    <a:lnTo>
                      <a:pt x="18" y="75"/>
                    </a:lnTo>
                    <a:lnTo>
                      <a:pt x="16" y="62"/>
                    </a:lnTo>
                    <a:lnTo>
                      <a:pt x="12" y="50"/>
                    </a:lnTo>
                    <a:lnTo>
                      <a:pt x="7" y="38"/>
                    </a:lnTo>
                    <a:lnTo>
                      <a:pt x="3" y="28"/>
                    </a:lnTo>
                    <a:lnTo>
                      <a:pt x="0" y="21"/>
                    </a:lnTo>
                  </a:path>
                </a:pathLst>
              </a:custGeom>
              <a:solidFill>
                <a:schemeClr val="accent2"/>
              </a:solidFill>
              <a:ln w="12700" cap="rnd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auto">
              <a:xfrm>
                <a:off x="2520" y="2542"/>
                <a:ext cx="409" cy="733"/>
              </a:xfrm>
              <a:custGeom>
                <a:avLst/>
                <a:gdLst>
                  <a:gd name="T0" fmla="*/ 2147483647 w 64"/>
                  <a:gd name="T1" fmla="*/ 2147483647 h 97"/>
                  <a:gd name="T2" fmla="*/ 2147483647 w 64"/>
                  <a:gd name="T3" fmla="*/ 2147483647 h 97"/>
                  <a:gd name="T4" fmla="*/ 2147483647 w 64"/>
                  <a:gd name="T5" fmla="*/ 2147483647 h 97"/>
                  <a:gd name="T6" fmla="*/ 2147483647 w 64"/>
                  <a:gd name="T7" fmla="*/ 2147483647 h 97"/>
                  <a:gd name="T8" fmla="*/ 1474403806 w 64"/>
                  <a:gd name="T9" fmla="*/ 2147483647 h 97"/>
                  <a:gd name="T10" fmla="*/ 906781607 w 64"/>
                  <a:gd name="T11" fmla="*/ 2147483647 h 97"/>
                  <a:gd name="T12" fmla="*/ 676067475 w 64"/>
                  <a:gd name="T13" fmla="*/ 2147483647 h 97"/>
                  <a:gd name="T14" fmla="*/ 570276813 w 64"/>
                  <a:gd name="T15" fmla="*/ 2147483647 h 97"/>
                  <a:gd name="T16" fmla="*/ 570276813 w 64"/>
                  <a:gd name="T17" fmla="*/ 2147483647 h 97"/>
                  <a:gd name="T18" fmla="*/ 570276813 w 64"/>
                  <a:gd name="T19" fmla="*/ 2147483647 h 97"/>
                  <a:gd name="T20" fmla="*/ 105790535 w 64"/>
                  <a:gd name="T21" fmla="*/ 2147483647 h 97"/>
                  <a:gd name="T22" fmla="*/ 105790535 w 64"/>
                  <a:gd name="T23" fmla="*/ 2147483647 h 97"/>
                  <a:gd name="T24" fmla="*/ 0 w 64"/>
                  <a:gd name="T25" fmla="*/ 2147483647 h 97"/>
                  <a:gd name="T26" fmla="*/ 0 w 64"/>
                  <a:gd name="T27" fmla="*/ 2147483647 h 97"/>
                  <a:gd name="T28" fmla="*/ 0 w 64"/>
                  <a:gd name="T29" fmla="*/ 2147483647 h 97"/>
                  <a:gd name="T30" fmla="*/ 1474403806 w 64"/>
                  <a:gd name="T31" fmla="*/ 1850326220 h 97"/>
                  <a:gd name="T32" fmla="*/ 2147483647 w 64"/>
                  <a:gd name="T33" fmla="*/ 637391934 h 97"/>
                  <a:gd name="T34" fmla="*/ 2147483647 w 64"/>
                  <a:gd name="T35" fmla="*/ 0 h 97"/>
                  <a:gd name="T36" fmla="*/ 2147483647 w 64"/>
                  <a:gd name="T37" fmla="*/ 1201575056 h 97"/>
                  <a:gd name="T38" fmla="*/ 2147483647 w 64"/>
                  <a:gd name="T39" fmla="*/ 2147483647 h 97"/>
                  <a:gd name="T40" fmla="*/ 2147483647 w 64"/>
                  <a:gd name="T41" fmla="*/ 2147483647 h 97"/>
                  <a:gd name="T42" fmla="*/ 2147483647 w 64"/>
                  <a:gd name="T43" fmla="*/ 2147483647 h 97"/>
                  <a:gd name="T44" fmla="*/ 2147483647 w 64"/>
                  <a:gd name="T45" fmla="*/ 2147483647 h 97"/>
                  <a:gd name="T46" fmla="*/ 2147483647 w 64"/>
                  <a:gd name="T47" fmla="*/ 2147483647 h 97"/>
                  <a:gd name="T48" fmla="*/ 2147483647 w 64"/>
                  <a:gd name="T49" fmla="*/ 2147483647 h 97"/>
                  <a:gd name="T50" fmla="*/ 2147483647 w 64"/>
                  <a:gd name="T51" fmla="*/ 2147483647 h 97"/>
                  <a:gd name="T52" fmla="*/ 2147483647 w 64"/>
                  <a:gd name="T53" fmla="*/ 2147483647 h 97"/>
                  <a:gd name="T54" fmla="*/ 2147483647 w 64"/>
                  <a:gd name="T55" fmla="*/ 2147483647 h 9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64"/>
                  <a:gd name="T85" fmla="*/ 0 h 97"/>
                  <a:gd name="T86" fmla="*/ 64 w 64"/>
                  <a:gd name="T87" fmla="*/ 97 h 9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64" h="97">
                    <a:moveTo>
                      <a:pt x="63" y="88"/>
                    </a:moveTo>
                    <a:lnTo>
                      <a:pt x="49" y="85"/>
                    </a:lnTo>
                    <a:lnTo>
                      <a:pt x="37" y="85"/>
                    </a:lnTo>
                    <a:lnTo>
                      <a:pt x="26" y="85"/>
                    </a:lnTo>
                    <a:lnTo>
                      <a:pt x="13" y="89"/>
                    </a:lnTo>
                    <a:lnTo>
                      <a:pt x="8" y="96"/>
                    </a:lnTo>
                    <a:lnTo>
                      <a:pt x="6" y="83"/>
                    </a:lnTo>
                    <a:lnTo>
                      <a:pt x="5" y="77"/>
                    </a:lnTo>
                    <a:lnTo>
                      <a:pt x="5" y="66"/>
                    </a:lnTo>
                    <a:lnTo>
                      <a:pt x="1" y="51"/>
                    </a:lnTo>
                    <a:lnTo>
                      <a:pt x="1" y="39"/>
                    </a:lnTo>
                    <a:lnTo>
                      <a:pt x="0" y="27"/>
                    </a:lnTo>
                    <a:lnTo>
                      <a:pt x="0" y="14"/>
                    </a:lnTo>
                    <a:lnTo>
                      <a:pt x="0" y="6"/>
                    </a:lnTo>
                    <a:lnTo>
                      <a:pt x="13" y="3"/>
                    </a:lnTo>
                    <a:lnTo>
                      <a:pt x="32" y="1"/>
                    </a:lnTo>
                    <a:lnTo>
                      <a:pt x="43" y="0"/>
                    </a:lnTo>
                    <a:lnTo>
                      <a:pt x="60" y="2"/>
                    </a:lnTo>
                    <a:lnTo>
                      <a:pt x="55" y="12"/>
                    </a:lnTo>
                    <a:lnTo>
                      <a:pt x="53" y="22"/>
                    </a:lnTo>
                    <a:lnTo>
                      <a:pt x="53" y="30"/>
                    </a:lnTo>
                    <a:lnTo>
                      <a:pt x="53" y="39"/>
                    </a:lnTo>
                    <a:lnTo>
                      <a:pt x="51" y="48"/>
                    </a:lnTo>
                    <a:lnTo>
                      <a:pt x="53" y="58"/>
                    </a:lnTo>
                    <a:lnTo>
                      <a:pt x="55" y="67"/>
                    </a:lnTo>
                    <a:lnTo>
                      <a:pt x="59" y="77"/>
                    </a:lnTo>
                    <a:lnTo>
                      <a:pt x="63" y="88"/>
                    </a:lnTo>
                  </a:path>
                </a:pathLst>
              </a:custGeom>
              <a:solidFill>
                <a:schemeClr val="accent2"/>
              </a:solidFill>
              <a:ln w="12700" cap="rnd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auto">
              <a:xfrm>
                <a:off x="2578" y="3192"/>
                <a:ext cx="453" cy="431"/>
              </a:xfrm>
              <a:custGeom>
                <a:avLst/>
                <a:gdLst>
                  <a:gd name="T0" fmla="*/ 2147483647 w 71"/>
                  <a:gd name="T1" fmla="*/ 2147483647 h 57"/>
                  <a:gd name="T2" fmla="*/ 2147483647 w 71"/>
                  <a:gd name="T3" fmla="*/ 2147483647 h 57"/>
                  <a:gd name="T4" fmla="*/ 2147483647 w 71"/>
                  <a:gd name="T5" fmla="*/ 2147483647 h 57"/>
                  <a:gd name="T6" fmla="*/ 2147483647 w 71"/>
                  <a:gd name="T7" fmla="*/ 1206827261 h 57"/>
                  <a:gd name="T8" fmla="*/ 2147483647 w 71"/>
                  <a:gd name="T9" fmla="*/ 0 h 57"/>
                  <a:gd name="T10" fmla="*/ 2147483647 w 71"/>
                  <a:gd name="T11" fmla="*/ 0 h 57"/>
                  <a:gd name="T12" fmla="*/ 560379798 w 71"/>
                  <a:gd name="T13" fmla="*/ 1859874899 h 57"/>
                  <a:gd name="T14" fmla="*/ 0 w 71"/>
                  <a:gd name="T15" fmla="*/ 2147483647 h 57"/>
                  <a:gd name="T16" fmla="*/ 104154455 w 71"/>
                  <a:gd name="T17" fmla="*/ 2147483647 h 57"/>
                  <a:gd name="T18" fmla="*/ 104154455 w 71"/>
                  <a:gd name="T19" fmla="*/ 2147483647 h 57"/>
                  <a:gd name="T20" fmla="*/ 104154455 w 71"/>
                  <a:gd name="T21" fmla="*/ 2147483647 h 57"/>
                  <a:gd name="T22" fmla="*/ 228144994 w 71"/>
                  <a:gd name="T23" fmla="*/ 2147483647 h 57"/>
                  <a:gd name="T24" fmla="*/ 332299526 w 71"/>
                  <a:gd name="T25" fmla="*/ 2147483647 h 57"/>
                  <a:gd name="T26" fmla="*/ 664534534 w 71"/>
                  <a:gd name="T27" fmla="*/ 2147483647 h 57"/>
                  <a:gd name="T28" fmla="*/ 1683296438 w 71"/>
                  <a:gd name="T29" fmla="*/ 2147483647 h 57"/>
                  <a:gd name="T30" fmla="*/ 2147483647 w 71"/>
                  <a:gd name="T31" fmla="*/ 2147483647 h 57"/>
                  <a:gd name="T32" fmla="*/ 2147483647 w 71"/>
                  <a:gd name="T33" fmla="*/ 2147483647 h 57"/>
                  <a:gd name="T34" fmla="*/ 2147483647 w 71"/>
                  <a:gd name="T35" fmla="*/ 2147483647 h 57"/>
                  <a:gd name="T36" fmla="*/ 2147483647 w 71"/>
                  <a:gd name="T37" fmla="*/ 2147483647 h 5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1"/>
                  <a:gd name="T58" fmla="*/ 0 h 57"/>
                  <a:gd name="T59" fmla="*/ 71 w 71"/>
                  <a:gd name="T60" fmla="*/ 57 h 5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1" h="57">
                    <a:moveTo>
                      <a:pt x="70" y="52"/>
                    </a:moveTo>
                    <a:lnTo>
                      <a:pt x="61" y="34"/>
                    </a:lnTo>
                    <a:lnTo>
                      <a:pt x="57" y="15"/>
                    </a:lnTo>
                    <a:lnTo>
                      <a:pt x="53" y="2"/>
                    </a:lnTo>
                    <a:lnTo>
                      <a:pt x="39" y="0"/>
                    </a:lnTo>
                    <a:lnTo>
                      <a:pt x="26" y="0"/>
                    </a:lnTo>
                    <a:lnTo>
                      <a:pt x="5" y="3"/>
                    </a:lnTo>
                    <a:lnTo>
                      <a:pt x="0" y="4"/>
                    </a:lnTo>
                    <a:lnTo>
                      <a:pt x="1" y="15"/>
                    </a:lnTo>
                    <a:lnTo>
                      <a:pt x="1" y="28"/>
                    </a:lnTo>
                    <a:lnTo>
                      <a:pt x="1" y="38"/>
                    </a:lnTo>
                    <a:lnTo>
                      <a:pt x="2" y="44"/>
                    </a:lnTo>
                    <a:lnTo>
                      <a:pt x="3" y="53"/>
                    </a:lnTo>
                    <a:lnTo>
                      <a:pt x="6" y="56"/>
                    </a:lnTo>
                    <a:lnTo>
                      <a:pt x="15" y="49"/>
                    </a:lnTo>
                    <a:lnTo>
                      <a:pt x="32" y="48"/>
                    </a:lnTo>
                    <a:lnTo>
                      <a:pt x="47" y="48"/>
                    </a:lnTo>
                    <a:lnTo>
                      <a:pt x="59" y="50"/>
                    </a:lnTo>
                    <a:lnTo>
                      <a:pt x="70" y="52"/>
                    </a:lnTo>
                  </a:path>
                </a:pathLst>
              </a:custGeom>
              <a:solidFill>
                <a:srgbClr val="FFFF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  <p:sp>
            <p:nvSpPr>
              <p:cNvPr id="16" name="Freeform 16"/>
              <p:cNvSpPr>
                <a:spLocks/>
              </p:cNvSpPr>
              <p:nvPr/>
            </p:nvSpPr>
            <p:spPr bwMode="auto">
              <a:xfrm>
                <a:off x="1742" y="2981"/>
                <a:ext cx="842" cy="597"/>
              </a:xfrm>
              <a:custGeom>
                <a:avLst/>
                <a:gdLst>
                  <a:gd name="T0" fmla="*/ 2147483647 w 132"/>
                  <a:gd name="T1" fmla="*/ 2147483647 h 79"/>
                  <a:gd name="T2" fmla="*/ 2147483647 w 132"/>
                  <a:gd name="T3" fmla="*/ 2147483647 h 79"/>
                  <a:gd name="T4" fmla="*/ 2147483647 w 132"/>
                  <a:gd name="T5" fmla="*/ 2147483647 h 79"/>
                  <a:gd name="T6" fmla="*/ 2147483647 w 132"/>
                  <a:gd name="T7" fmla="*/ 2147483647 h 79"/>
                  <a:gd name="T8" fmla="*/ 2147483647 w 132"/>
                  <a:gd name="T9" fmla="*/ 2147483647 h 79"/>
                  <a:gd name="T10" fmla="*/ 2147483647 w 132"/>
                  <a:gd name="T11" fmla="*/ 2147483647 h 79"/>
                  <a:gd name="T12" fmla="*/ 2147483647 w 132"/>
                  <a:gd name="T13" fmla="*/ 2147483647 h 79"/>
                  <a:gd name="T14" fmla="*/ 2147483647 w 132"/>
                  <a:gd name="T15" fmla="*/ 2147483647 h 79"/>
                  <a:gd name="T16" fmla="*/ 2147483647 w 132"/>
                  <a:gd name="T17" fmla="*/ 2147483647 h 79"/>
                  <a:gd name="T18" fmla="*/ 2147483647 w 132"/>
                  <a:gd name="T19" fmla="*/ 2147483647 h 79"/>
                  <a:gd name="T20" fmla="*/ 2147483647 w 132"/>
                  <a:gd name="T21" fmla="*/ 2147483647 h 79"/>
                  <a:gd name="T22" fmla="*/ 2147483647 w 132"/>
                  <a:gd name="T23" fmla="*/ 2147483647 h 79"/>
                  <a:gd name="T24" fmla="*/ 2147483647 w 132"/>
                  <a:gd name="T25" fmla="*/ 0 h 79"/>
                  <a:gd name="T26" fmla="*/ 0 w 132"/>
                  <a:gd name="T27" fmla="*/ 2147483647 h 79"/>
                  <a:gd name="T28" fmla="*/ 1345795432 w 132"/>
                  <a:gd name="T29" fmla="*/ 2147483647 h 79"/>
                  <a:gd name="T30" fmla="*/ 2147483647 w 132"/>
                  <a:gd name="T31" fmla="*/ 2147483647 h 79"/>
                  <a:gd name="T32" fmla="*/ 2147483647 w 132"/>
                  <a:gd name="T33" fmla="*/ 2147483647 h 7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2"/>
                  <a:gd name="T52" fmla="*/ 0 h 79"/>
                  <a:gd name="T53" fmla="*/ 132 w 132"/>
                  <a:gd name="T54" fmla="*/ 79 h 7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2" h="79">
                    <a:moveTo>
                      <a:pt x="24" y="58"/>
                    </a:moveTo>
                    <a:lnTo>
                      <a:pt x="41" y="58"/>
                    </a:lnTo>
                    <a:lnTo>
                      <a:pt x="67" y="58"/>
                    </a:lnTo>
                    <a:lnTo>
                      <a:pt x="96" y="64"/>
                    </a:lnTo>
                    <a:lnTo>
                      <a:pt x="116" y="71"/>
                    </a:lnTo>
                    <a:lnTo>
                      <a:pt x="129" y="78"/>
                    </a:lnTo>
                    <a:lnTo>
                      <a:pt x="131" y="76"/>
                    </a:lnTo>
                    <a:lnTo>
                      <a:pt x="120" y="55"/>
                    </a:lnTo>
                    <a:lnTo>
                      <a:pt x="114" y="34"/>
                    </a:lnTo>
                    <a:lnTo>
                      <a:pt x="106" y="20"/>
                    </a:lnTo>
                    <a:lnTo>
                      <a:pt x="77" y="12"/>
                    </a:lnTo>
                    <a:lnTo>
                      <a:pt x="55" y="4"/>
                    </a:lnTo>
                    <a:lnTo>
                      <a:pt x="20" y="0"/>
                    </a:lnTo>
                    <a:lnTo>
                      <a:pt x="0" y="4"/>
                    </a:lnTo>
                    <a:lnTo>
                      <a:pt x="12" y="30"/>
                    </a:lnTo>
                    <a:lnTo>
                      <a:pt x="20" y="50"/>
                    </a:lnTo>
                    <a:lnTo>
                      <a:pt x="24" y="58"/>
                    </a:lnTo>
                  </a:path>
                </a:pathLst>
              </a:custGeom>
              <a:solidFill>
                <a:srgbClr val="FFFF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  <p:sp>
            <p:nvSpPr>
              <p:cNvPr id="17" name="Freeform 17"/>
              <p:cNvSpPr>
                <a:spLocks/>
              </p:cNvSpPr>
              <p:nvPr/>
            </p:nvSpPr>
            <p:spPr bwMode="auto">
              <a:xfrm>
                <a:off x="594" y="2633"/>
                <a:ext cx="1276" cy="741"/>
              </a:xfrm>
              <a:custGeom>
                <a:avLst/>
                <a:gdLst>
                  <a:gd name="T0" fmla="*/ 0 w 200"/>
                  <a:gd name="T1" fmla="*/ 2147483647 h 98"/>
                  <a:gd name="T2" fmla="*/ 1348078277 w 200"/>
                  <a:gd name="T3" fmla="*/ 2147483647 h 98"/>
                  <a:gd name="T4" fmla="*/ 2147483647 w 200"/>
                  <a:gd name="T5" fmla="*/ 2147483647 h 98"/>
                  <a:gd name="T6" fmla="*/ 2147483647 w 200"/>
                  <a:gd name="T7" fmla="*/ 2147483647 h 98"/>
                  <a:gd name="T8" fmla="*/ 2147483647 w 200"/>
                  <a:gd name="T9" fmla="*/ 2147483647 h 98"/>
                  <a:gd name="T10" fmla="*/ 2147483647 w 200"/>
                  <a:gd name="T11" fmla="*/ 2147483647 h 98"/>
                  <a:gd name="T12" fmla="*/ 2147483647 w 200"/>
                  <a:gd name="T13" fmla="*/ 2147483647 h 98"/>
                  <a:gd name="T14" fmla="*/ 2147483647 w 200"/>
                  <a:gd name="T15" fmla="*/ 2147483647 h 98"/>
                  <a:gd name="T16" fmla="*/ 2147483647 w 200"/>
                  <a:gd name="T17" fmla="*/ 2147483647 h 98"/>
                  <a:gd name="T18" fmla="*/ 2147483647 w 200"/>
                  <a:gd name="T19" fmla="*/ 2147483647 h 98"/>
                  <a:gd name="T20" fmla="*/ 2147483647 w 200"/>
                  <a:gd name="T21" fmla="*/ 2147483647 h 98"/>
                  <a:gd name="T22" fmla="*/ 2147483647 w 200"/>
                  <a:gd name="T23" fmla="*/ 2147483647 h 98"/>
                  <a:gd name="T24" fmla="*/ 2147483647 w 200"/>
                  <a:gd name="T25" fmla="*/ 2147483647 h 98"/>
                  <a:gd name="T26" fmla="*/ 2147483647 w 200"/>
                  <a:gd name="T27" fmla="*/ 641550946 h 98"/>
                  <a:gd name="T28" fmla="*/ 2147483647 w 200"/>
                  <a:gd name="T29" fmla="*/ 0 h 98"/>
                  <a:gd name="T30" fmla="*/ 1891444643 w 200"/>
                  <a:gd name="T31" fmla="*/ 1859607214 h 98"/>
                  <a:gd name="T32" fmla="*/ 0 w 200"/>
                  <a:gd name="T33" fmla="*/ 2147483647 h 98"/>
                  <a:gd name="T34" fmla="*/ 104131291 w 200"/>
                  <a:gd name="T35" fmla="*/ 2147483647 h 98"/>
                  <a:gd name="T36" fmla="*/ 104131291 w 200"/>
                  <a:gd name="T37" fmla="*/ 2147483647 h 98"/>
                  <a:gd name="T38" fmla="*/ 0 w 200"/>
                  <a:gd name="T39" fmla="*/ 2147483647 h 9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200"/>
                  <a:gd name="T61" fmla="*/ 0 h 98"/>
                  <a:gd name="T62" fmla="*/ 200 w 200"/>
                  <a:gd name="T63" fmla="*/ 98 h 98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200" h="98">
                    <a:moveTo>
                      <a:pt x="0" y="62"/>
                    </a:moveTo>
                    <a:lnTo>
                      <a:pt x="12" y="58"/>
                    </a:lnTo>
                    <a:lnTo>
                      <a:pt x="38" y="55"/>
                    </a:lnTo>
                    <a:lnTo>
                      <a:pt x="60" y="55"/>
                    </a:lnTo>
                    <a:lnTo>
                      <a:pt x="86" y="59"/>
                    </a:lnTo>
                    <a:lnTo>
                      <a:pt x="120" y="69"/>
                    </a:lnTo>
                    <a:lnTo>
                      <a:pt x="174" y="86"/>
                    </a:lnTo>
                    <a:lnTo>
                      <a:pt x="199" y="97"/>
                    </a:lnTo>
                    <a:lnTo>
                      <a:pt x="184" y="66"/>
                    </a:lnTo>
                    <a:lnTo>
                      <a:pt x="171" y="43"/>
                    </a:lnTo>
                    <a:lnTo>
                      <a:pt x="164" y="35"/>
                    </a:lnTo>
                    <a:lnTo>
                      <a:pt x="138" y="20"/>
                    </a:lnTo>
                    <a:lnTo>
                      <a:pt x="105" y="7"/>
                    </a:lnTo>
                    <a:lnTo>
                      <a:pt x="67" y="1"/>
                    </a:lnTo>
                    <a:lnTo>
                      <a:pt x="36" y="0"/>
                    </a:lnTo>
                    <a:lnTo>
                      <a:pt x="17" y="3"/>
                    </a:lnTo>
                    <a:lnTo>
                      <a:pt x="0" y="11"/>
                    </a:lnTo>
                    <a:lnTo>
                      <a:pt x="1" y="23"/>
                    </a:lnTo>
                    <a:lnTo>
                      <a:pt x="1" y="47"/>
                    </a:lnTo>
                    <a:lnTo>
                      <a:pt x="0" y="62"/>
                    </a:lnTo>
                  </a:path>
                </a:pathLst>
              </a:custGeom>
              <a:solidFill>
                <a:srgbClr val="FFFF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  <p:sp>
            <p:nvSpPr>
              <p:cNvPr id="18" name="Freeform 18"/>
              <p:cNvSpPr>
                <a:spLocks/>
              </p:cNvSpPr>
              <p:nvPr/>
            </p:nvSpPr>
            <p:spPr bwMode="auto">
              <a:xfrm>
                <a:off x="1449" y="3555"/>
                <a:ext cx="567" cy="378"/>
              </a:xfrm>
              <a:custGeom>
                <a:avLst/>
                <a:gdLst>
                  <a:gd name="T0" fmla="*/ 0 w 89"/>
                  <a:gd name="T1" fmla="*/ 0 h 50"/>
                  <a:gd name="T2" fmla="*/ 328406593 w 89"/>
                  <a:gd name="T3" fmla="*/ 2147483647 h 50"/>
                  <a:gd name="T4" fmla="*/ 1435458602 w 89"/>
                  <a:gd name="T5" fmla="*/ 2147483647 h 50"/>
                  <a:gd name="T6" fmla="*/ 2147483647 w 89"/>
                  <a:gd name="T7" fmla="*/ 2147483647 h 50"/>
                  <a:gd name="T8" fmla="*/ 2147483647 w 89"/>
                  <a:gd name="T9" fmla="*/ 2147483647 h 50"/>
                  <a:gd name="T10" fmla="*/ 2147483647 w 89"/>
                  <a:gd name="T11" fmla="*/ 2147483647 h 50"/>
                  <a:gd name="T12" fmla="*/ 2147483647 w 89"/>
                  <a:gd name="T13" fmla="*/ 2147483647 h 50"/>
                  <a:gd name="T14" fmla="*/ 2147483647 w 89"/>
                  <a:gd name="T15" fmla="*/ 2147483647 h 50"/>
                  <a:gd name="T16" fmla="*/ 2147483647 w 89"/>
                  <a:gd name="T17" fmla="*/ 2147483647 h 50"/>
                  <a:gd name="T18" fmla="*/ 2147483647 w 89"/>
                  <a:gd name="T19" fmla="*/ 2147483647 h 50"/>
                  <a:gd name="T20" fmla="*/ 2147483647 w 89"/>
                  <a:gd name="T21" fmla="*/ 2147483647 h 50"/>
                  <a:gd name="T22" fmla="*/ 2147483647 w 89"/>
                  <a:gd name="T23" fmla="*/ 2147483647 h 50"/>
                  <a:gd name="T24" fmla="*/ 2147483647 w 89"/>
                  <a:gd name="T25" fmla="*/ 2147483647 h 50"/>
                  <a:gd name="T26" fmla="*/ 0 w 89"/>
                  <a:gd name="T27" fmla="*/ 0 h 5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89"/>
                  <a:gd name="T43" fmla="*/ 0 h 50"/>
                  <a:gd name="T44" fmla="*/ 89 w 89"/>
                  <a:gd name="T45" fmla="*/ 50 h 5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89" h="50">
                    <a:moveTo>
                      <a:pt x="0" y="0"/>
                    </a:moveTo>
                    <a:lnTo>
                      <a:pt x="3" y="49"/>
                    </a:lnTo>
                    <a:lnTo>
                      <a:pt x="13" y="43"/>
                    </a:lnTo>
                    <a:lnTo>
                      <a:pt x="21" y="38"/>
                    </a:lnTo>
                    <a:lnTo>
                      <a:pt x="35" y="35"/>
                    </a:lnTo>
                    <a:lnTo>
                      <a:pt x="47" y="38"/>
                    </a:lnTo>
                    <a:lnTo>
                      <a:pt x="61" y="39"/>
                    </a:lnTo>
                    <a:lnTo>
                      <a:pt x="77" y="41"/>
                    </a:lnTo>
                    <a:lnTo>
                      <a:pt x="87" y="36"/>
                    </a:lnTo>
                    <a:lnTo>
                      <a:pt x="88" y="29"/>
                    </a:lnTo>
                    <a:lnTo>
                      <a:pt x="78" y="25"/>
                    </a:lnTo>
                    <a:lnTo>
                      <a:pt x="54" y="11"/>
                    </a:lnTo>
                    <a:lnTo>
                      <a:pt x="29" y="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CC66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  <p:sp>
            <p:nvSpPr>
              <p:cNvPr id="19" name="Freeform 19"/>
              <p:cNvSpPr>
                <a:spLocks/>
              </p:cNvSpPr>
              <p:nvPr/>
            </p:nvSpPr>
            <p:spPr bwMode="auto">
              <a:xfrm>
                <a:off x="505" y="3018"/>
                <a:ext cx="1511" cy="779"/>
              </a:xfrm>
              <a:custGeom>
                <a:avLst/>
                <a:gdLst>
                  <a:gd name="T0" fmla="*/ 1444230616 w 237"/>
                  <a:gd name="T1" fmla="*/ 2147483647 h 103"/>
                  <a:gd name="T2" fmla="*/ 2147483647 w 237"/>
                  <a:gd name="T3" fmla="*/ 1862761431 h 103"/>
                  <a:gd name="T4" fmla="*/ 2147483647 w 237"/>
                  <a:gd name="T5" fmla="*/ 0 h 103"/>
                  <a:gd name="T6" fmla="*/ 2147483647 w 237"/>
                  <a:gd name="T7" fmla="*/ 0 h 103"/>
                  <a:gd name="T8" fmla="*/ 2147483647 w 237"/>
                  <a:gd name="T9" fmla="*/ 652620413 h 103"/>
                  <a:gd name="T10" fmla="*/ 2147483647 w 237"/>
                  <a:gd name="T11" fmla="*/ 1210143681 h 103"/>
                  <a:gd name="T12" fmla="*/ 2147483647 w 237"/>
                  <a:gd name="T13" fmla="*/ 2147483647 h 103"/>
                  <a:gd name="T14" fmla="*/ 2147483647 w 237"/>
                  <a:gd name="T15" fmla="*/ 2147483647 h 103"/>
                  <a:gd name="T16" fmla="*/ 2147483647 w 237"/>
                  <a:gd name="T17" fmla="*/ 2147483647 h 103"/>
                  <a:gd name="T18" fmla="*/ 2147483647 w 237"/>
                  <a:gd name="T19" fmla="*/ 2147483647 h 103"/>
                  <a:gd name="T20" fmla="*/ 2147483647 w 237"/>
                  <a:gd name="T21" fmla="*/ 2147483647 h 103"/>
                  <a:gd name="T22" fmla="*/ 2147483647 w 237"/>
                  <a:gd name="T23" fmla="*/ 2147483647 h 103"/>
                  <a:gd name="T24" fmla="*/ 2147483647 w 237"/>
                  <a:gd name="T25" fmla="*/ 2147483647 h 103"/>
                  <a:gd name="T26" fmla="*/ 2147483647 w 237"/>
                  <a:gd name="T27" fmla="*/ 2147483647 h 103"/>
                  <a:gd name="T28" fmla="*/ 2147483647 w 237"/>
                  <a:gd name="T29" fmla="*/ 2147483647 h 103"/>
                  <a:gd name="T30" fmla="*/ 2147483647 w 237"/>
                  <a:gd name="T31" fmla="*/ 2147483647 h 103"/>
                  <a:gd name="T32" fmla="*/ 2147483647 w 237"/>
                  <a:gd name="T33" fmla="*/ 2147483647 h 103"/>
                  <a:gd name="T34" fmla="*/ 2147483647 w 237"/>
                  <a:gd name="T35" fmla="*/ 2147483647 h 103"/>
                  <a:gd name="T36" fmla="*/ 2147483647 w 237"/>
                  <a:gd name="T37" fmla="*/ 2147483647 h 103"/>
                  <a:gd name="T38" fmla="*/ 2147483647 w 237"/>
                  <a:gd name="T39" fmla="*/ 2147483647 h 103"/>
                  <a:gd name="T40" fmla="*/ 2147483647 w 237"/>
                  <a:gd name="T41" fmla="*/ 2147483647 h 103"/>
                  <a:gd name="T42" fmla="*/ 2147483647 w 237"/>
                  <a:gd name="T43" fmla="*/ 2147483647 h 103"/>
                  <a:gd name="T44" fmla="*/ 0 w 237"/>
                  <a:gd name="T45" fmla="*/ 2147483647 h 103"/>
                  <a:gd name="T46" fmla="*/ 103619916 w 237"/>
                  <a:gd name="T47" fmla="*/ 2147483647 h 103"/>
                  <a:gd name="T48" fmla="*/ 557074265 w 237"/>
                  <a:gd name="T49" fmla="*/ 2147483647 h 103"/>
                  <a:gd name="T50" fmla="*/ 660631574 w 237"/>
                  <a:gd name="T51" fmla="*/ 2147483647 h 103"/>
                  <a:gd name="T52" fmla="*/ 990776292 w 237"/>
                  <a:gd name="T53" fmla="*/ 2147483647 h 103"/>
                  <a:gd name="T54" fmla="*/ 1340137152 w 237"/>
                  <a:gd name="T55" fmla="*/ 2147483647 h 103"/>
                  <a:gd name="T56" fmla="*/ 1444230616 w 237"/>
                  <a:gd name="T57" fmla="*/ 2147483647 h 103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37"/>
                  <a:gd name="T88" fmla="*/ 0 h 103"/>
                  <a:gd name="T89" fmla="*/ 237 w 237"/>
                  <a:gd name="T90" fmla="*/ 103 h 103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37" h="103">
                    <a:moveTo>
                      <a:pt x="13" y="7"/>
                    </a:moveTo>
                    <a:lnTo>
                      <a:pt x="29" y="3"/>
                    </a:lnTo>
                    <a:lnTo>
                      <a:pt x="45" y="0"/>
                    </a:lnTo>
                    <a:lnTo>
                      <a:pt x="61" y="0"/>
                    </a:lnTo>
                    <a:lnTo>
                      <a:pt x="75" y="1"/>
                    </a:lnTo>
                    <a:lnTo>
                      <a:pt x="88" y="2"/>
                    </a:lnTo>
                    <a:lnTo>
                      <a:pt x="105" y="6"/>
                    </a:lnTo>
                    <a:lnTo>
                      <a:pt x="144" y="16"/>
                    </a:lnTo>
                    <a:lnTo>
                      <a:pt x="165" y="22"/>
                    </a:lnTo>
                    <a:lnTo>
                      <a:pt x="199" y="34"/>
                    </a:lnTo>
                    <a:lnTo>
                      <a:pt x="215" y="42"/>
                    </a:lnTo>
                    <a:lnTo>
                      <a:pt x="236" y="102"/>
                    </a:lnTo>
                    <a:lnTo>
                      <a:pt x="232" y="97"/>
                    </a:lnTo>
                    <a:lnTo>
                      <a:pt x="224" y="93"/>
                    </a:lnTo>
                    <a:lnTo>
                      <a:pt x="211" y="86"/>
                    </a:lnTo>
                    <a:lnTo>
                      <a:pt x="192" y="80"/>
                    </a:lnTo>
                    <a:lnTo>
                      <a:pt x="169" y="74"/>
                    </a:lnTo>
                    <a:lnTo>
                      <a:pt x="138" y="68"/>
                    </a:lnTo>
                    <a:lnTo>
                      <a:pt x="115" y="66"/>
                    </a:lnTo>
                    <a:lnTo>
                      <a:pt x="86" y="65"/>
                    </a:lnTo>
                    <a:lnTo>
                      <a:pt x="54" y="70"/>
                    </a:lnTo>
                    <a:lnTo>
                      <a:pt x="23" y="76"/>
                    </a:lnTo>
                    <a:lnTo>
                      <a:pt x="0" y="82"/>
                    </a:lnTo>
                    <a:lnTo>
                      <a:pt x="1" y="74"/>
                    </a:lnTo>
                    <a:lnTo>
                      <a:pt x="5" y="61"/>
                    </a:lnTo>
                    <a:lnTo>
                      <a:pt x="6" y="51"/>
                    </a:lnTo>
                    <a:lnTo>
                      <a:pt x="9" y="37"/>
                    </a:lnTo>
                    <a:lnTo>
                      <a:pt x="12" y="24"/>
                    </a:lnTo>
                    <a:lnTo>
                      <a:pt x="13" y="7"/>
                    </a:lnTo>
                  </a:path>
                </a:pathLst>
              </a:custGeom>
              <a:solidFill>
                <a:srgbClr val="FFFF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  <p:sp>
            <p:nvSpPr>
              <p:cNvPr id="20" name="Freeform 20"/>
              <p:cNvSpPr>
                <a:spLocks/>
              </p:cNvSpPr>
              <p:nvPr/>
            </p:nvSpPr>
            <p:spPr bwMode="auto">
              <a:xfrm>
                <a:off x="2501" y="3887"/>
                <a:ext cx="185" cy="212"/>
              </a:xfrm>
              <a:custGeom>
                <a:avLst/>
                <a:gdLst>
                  <a:gd name="T0" fmla="*/ 1678531454 w 29"/>
                  <a:gd name="T1" fmla="*/ 2147483647 h 28"/>
                  <a:gd name="T2" fmla="*/ 0 w 29"/>
                  <a:gd name="T3" fmla="*/ 0 h 28"/>
                  <a:gd name="T4" fmla="*/ 2147483647 w 29"/>
                  <a:gd name="T5" fmla="*/ 2147483647 h 28"/>
                  <a:gd name="T6" fmla="*/ 2147483647 w 29"/>
                  <a:gd name="T7" fmla="*/ 2147483647 h 28"/>
                  <a:gd name="T8" fmla="*/ 1678531454 w 29"/>
                  <a:gd name="T9" fmla="*/ 2147483647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28"/>
                  <a:gd name="T17" fmla="*/ 29 w 29"/>
                  <a:gd name="T18" fmla="*/ 28 h 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28">
                    <a:moveTo>
                      <a:pt x="15" y="27"/>
                    </a:moveTo>
                    <a:lnTo>
                      <a:pt x="0" y="0"/>
                    </a:lnTo>
                    <a:lnTo>
                      <a:pt x="28" y="11"/>
                    </a:lnTo>
                    <a:lnTo>
                      <a:pt x="26" y="21"/>
                    </a:lnTo>
                    <a:lnTo>
                      <a:pt x="15" y="27"/>
                    </a:lnTo>
                  </a:path>
                </a:pathLst>
              </a:custGeom>
              <a:solidFill>
                <a:srgbClr val="FFCC66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  <p:sp>
            <p:nvSpPr>
              <p:cNvPr id="21" name="Freeform 21"/>
              <p:cNvSpPr>
                <a:spLocks/>
              </p:cNvSpPr>
              <p:nvPr/>
            </p:nvSpPr>
            <p:spPr bwMode="auto">
              <a:xfrm>
                <a:off x="1474" y="3404"/>
                <a:ext cx="1199" cy="635"/>
              </a:xfrm>
              <a:custGeom>
                <a:avLst/>
                <a:gdLst>
                  <a:gd name="T0" fmla="*/ 2147483647 w 188"/>
                  <a:gd name="T1" fmla="*/ 2147483647 h 84"/>
                  <a:gd name="T2" fmla="*/ 2147483647 w 188"/>
                  <a:gd name="T3" fmla="*/ 2147483647 h 84"/>
                  <a:gd name="T4" fmla="*/ 2147483647 w 188"/>
                  <a:gd name="T5" fmla="*/ 2147483647 h 84"/>
                  <a:gd name="T6" fmla="*/ 2147483647 w 188"/>
                  <a:gd name="T7" fmla="*/ 2147483647 h 84"/>
                  <a:gd name="T8" fmla="*/ 2147483647 w 188"/>
                  <a:gd name="T9" fmla="*/ 2147483647 h 84"/>
                  <a:gd name="T10" fmla="*/ 2147483647 w 188"/>
                  <a:gd name="T11" fmla="*/ 2147483647 h 84"/>
                  <a:gd name="T12" fmla="*/ 2147483647 w 188"/>
                  <a:gd name="T13" fmla="*/ 2147483647 h 84"/>
                  <a:gd name="T14" fmla="*/ 2147483647 w 188"/>
                  <a:gd name="T15" fmla="*/ 2147483647 h 84"/>
                  <a:gd name="T16" fmla="*/ 2147483647 w 188"/>
                  <a:gd name="T17" fmla="*/ 2147483647 h 84"/>
                  <a:gd name="T18" fmla="*/ 2147483647 w 188"/>
                  <a:gd name="T19" fmla="*/ 1204833806 h 84"/>
                  <a:gd name="T20" fmla="*/ 2147483647 w 188"/>
                  <a:gd name="T21" fmla="*/ 0 h 84"/>
                  <a:gd name="T22" fmla="*/ 2147483647 w 188"/>
                  <a:gd name="T23" fmla="*/ 0 h 84"/>
                  <a:gd name="T24" fmla="*/ 2147483647 w 188"/>
                  <a:gd name="T25" fmla="*/ 640483990 h 84"/>
                  <a:gd name="T26" fmla="*/ 2147483647 w 188"/>
                  <a:gd name="T27" fmla="*/ 2147483647 h 84"/>
                  <a:gd name="T28" fmla="*/ 2147483647 w 188"/>
                  <a:gd name="T29" fmla="*/ 2147483647 h 84"/>
                  <a:gd name="T30" fmla="*/ 2147483647 w 188"/>
                  <a:gd name="T31" fmla="*/ 2147483647 h 84"/>
                  <a:gd name="T32" fmla="*/ 2147483647 w 188"/>
                  <a:gd name="T33" fmla="*/ 2147483647 h 84"/>
                  <a:gd name="T34" fmla="*/ 2147483647 w 188"/>
                  <a:gd name="T35" fmla="*/ 2147483647 h 84"/>
                  <a:gd name="T36" fmla="*/ 996128060 w 188"/>
                  <a:gd name="T37" fmla="*/ 2147483647 h 84"/>
                  <a:gd name="T38" fmla="*/ 0 w 188"/>
                  <a:gd name="T39" fmla="*/ 2147483647 h 84"/>
                  <a:gd name="T40" fmla="*/ 785376582 w 188"/>
                  <a:gd name="T41" fmla="*/ 2147483647 h 84"/>
                  <a:gd name="T42" fmla="*/ 1885741689 w 188"/>
                  <a:gd name="T43" fmla="*/ 2147483647 h 84"/>
                  <a:gd name="T44" fmla="*/ 2147483647 w 188"/>
                  <a:gd name="T45" fmla="*/ 2147483647 h 84"/>
                  <a:gd name="T46" fmla="*/ 2147483647 w 188"/>
                  <a:gd name="T47" fmla="*/ 2147483647 h 84"/>
                  <a:gd name="T48" fmla="*/ 2147483647 w 188"/>
                  <a:gd name="T49" fmla="*/ 2147483647 h 84"/>
                  <a:gd name="T50" fmla="*/ 2147483647 w 188"/>
                  <a:gd name="T51" fmla="*/ 2147483647 h 84"/>
                  <a:gd name="T52" fmla="*/ 2147483647 w 188"/>
                  <a:gd name="T53" fmla="*/ 2147483647 h 84"/>
                  <a:gd name="T54" fmla="*/ 2147483647 w 188"/>
                  <a:gd name="T55" fmla="*/ 2147483647 h 84"/>
                  <a:gd name="T56" fmla="*/ 2147483647 w 188"/>
                  <a:gd name="T57" fmla="*/ 2147483647 h 84"/>
                  <a:gd name="T58" fmla="*/ 2147483647 w 188"/>
                  <a:gd name="T59" fmla="*/ 2147483647 h 84"/>
                  <a:gd name="T60" fmla="*/ 2147483647 w 188"/>
                  <a:gd name="T61" fmla="*/ 2147483647 h 84"/>
                  <a:gd name="T62" fmla="*/ 2147483647 w 188"/>
                  <a:gd name="T63" fmla="*/ 2147483647 h 84"/>
                  <a:gd name="T64" fmla="*/ 2147483647 w 188"/>
                  <a:gd name="T65" fmla="*/ 2147483647 h 84"/>
                  <a:gd name="T66" fmla="*/ 2147483647 w 188"/>
                  <a:gd name="T67" fmla="*/ 2147483647 h 84"/>
                  <a:gd name="T68" fmla="*/ 2147483647 w 188"/>
                  <a:gd name="T69" fmla="*/ 2147483647 h 8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88"/>
                  <a:gd name="T106" fmla="*/ 0 h 84"/>
                  <a:gd name="T107" fmla="*/ 188 w 188"/>
                  <a:gd name="T108" fmla="*/ 84 h 84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88" h="84">
                    <a:moveTo>
                      <a:pt x="181" y="83"/>
                    </a:moveTo>
                    <a:lnTo>
                      <a:pt x="183" y="69"/>
                    </a:lnTo>
                    <a:lnTo>
                      <a:pt x="187" y="58"/>
                    </a:lnTo>
                    <a:lnTo>
                      <a:pt x="182" y="43"/>
                    </a:lnTo>
                    <a:lnTo>
                      <a:pt x="179" y="30"/>
                    </a:lnTo>
                    <a:lnTo>
                      <a:pt x="174" y="22"/>
                    </a:lnTo>
                    <a:lnTo>
                      <a:pt x="168" y="19"/>
                    </a:lnTo>
                    <a:lnTo>
                      <a:pt x="147" y="10"/>
                    </a:lnTo>
                    <a:lnTo>
                      <a:pt x="128" y="4"/>
                    </a:lnTo>
                    <a:lnTo>
                      <a:pt x="113" y="2"/>
                    </a:lnTo>
                    <a:lnTo>
                      <a:pt x="91" y="0"/>
                    </a:lnTo>
                    <a:lnTo>
                      <a:pt x="73" y="0"/>
                    </a:lnTo>
                    <a:lnTo>
                      <a:pt x="65" y="1"/>
                    </a:lnTo>
                    <a:lnTo>
                      <a:pt x="82" y="50"/>
                    </a:lnTo>
                    <a:lnTo>
                      <a:pt x="82" y="57"/>
                    </a:lnTo>
                    <a:lnTo>
                      <a:pt x="77" y="60"/>
                    </a:lnTo>
                    <a:lnTo>
                      <a:pt x="60" y="59"/>
                    </a:lnTo>
                    <a:lnTo>
                      <a:pt x="24" y="55"/>
                    </a:lnTo>
                    <a:lnTo>
                      <a:pt x="9" y="60"/>
                    </a:lnTo>
                    <a:lnTo>
                      <a:pt x="0" y="68"/>
                    </a:lnTo>
                    <a:lnTo>
                      <a:pt x="7" y="72"/>
                    </a:lnTo>
                    <a:lnTo>
                      <a:pt x="17" y="76"/>
                    </a:lnTo>
                    <a:lnTo>
                      <a:pt x="25" y="79"/>
                    </a:lnTo>
                    <a:lnTo>
                      <a:pt x="40" y="80"/>
                    </a:lnTo>
                    <a:lnTo>
                      <a:pt x="56" y="79"/>
                    </a:lnTo>
                    <a:lnTo>
                      <a:pt x="76" y="74"/>
                    </a:lnTo>
                    <a:lnTo>
                      <a:pt x="100" y="70"/>
                    </a:lnTo>
                    <a:lnTo>
                      <a:pt x="115" y="68"/>
                    </a:lnTo>
                    <a:lnTo>
                      <a:pt x="132" y="65"/>
                    </a:lnTo>
                    <a:lnTo>
                      <a:pt x="146" y="65"/>
                    </a:lnTo>
                    <a:lnTo>
                      <a:pt x="163" y="67"/>
                    </a:lnTo>
                    <a:lnTo>
                      <a:pt x="169" y="70"/>
                    </a:lnTo>
                    <a:lnTo>
                      <a:pt x="175" y="74"/>
                    </a:lnTo>
                    <a:lnTo>
                      <a:pt x="180" y="78"/>
                    </a:lnTo>
                    <a:lnTo>
                      <a:pt x="181" y="83"/>
                    </a:lnTo>
                  </a:path>
                </a:pathLst>
              </a:custGeom>
              <a:solidFill>
                <a:srgbClr val="FFFF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  <p:sp>
            <p:nvSpPr>
              <p:cNvPr id="22" name="Freeform 22"/>
              <p:cNvSpPr>
                <a:spLocks/>
              </p:cNvSpPr>
              <p:nvPr/>
            </p:nvSpPr>
            <p:spPr bwMode="auto">
              <a:xfrm>
                <a:off x="2578" y="3578"/>
                <a:ext cx="542" cy="521"/>
              </a:xfrm>
              <a:custGeom>
                <a:avLst/>
                <a:gdLst>
                  <a:gd name="T0" fmla="*/ 661351172 w 85"/>
                  <a:gd name="T1" fmla="*/ 2147483647 h 69"/>
                  <a:gd name="T2" fmla="*/ 1218985262 w 85"/>
                  <a:gd name="T3" fmla="*/ 633794498 h 69"/>
                  <a:gd name="T4" fmla="*/ 2147483647 w 85"/>
                  <a:gd name="T5" fmla="*/ 0 h 69"/>
                  <a:gd name="T6" fmla="*/ 2147483647 w 85"/>
                  <a:gd name="T7" fmla="*/ 0 h 69"/>
                  <a:gd name="T8" fmla="*/ 2147483647 w 85"/>
                  <a:gd name="T9" fmla="*/ 0 h 69"/>
                  <a:gd name="T10" fmla="*/ 2147483647 w 85"/>
                  <a:gd name="T11" fmla="*/ 1838776296 h 69"/>
                  <a:gd name="T12" fmla="*/ 2147483647 w 85"/>
                  <a:gd name="T13" fmla="*/ 2147483647 h 69"/>
                  <a:gd name="T14" fmla="*/ 2147483647 w 85"/>
                  <a:gd name="T15" fmla="*/ 2147483647 h 69"/>
                  <a:gd name="T16" fmla="*/ 2147483647 w 85"/>
                  <a:gd name="T17" fmla="*/ 2147483647 h 69"/>
                  <a:gd name="T18" fmla="*/ 2147483647 w 85"/>
                  <a:gd name="T19" fmla="*/ 2147483647 h 69"/>
                  <a:gd name="T20" fmla="*/ 2147483647 w 85"/>
                  <a:gd name="T21" fmla="*/ 2147483647 h 69"/>
                  <a:gd name="T22" fmla="*/ 2147483647 w 85"/>
                  <a:gd name="T23" fmla="*/ 2147483647 h 69"/>
                  <a:gd name="T24" fmla="*/ 2147483647 w 85"/>
                  <a:gd name="T25" fmla="*/ 2147483647 h 69"/>
                  <a:gd name="T26" fmla="*/ 2147483647 w 85"/>
                  <a:gd name="T27" fmla="*/ 2147483647 h 69"/>
                  <a:gd name="T28" fmla="*/ 2147483647 w 85"/>
                  <a:gd name="T29" fmla="*/ 2147483647 h 69"/>
                  <a:gd name="T30" fmla="*/ 2147483647 w 85"/>
                  <a:gd name="T31" fmla="*/ 2147483647 h 69"/>
                  <a:gd name="T32" fmla="*/ 2147483647 w 85"/>
                  <a:gd name="T33" fmla="*/ 2147483647 h 69"/>
                  <a:gd name="T34" fmla="*/ 2147483647 w 85"/>
                  <a:gd name="T35" fmla="*/ 2147483647 h 69"/>
                  <a:gd name="T36" fmla="*/ 2147483647 w 85"/>
                  <a:gd name="T37" fmla="*/ 2147483647 h 69"/>
                  <a:gd name="T38" fmla="*/ 2147483647 w 85"/>
                  <a:gd name="T39" fmla="*/ 2147483647 h 69"/>
                  <a:gd name="T40" fmla="*/ 2147483647 w 85"/>
                  <a:gd name="T41" fmla="*/ 2147483647 h 69"/>
                  <a:gd name="T42" fmla="*/ 784359673 w 85"/>
                  <a:gd name="T43" fmla="*/ 2147483647 h 69"/>
                  <a:gd name="T44" fmla="*/ 0 w 85"/>
                  <a:gd name="T45" fmla="*/ 2147483647 h 69"/>
                  <a:gd name="T46" fmla="*/ 226725890 w 85"/>
                  <a:gd name="T47" fmla="*/ 2147483647 h 69"/>
                  <a:gd name="T48" fmla="*/ 661351172 w 85"/>
                  <a:gd name="T49" fmla="*/ 2147483647 h 69"/>
                  <a:gd name="T50" fmla="*/ 992258862 w 85"/>
                  <a:gd name="T51" fmla="*/ 2147483647 h 69"/>
                  <a:gd name="T52" fmla="*/ 1218985262 w 85"/>
                  <a:gd name="T53" fmla="*/ 2147483647 h 69"/>
                  <a:gd name="T54" fmla="*/ 1218985262 w 85"/>
                  <a:gd name="T55" fmla="*/ 2147483647 h 69"/>
                  <a:gd name="T56" fmla="*/ 784359673 w 85"/>
                  <a:gd name="T57" fmla="*/ 2147483647 h 69"/>
                  <a:gd name="T58" fmla="*/ 661351172 w 85"/>
                  <a:gd name="T59" fmla="*/ 2147483647 h 69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85"/>
                  <a:gd name="T91" fmla="*/ 0 h 69"/>
                  <a:gd name="T92" fmla="*/ 85 w 85"/>
                  <a:gd name="T93" fmla="*/ 69 h 69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85" h="69">
                    <a:moveTo>
                      <a:pt x="6" y="5"/>
                    </a:moveTo>
                    <a:lnTo>
                      <a:pt x="11" y="1"/>
                    </a:lnTo>
                    <a:lnTo>
                      <a:pt x="25" y="0"/>
                    </a:lnTo>
                    <a:lnTo>
                      <a:pt x="38" y="0"/>
                    </a:lnTo>
                    <a:lnTo>
                      <a:pt x="51" y="0"/>
                    </a:lnTo>
                    <a:lnTo>
                      <a:pt x="62" y="3"/>
                    </a:lnTo>
                    <a:lnTo>
                      <a:pt x="70" y="5"/>
                    </a:lnTo>
                    <a:lnTo>
                      <a:pt x="72" y="15"/>
                    </a:lnTo>
                    <a:lnTo>
                      <a:pt x="75" y="22"/>
                    </a:lnTo>
                    <a:lnTo>
                      <a:pt x="77" y="29"/>
                    </a:lnTo>
                    <a:lnTo>
                      <a:pt x="80" y="38"/>
                    </a:lnTo>
                    <a:lnTo>
                      <a:pt x="80" y="45"/>
                    </a:lnTo>
                    <a:lnTo>
                      <a:pt x="83" y="58"/>
                    </a:lnTo>
                    <a:lnTo>
                      <a:pt x="84" y="68"/>
                    </a:lnTo>
                    <a:lnTo>
                      <a:pt x="76" y="65"/>
                    </a:lnTo>
                    <a:lnTo>
                      <a:pt x="64" y="63"/>
                    </a:lnTo>
                    <a:lnTo>
                      <a:pt x="55" y="61"/>
                    </a:lnTo>
                    <a:lnTo>
                      <a:pt x="48" y="61"/>
                    </a:lnTo>
                    <a:lnTo>
                      <a:pt x="39" y="63"/>
                    </a:lnTo>
                    <a:lnTo>
                      <a:pt x="28" y="65"/>
                    </a:lnTo>
                    <a:lnTo>
                      <a:pt x="20" y="68"/>
                    </a:lnTo>
                    <a:lnTo>
                      <a:pt x="7" y="68"/>
                    </a:lnTo>
                    <a:lnTo>
                      <a:pt x="0" y="65"/>
                    </a:lnTo>
                    <a:lnTo>
                      <a:pt x="2" y="62"/>
                    </a:lnTo>
                    <a:lnTo>
                      <a:pt x="6" y="58"/>
                    </a:lnTo>
                    <a:lnTo>
                      <a:pt x="9" y="52"/>
                    </a:lnTo>
                    <a:lnTo>
                      <a:pt x="11" y="40"/>
                    </a:lnTo>
                    <a:lnTo>
                      <a:pt x="11" y="28"/>
                    </a:lnTo>
                    <a:lnTo>
                      <a:pt x="7" y="11"/>
                    </a:lnTo>
                    <a:lnTo>
                      <a:pt x="6" y="5"/>
                    </a:lnTo>
                  </a:path>
                </a:pathLst>
              </a:custGeom>
              <a:solidFill>
                <a:srgbClr val="FFFF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  <p:grpSp>
            <p:nvGrpSpPr>
              <p:cNvPr id="23" name="Group 23"/>
              <p:cNvGrpSpPr>
                <a:grpSpLocks/>
              </p:cNvGrpSpPr>
              <p:nvPr/>
            </p:nvGrpSpPr>
            <p:grpSpPr bwMode="auto">
              <a:xfrm>
                <a:off x="358" y="2134"/>
                <a:ext cx="255" cy="1640"/>
                <a:chOff x="358" y="3839"/>
                <a:chExt cx="40" cy="217"/>
              </a:xfrm>
            </p:grpSpPr>
            <p:sp>
              <p:nvSpPr>
                <p:cNvPr id="25" name="Freeform 24"/>
                <p:cNvSpPr>
                  <a:spLocks/>
                </p:cNvSpPr>
                <p:nvPr/>
              </p:nvSpPr>
              <p:spPr bwMode="auto">
                <a:xfrm>
                  <a:off x="358" y="3839"/>
                  <a:ext cx="38" cy="214"/>
                </a:xfrm>
                <a:custGeom>
                  <a:avLst/>
                  <a:gdLst>
                    <a:gd name="T0" fmla="*/ 15 w 38"/>
                    <a:gd name="T1" fmla="*/ 0 h 214"/>
                    <a:gd name="T2" fmla="*/ 22 w 38"/>
                    <a:gd name="T3" fmla="*/ 13 h 214"/>
                    <a:gd name="T4" fmla="*/ 25 w 38"/>
                    <a:gd name="T5" fmla="*/ 21 h 214"/>
                    <a:gd name="T6" fmla="*/ 28 w 38"/>
                    <a:gd name="T7" fmla="*/ 29 h 214"/>
                    <a:gd name="T8" fmla="*/ 30 w 38"/>
                    <a:gd name="T9" fmla="*/ 37 h 214"/>
                    <a:gd name="T10" fmla="*/ 35 w 38"/>
                    <a:gd name="T11" fmla="*/ 57 h 214"/>
                    <a:gd name="T12" fmla="*/ 37 w 38"/>
                    <a:gd name="T13" fmla="*/ 79 h 214"/>
                    <a:gd name="T14" fmla="*/ 37 w 38"/>
                    <a:gd name="T15" fmla="*/ 104 h 214"/>
                    <a:gd name="T16" fmla="*/ 35 w 38"/>
                    <a:gd name="T17" fmla="*/ 124 h 214"/>
                    <a:gd name="T18" fmla="*/ 33 w 38"/>
                    <a:gd name="T19" fmla="*/ 143 h 214"/>
                    <a:gd name="T20" fmla="*/ 29 w 38"/>
                    <a:gd name="T21" fmla="*/ 170 h 214"/>
                    <a:gd name="T22" fmla="*/ 23 w 38"/>
                    <a:gd name="T23" fmla="*/ 197 h 214"/>
                    <a:gd name="T24" fmla="*/ 19 w 38"/>
                    <a:gd name="T25" fmla="*/ 208 h 214"/>
                    <a:gd name="T26" fmla="*/ 0 w 38"/>
                    <a:gd name="T27" fmla="*/ 213 h 214"/>
                    <a:gd name="T28" fmla="*/ 7 w 38"/>
                    <a:gd name="T29" fmla="*/ 188 h 214"/>
                    <a:gd name="T30" fmla="*/ 17 w 38"/>
                    <a:gd name="T31" fmla="*/ 160 h 214"/>
                    <a:gd name="T32" fmla="*/ 22 w 38"/>
                    <a:gd name="T33" fmla="*/ 138 h 214"/>
                    <a:gd name="T34" fmla="*/ 25 w 38"/>
                    <a:gd name="T35" fmla="*/ 118 h 214"/>
                    <a:gd name="T36" fmla="*/ 27 w 38"/>
                    <a:gd name="T37" fmla="*/ 96 h 214"/>
                    <a:gd name="T38" fmla="*/ 27 w 38"/>
                    <a:gd name="T39" fmla="*/ 74 h 214"/>
                    <a:gd name="T40" fmla="*/ 25 w 38"/>
                    <a:gd name="T41" fmla="*/ 49 h 214"/>
                    <a:gd name="T42" fmla="*/ 20 w 38"/>
                    <a:gd name="T43" fmla="*/ 28 h 214"/>
                    <a:gd name="T44" fmla="*/ 15 w 38"/>
                    <a:gd name="T45" fmla="*/ 17 h 214"/>
                    <a:gd name="T46" fmla="*/ 10 w 38"/>
                    <a:gd name="T47" fmla="*/ 4 h 214"/>
                    <a:gd name="T48" fmla="*/ 15 w 38"/>
                    <a:gd name="T49" fmla="*/ 0 h 214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38"/>
                    <a:gd name="T76" fmla="*/ 0 h 214"/>
                    <a:gd name="T77" fmla="*/ 38 w 38"/>
                    <a:gd name="T78" fmla="*/ 214 h 214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38" h="214">
                      <a:moveTo>
                        <a:pt x="15" y="0"/>
                      </a:moveTo>
                      <a:lnTo>
                        <a:pt x="22" y="13"/>
                      </a:lnTo>
                      <a:lnTo>
                        <a:pt x="25" y="21"/>
                      </a:lnTo>
                      <a:lnTo>
                        <a:pt x="28" y="29"/>
                      </a:lnTo>
                      <a:lnTo>
                        <a:pt x="30" y="37"/>
                      </a:lnTo>
                      <a:lnTo>
                        <a:pt x="35" y="57"/>
                      </a:lnTo>
                      <a:lnTo>
                        <a:pt x="37" y="79"/>
                      </a:lnTo>
                      <a:lnTo>
                        <a:pt x="37" y="104"/>
                      </a:lnTo>
                      <a:lnTo>
                        <a:pt x="35" y="124"/>
                      </a:lnTo>
                      <a:lnTo>
                        <a:pt x="33" y="143"/>
                      </a:lnTo>
                      <a:lnTo>
                        <a:pt x="29" y="170"/>
                      </a:lnTo>
                      <a:lnTo>
                        <a:pt x="23" y="197"/>
                      </a:lnTo>
                      <a:lnTo>
                        <a:pt x="19" y="208"/>
                      </a:lnTo>
                      <a:lnTo>
                        <a:pt x="0" y="213"/>
                      </a:lnTo>
                      <a:lnTo>
                        <a:pt x="7" y="188"/>
                      </a:lnTo>
                      <a:lnTo>
                        <a:pt x="17" y="160"/>
                      </a:lnTo>
                      <a:lnTo>
                        <a:pt x="22" y="138"/>
                      </a:lnTo>
                      <a:lnTo>
                        <a:pt x="25" y="118"/>
                      </a:lnTo>
                      <a:lnTo>
                        <a:pt x="27" y="96"/>
                      </a:lnTo>
                      <a:lnTo>
                        <a:pt x="27" y="74"/>
                      </a:lnTo>
                      <a:lnTo>
                        <a:pt x="25" y="49"/>
                      </a:lnTo>
                      <a:lnTo>
                        <a:pt x="20" y="28"/>
                      </a:lnTo>
                      <a:lnTo>
                        <a:pt x="15" y="17"/>
                      </a:lnTo>
                      <a:lnTo>
                        <a:pt x="10" y="4"/>
                      </a:lnTo>
                      <a:lnTo>
                        <a:pt x="15" y="0"/>
                      </a:lnTo>
                    </a:path>
                  </a:pathLst>
                </a:custGeom>
                <a:solidFill>
                  <a:schemeClr val="folHlink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eaLnBrk="0" hangingPunct="0"/>
                  <a:endParaRPr lang="ru-RU"/>
                </a:p>
              </p:txBody>
            </p:sp>
            <p:sp>
              <p:nvSpPr>
                <p:cNvPr id="26" name="Oval 25"/>
                <p:cNvSpPr>
                  <a:spLocks noChangeArrowheads="1"/>
                </p:cNvSpPr>
                <p:nvPr/>
              </p:nvSpPr>
              <p:spPr bwMode="auto">
                <a:xfrm>
                  <a:off x="376" y="3851"/>
                  <a:ext cx="22" cy="18"/>
                </a:xfrm>
                <a:prstGeom prst="ellipse">
                  <a:avLst/>
                </a:prstGeom>
                <a:solidFill>
                  <a:schemeClr val="folHlink"/>
                </a:solidFill>
                <a:ln w="12700">
                  <a:solidFill>
                    <a:srgbClr val="5F5F5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r" eaLnBrk="0" hangingPunct="0"/>
                  <a:endParaRPr lang="ru-RU"/>
                </a:p>
              </p:txBody>
            </p:sp>
            <p:sp>
              <p:nvSpPr>
                <p:cNvPr id="27" name="Oval 26"/>
                <p:cNvSpPr>
                  <a:spLocks noChangeArrowheads="1"/>
                </p:cNvSpPr>
                <p:nvPr/>
              </p:nvSpPr>
              <p:spPr bwMode="auto">
                <a:xfrm>
                  <a:off x="376" y="4037"/>
                  <a:ext cx="20" cy="19"/>
                </a:xfrm>
                <a:prstGeom prst="ellipse">
                  <a:avLst/>
                </a:prstGeom>
                <a:solidFill>
                  <a:schemeClr val="folHlink"/>
                </a:solidFill>
                <a:ln w="12700">
                  <a:solidFill>
                    <a:srgbClr val="5F5F5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r" eaLnBrk="0" hangingPunct="0"/>
                  <a:endParaRPr lang="ru-RU"/>
                </a:p>
              </p:txBody>
            </p:sp>
          </p:grpSp>
          <p:sp>
            <p:nvSpPr>
              <p:cNvPr id="24" name="Freeform 27"/>
              <p:cNvSpPr>
                <a:spLocks/>
              </p:cNvSpPr>
              <p:nvPr/>
            </p:nvSpPr>
            <p:spPr bwMode="auto">
              <a:xfrm>
                <a:off x="435" y="2036"/>
                <a:ext cx="1167" cy="877"/>
              </a:xfrm>
              <a:custGeom>
                <a:avLst/>
                <a:gdLst>
                  <a:gd name="T0" fmla="*/ 0 w 183"/>
                  <a:gd name="T1" fmla="*/ 2147483647 h 116"/>
                  <a:gd name="T2" fmla="*/ 1673955465 w 183"/>
                  <a:gd name="T3" fmla="*/ 2147483647 h 116"/>
                  <a:gd name="T4" fmla="*/ 2147483647 w 183"/>
                  <a:gd name="T5" fmla="*/ 2147483647 h 116"/>
                  <a:gd name="T6" fmla="*/ 2147483647 w 183"/>
                  <a:gd name="T7" fmla="*/ 640906351 h 116"/>
                  <a:gd name="T8" fmla="*/ 2147483647 w 183"/>
                  <a:gd name="T9" fmla="*/ 0 h 116"/>
                  <a:gd name="T10" fmla="*/ 2147483647 w 183"/>
                  <a:gd name="T11" fmla="*/ 0 h 116"/>
                  <a:gd name="T12" fmla="*/ 2147483647 w 183"/>
                  <a:gd name="T13" fmla="*/ 640906351 h 116"/>
                  <a:gd name="T14" fmla="*/ 2147483647 w 183"/>
                  <a:gd name="T15" fmla="*/ 2147483647 h 116"/>
                  <a:gd name="T16" fmla="*/ 2147483647 w 183"/>
                  <a:gd name="T17" fmla="*/ 2147483647 h 116"/>
                  <a:gd name="T18" fmla="*/ 2147483647 w 183"/>
                  <a:gd name="T19" fmla="*/ 2147483647 h 116"/>
                  <a:gd name="T20" fmla="*/ 2147483647 w 183"/>
                  <a:gd name="T21" fmla="*/ 2147483647 h 116"/>
                  <a:gd name="T22" fmla="*/ 2147483647 w 183"/>
                  <a:gd name="T23" fmla="*/ 2147483647 h 116"/>
                  <a:gd name="T24" fmla="*/ 2147483647 w 183"/>
                  <a:gd name="T25" fmla="*/ 2147483647 h 116"/>
                  <a:gd name="T26" fmla="*/ 2147483647 w 183"/>
                  <a:gd name="T27" fmla="*/ 2147483647 h 116"/>
                  <a:gd name="T28" fmla="*/ 2147483647 w 183"/>
                  <a:gd name="T29" fmla="*/ 2147483647 h 116"/>
                  <a:gd name="T30" fmla="*/ 2147483647 w 183"/>
                  <a:gd name="T31" fmla="*/ 2147483647 h 116"/>
                  <a:gd name="T32" fmla="*/ 2147483647 w 183"/>
                  <a:gd name="T33" fmla="*/ 2147483647 h 116"/>
                  <a:gd name="T34" fmla="*/ 2147483647 w 183"/>
                  <a:gd name="T35" fmla="*/ 2147483647 h 116"/>
                  <a:gd name="T36" fmla="*/ 2147483647 w 183"/>
                  <a:gd name="T37" fmla="*/ 2147483647 h 116"/>
                  <a:gd name="T38" fmla="*/ 2147483647 w 183"/>
                  <a:gd name="T39" fmla="*/ 2147483647 h 116"/>
                  <a:gd name="T40" fmla="*/ 2147483647 w 183"/>
                  <a:gd name="T41" fmla="*/ 2147483647 h 116"/>
                  <a:gd name="T42" fmla="*/ 2147483647 w 183"/>
                  <a:gd name="T43" fmla="*/ 2147483647 h 116"/>
                  <a:gd name="T44" fmla="*/ 2147483647 w 183"/>
                  <a:gd name="T45" fmla="*/ 2147483647 h 116"/>
                  <a:gd name="T46" fmla="*/ 2147483647 w 183"/>
                  <a:gd name="T47" fmla="*/ 2147483647 h 116"/>
                  <a:gd name="T48" fmla="*/ 2147483647 w 183"/>
                  <a:gd name="T49" fmla="*/ 2147483647 h 116"/>
                  <a:gd name="T50" fmla="*/ 2147483647 w 183"/>
                  <a:gd name="T51" fmla="*/ 2147483647 h 116"/>
                  <a:gd name="T52" fmla="*/ 2147483647 w 183"/>
                  <a:gd name="T53" fmla="*/ 2147483647 h 116"/>
                  <a:gd name="T54" fmla="*/ 2147483647 w 183"/>
                  <a:gd name="T55" fmla="*/ 2147483647 h 116"/>
                  <a:gd name="T56" fmla="*/ 2147483647 w 183"/>
                  <a:gd name="T57" fmla="*/ 2147483647 h 116"/>
                  <a:gd name="T58" fmla="*/ 2147483647 w 183"/>
                  <a:gd name="T59" fmla="*/ 2147483647 h 116"/>
                  <a:gd name="T60" fmla="*/ 2147483647 w 183"/>
                  <a:gd name="T61" fmla="*/ 2147483647 h 116"/>
                  <a:gd name="T62" fmla="*/ 2147483647 w 183"/>
                  <a:gd name="T63" fmla="*/ 2147483647 h 116"/>
                  <a:gd name="T64" fmla="*/ 2004570562 w 183"/>
                  <a:gd name="T65" fmla="*/ 2147483647 h 116"/>
                  <a:gd name="T66" fmla="*/ 1553431929 w 183"/>
                  <a:gd name="T67" fmla="*/ 2147483647 h 116"/>
                  <a:gd name="T68" fmla="*/ 992867250 w 183"/>
                  <a:gd name="T69" fmla="*/ 2147483647 h 116"/>
                  <a:gd name="T70" fmla="*/ 661778109 w 183"/>
                  <a:gd name="T71" fmla="*/ 2147483647 h 116"/>
                  <a:gd name="T72" fmla="*/ 0 w 183"/>
                  <a:gd name="T73" fmla="*/ 2147483647 h 11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83"/>
                  <a:gd name="T112" fmla="*/ 0 h 116"/>
                  <a:gd name="T113" fmla="*/ 183 w 183"/>
                  <a:gd name="T114" fmla="*/ 116 h 11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83" h="116">
                    <a:moveTo>
                      <a:pt x="0" y="22"/>
                    </a:moveTo>
                    <a:lnTo>
                      <a:pt x="15" y="10"/>
                    </a:lnTo>
                    <a:lnTo>
                      <a:pt x="29" y="5"/>
                    </a:lnTo>
                    <a:lnTo>
                      <a:pt x="46" y="1"/>
                    </a:lnTo>
                    <a:lnTo>
                      <a:pt x="65" y="0"/>
                    </a:lnTo>
                    <a:lnTo>
                      <a:pt x="84" y="0"/>
                    </a:lnTo>
                    <a:lnTo>
                      <a:pt x="102" y="1"/>
                    </a:lnTo>
                    <a:lnTo>
                      <a:pt x="124" y="5"/>
                    </a:lnTo>
                    <a:lnTo>
                      <a:pt x="138" y="11"/>
                    </a:lnTo>
                    <a:lnTo>
                      <a:pt x="152" y="17"/>
                    </a:lnTo>
                    <a:lnTo>
                      <a:pt x="152" y="27"/>
                    </a:lnTo>
                    <a:lnTo>
                      <a:pt x="154" y="38"/>
                    </a:lnTo>
                    <a:lnTo>
                      <a:pt x="156" y="49"/>
                    </a:lnTo>
                    <a:lnTo>
                      <a:pt x="159" y="58"/>
                    </a:lnTo>
                    <a:lnTo>
                      <a:pt x="163" y="72"/>
                    </a:lnTo>
                    <a:lnTo>
                      <a:pt x="169" y="86"/>
                    </a:lnTo>
                    <a:lnTo>
                      <a:pt x="175" y="99"/>
                    </a:lnTo>
                    <a:lnTo>
                      <a:pt x="180" y="108"/>
                    </a:lnTo>
                    <a:lnTo>
                      <a:pt x="182" y="115"/>
                    </a:lnTo>
                    <a:lnTo>
                      <a:pt x="167" y="106"/>
                    </a:lnTo>
                    <a:lnTo>
                      <a:pt x="154" y="100"/>
                    </a:lnTo>
                    <a:lnTo>
                      <a:pt x="147" y="98"/>
                    </a:lnTo>
                    <a:lnTo>
                      <a:pt x="136" y="93"/>
                    </a:lnTo>
                    <a:lnTo>
                      <a:pt x="126" y="89"/>
                    </a:lnTo>
                    <a:lnTo>
                      <a:pt x="111" y="87"/>
                    </a:lnTo>
                    <a:lnTo>
                      <a:pt x="94" y="84"/>
                    </a:lnTo>
                    <a:lnTo>
                      <a:pt x="78" y="83"/>
                    </a:lnTo>
                    <a:lnTo>
                      <a:pt x="55" y="82"/>
                    </a:lnTo>
                    <a:lnTo>
                      <a:pt x="37" y="84"/>
                    </a:lnTo>
                    <a:lnTo>
                      <a:pt x="27" y="89"/>
                    </a:lnTo>
                    <a:lnTo>
                      <a:pt x="22" y="91"/>
                    </a:lnTo>
                    <a:lnTo>
                      <a:pt x="20" y="79"/>
                    </a:lnTo>
                    <a:lnTo>
                      <a:pt x="18" y="67"/>
                    </a:lnTo>
                    <a:lnTo>
                      <a:pt x="14" y="53"/>
                    </a:lnTo>
                    <a:lnTo>
                      <a:pt x="9" y="41"/>
                    </a:lnTo>
                    <a:lnTo>
                      <a:pt x="6" y="31"/>
                    </a:lnTo>
                    <a:lnTo>
                      <a:pt x="0" y="22"/>
                    </a:lnTo>
                  </a:path>
                </a:pathLst>
              </a:custGeom>
              <a:solidFill>
                <a:schemeClr val="accent2"/>
              </a:solidFill>
              <a:ln w="12700" cap="rnd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</p:grpSp>
        <p:sp>
          <p:nvSpPr>
            <p:cNvPr id="6" name="Line 28"/>
            <p:cNvSpPr>
              <a:spLocks noChangeShapeType="1"/>
            </p:cNvSpPr>
            <p:nvPr/>
          </p:nvSpPr>
          <p:spPr bwMode="auto">
            <a:xfrm>
              <a:off x="161" y="50"/>
              <a:ext cx="0" cy="718"/>
            </a:xfrm>
            <a:prstGeom prst="line">
              <a:avLst/>
            </a:prstGeom>
            <a:noFill/>
            <a:ln w="38100">
              <a:solidFill>
                <a:srgbClr val="66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08733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2095" y="113886"/>
            <a:ext cx="6536222" cy="1082866"/>
          </a:xfrm>
          <a:ln w="76200">
            <a:solidFill>
              <a:srgbClr val="002060"/>
            </a:solidFill>
          </a:ln>
        </p:spPr>
        <p:txBody>
          <a:bodyPr/>
          <a:lstStyle/>
          <a:p>
            <a:r>
              <a:rPr lang="uk-UA" sz="4800" b="1" dirty="0" smtClean="0">
                <a:solidFill>
                  <a:srgbClr val="FF3399"/>
                </a:solidFill>
              </a:rPr>
              <a:t>ПОМІРКУЄМО</a:t>
            </a:r>
            <a:endParaRPr lang="en-US" sz="4800" b="1" dirty="0">
              <a:solidFill>
                <a:srgbClr val="FF3399"/>
              </a:solidFill>
            </a:endParaRPr>
          </a:p>
        </p:txBody>
      </p: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76200" y="76200"/>
            <a:ext cx="1066800" cy="990600"/>
            <a:chOff x="144" y="0"/>
            <a:chExt cx="624" cy="768"/>
          </a:xfrm>
        </p:grpSpPr>
        <p:grpSp>
          <p:nvGrpSpPr>
            <p:cNvPr id="5" name="Group 6"/>
            <p:cNvGrpSpPr>
              <a:grpSpLocks/>
            </p:cNvGrpSpPr>
            <p:nvPr/>
          </p:nvGrpSpPr>
          <p:grpSpPr bwMode="auto">
            <a:xfrm>
              <a:off x="144" y="0"/>
              <a:ext cx="624" cy="551"/>
              <a:chOff x="358" y="1968"/>
              <a:chExt cx="2762" cy="2131"/>
            </a:xfrm>
          </p:grpSpPr>
          <p:sp>
            <p:nvSpPr>
              <p:cNvPr id="7" name="Freeform 7"/>
              <p:cNvSpPr>
                <a:spLocks/>
              </p:cNvSpPr>
              <p:nvPr/>
            </p:nvSpPr>
            <p:spPr bwMode="auto">
              <a:xfrm>
                <a:off x="779" y="2943"/>
                <a:ext cx="1161" cy="431"/>
              </a:xfrm>
              <a:custGeom>
                <a:avLst/>
                <a:gdLst>
                  <a:gd name="T0" fmla="*/ 0 w 182"/>
                  <a:gd name="T1" fmla="*/ 2147483647 h 57"/>
                  <a:gd name="T2" fmla="*/ 2117043546 w 182"/>
                  <a:gd name="T3" fmla="*/ 1859874899 h 57"/>
                  <a:gd name="T4" fmla="*/ 2147483647 w 182"/>
                  <a:gd name="T5" fmla="*/ 0 h 57"/>
                  <a:gd name="T6" fmla="*/ 2147483647 w 182"/>
                  <a:gd name="T7" fmla="*/ 0 h 57"/>
                  <a:gd name="T8" fmla="*/ 2147483647 w 182"/>
                  <a:gd name="T9" fmla="*/ 1206827261 h 57"/>
                  <a:gd name="T10" fmla="*/ 2147483647 w 182"/>
                  <a:gd name="T11" fmla="*/ 2147483647 h 57"/>
                  <a:gd name="T12" fmla="*/ 2147483647 w 182"/>
                  <a:gd name="T13" fmla="*/ 2147483647 h 57"/>
                  <a:gd name="T14" fmla="*/ 2147483647 w 182"/>
                  <a:gd name="T15" fmla="*/ 2147483647 h 57"/>
                  <a:gd name="T16" fmla="*/ 2147483647 w 182"/>
                  <a:gd name="T17" fmla="*/ 2147483647 h 57"/>
                  <a:gd name="T18" fmla="*/ 2147483647 w 182"/>
                  <a:gd name="T19" fmla="*/ 2147483647 h 57"/>
                  <a:gd name="T20" fmla="*/ 2147483647 w 182"/>
                  <a:gd name="T21" fmla="*/ 2147483647 h 57"/>
                  <a:gd name="T22" fmla="*/ 2147483647 w 182"/>
                  <a:gd name="T23" fmla="*/ 2147483647 h 57"/>
                  <a:gd name="T24" fmla="*/ 2147483647 w 182"/>
                  <a:gd name="T25" fmla="*/ 2147483647 h 57"/>
                  <a:gd name="T26" fmla="*/ 2147483647 w 182"/>
                  <a:gd name="T27" fmla="*/ 2147483647 h 57"/>
                  <a:gd name="T28" fmla="*/ 2147483647 w 182"/>
                  <a:gd name="T29" fmla="*/ 2147483647 h 57"/>
                  <a:gd name="T30" fmla="*/ 2147483647 w 182"/>
                  <a:gd name="T31" fmla="*/ 2147483647 h 57"/>
                  <a:gd name="T32" fmla="*/ 2147483647 w 182"/>
                  <a:gd name="T33" fmla="*/ 2147483647 h 57"/>
                  <a:gd name="T34" fmla="*/ 2147483647 w 182"/>
                  <a:gd name="T35" fmla="*/ 2147483647 h 57"/>
                  <a:gd name="T36" fmla="*/ 2147483647 w 182"/>
                  <a:gd name="T37" fmla="*/ 2147483647 h 57"/>
                  <a:gd name="T38" fmla="*/ 2147483647 w 182"/>
                  <a:gd name="T39" fmla="*/ 2147483647 h 57"/>
                  <a:gd name="T40" fmla="*/ 2147483647 w 182"/>
                  <a:gd name="T41" fmla="*/ 2147483647 h 57"/>
                  <a:gd name="T42" fmla="*/ 2147483647 w 182"/>
                  <a:gd name="T43" fmla="*/ 2147483647 h 57"/>
                  <a:gd name="T44" fmla="*/ 2147483647 w 182"/>
                  <a:gd name="T45" fmla="*/ 2147483647 h 57"/>
                  <a:gd name="T46" fmla="*/ 787058528 w 182"/>
                  <a:gd name="T47" fmla="*/ 2147483647 h 57"/>
                  <a:gd name="T48" fmla="*/ 104038910 w 182"/>
                  <a:gd name="T49" fmla="*/ 2147483647 h 57"/>
                  <a:gd name="T50" fmla="*/ 0 w 182"/>
                  <a:gd name="T51" fmla="*/ 2147483647 h 5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82"/>
                  <a:gd name="T79" fmla="*/ 0 h 57"/>
                  <a:gd name="T80" fmla="*/ 182 w 182"/>
                  <a:gd name="T81" fmla="*/ 57 h 5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82" h="57">
                    <a:moveTo>
                      <a:pt x="0" y="8"/>
                    </a:moveTo>
                    <a:lnTo>
                      <a:pt x="19" y="3"/>
                    </a:lnTo>
                    <a:lnTo>
                      <a:pt x="44" y="0"/>
                    </a:lnTo>
                    <a:lnTo>
                      <a:pt x="67" y="0"/>
                    </a:lnTo>
                    <a:lnTo>
                      <a:pt x="89" y="2"/>
                    </a:lnTo>
                    <a:lnTo>
                      <a:pt x="111" y="8"/>
                    </a:lnTo>
                    <a:lnTo>
                      <a:pt x="135" y="17"/>
                    </a:lnTo>
                    <a:lnTo>
                      <a:pt x="145" y="22"/>
                    </a:lnTo>
                    <a:lnTo>
                      <a:pt x="155" y="28"/>
                    </a:lnTo>
                    <a:lnTo>
                      <a:pt x="163" y="33"/>
                    </a:lnTo>
                    <a:lnTo>
                      <a:pt x="170" y="38"/>
                    </a:lnTo>
                    <a:lnTo>
                      <a:pt x="181" y="56"/>
                    </a:lnTo>
                    <a:lnTo>
                      <a:pt x="170" y="49"/>
                    </a:lnTo>
                    <a:lnTo>
                      <a:pt x="153" y="40"/>
                    </a:lnTo>
                    <a:lnTo>
                      <a:pt x="134" y="33"/>
                    </a:lnTo>
                    <a:lnTo>
                      <a:pt x="119" y="28"/>
                    </a:lnTo>
                    <a:lnTo>
                      <a:pt x="108" y="25"/>
                    </a:lnTo>
                    <a:lnTo>
                      <a:pt x="94" y="21"/>
                    </a:lnTo>
                    <a:lnTo>
                      <a:pt x="80" y="18"/>
                    </a:lnTo>
                    <a:lnTo>
                      <a:pt x="70" y="17"/>
                    </a:lnTo>
                    <a:lnTo>
                      <a:pt x="57" y="17"/>
                    </a:lnTo>
                    <a:lnTo>
                      <a:pt x="42" y="18"/>
                    </a:lnTo>
                    <a:lnTo>
                      <a:pt x="25" y="20"/>
                    </a:lnTo>
                    <a:lnTo>
                      <a:pt x="7" y="23"/>
                    </a:lnTo>
                    <a:lnTo>
                      <a:pt x="1" y="25"/>
                    </a:lnTo>
                    <a:lnTo>
                      <a:pt x="0" y="8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  <p:sp>
            <p:nvSpPr>
              <p:cNvPr id="8" name="Freeform 8"/>
              <p:cNvSpPr>
                <a:spLocks/>
              </p:cNvSpPr>
              <p:nvPr/>
            </p:nvSpPr>
            <p:spPr bwMode="auto">
              <a:xfrm>
                <a:off x="734" y="3494"/>
                <a:ext cx="1416" cy="514"/>
              </a:xfrm>
              <a:custGeom>
                <a:avLst/>
                <a:gdLst>
                  <a:gd name="T0" fmla="*/ 227202776 w 222"/>
                  <a:gd name="T1" fmla="*/ 2147483647 h 68"/>
                  <a:gd name="T2" fmla="*/ 2147483647 w 222"/>
                  <a:gd name="T3" fmla="*/ 2147483647 h 68"/>
                  <a:gd name="T4" fmla="*/ 2147483647 w 222"/>
                  <a:gd name="T5" fmla="*/ 0 h 68"/>
                  <a:gd name="T6" fmla="*/ 2147483647 w 222"/>
                  <a:gd name="T7" fmla="*/ 0 h 68"/>
                  <a:gd name="T8" fmla="*/ 2147483647 w 222"/>
                  <a:gd name="T9" fmla="*/ 1854012407 h 68"/>
                  <a:gd name="T10" fmla="*/ 2147483647 w 222"/>
                  <a:gd name="T11" fmla="*/ 2147483647 h 68"/>
                  <a:gd name="T12" fmla="*/ 2147483647 w 222"/>
                  <a:gd name="T13" fmla="*/ 2147483647 h 68"/>
                  <a:gd name="T14" fmla="*/ 2147483647 w 222"/>
                  <a:gd name="T15" fmla="*/ 2147483647 h 68"/>
                  <a:gd name="T16" fmla="*/ 2147483647 w 222"/>
                  <a:gd name="T17" fmla="*/ 2147483647 h 68"/>
                  <a:gd name="T18" fmla="*/ 2147483647 w 222"/>
                  <a:gd name="T19" fmla="*/ 2147483647 h 68"/>
                  <a:gd name="T20" fmla="*/ 2147483647 w 222"/>
                  <a:gd name="T21" fmla="*/ 2147483647 h 68"/>
                  <a:gd name="T22" fmla="*/ 2147483647 w 222"/>
                  <a:gd name="T23" fmla="*/ 2147483647 h 68"/>
                  <a:gd name="T24" fmla="*/ 2147483647 w 222"/>
                  <a:gd name="T25" fmla="*/ 2147483647 h 68"/>
                  <a:gd name="T26" fmla="*/ 2147483647 w 222"/>
                  <a:gd name="T27" fmla="*/ 2147483647 h 68"/>
                  <a:gd name="T28" fmla="*/ 2147483647 w 222"/>
                  <a:gd name="T29" fmla="*/ 2147483647 h 68"/>
                  <a:gd name="T30" fmla="*/ 2147483647 w 222"/>
                  <a:gd name="T31" fmla="*/ 2147483647 h 68"/>
                  <a:gd name="T32" fmla="*/ 2147483647 w 222"/>
                  <a:gd name="T33" fmla="*/ 2147483647 h 68"/>
                  <a:gd name="T34" fmla="*/ 2147483647 w 222"/>
                  <a:gd name="T35" fmla="*/ 2147483647 h 68"/>
                  <a:gd name="T36" fmla="*/ 2147483647 w 222"/>
                  <a:gd name="T37" fmla="*/ 2147483647 h 68"/>
                  <a:gd name="T38" fmla="*/ 2147483647 w 222"/>
                  <a:gd name="T39" fmla="*/ 2147483647 h 68"/>
                  <a:gd name="T40" fmla="*/ 1887691686 w 222"/>
                  <a:gd name="T41" fmla="*/ 2147483647 h 68"/>
                  <a:gd name="T42" fmla="*/ 0 w 222"/>
                  <a:gd name="T43" fmla="*/ 2147483647 h 68"/>
                  <a:gd name="T44" fmla="*/ 227202776 w 222"/>
                  <a:gd name="T45" fmla="*/ 2147483647 h 6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22"/>
                  <a:gd name="T70" fmla="*/ 0 h 68"/>
                  <a:gd name="T71" fmla="*/ 222 w 222"/>
                  <a:gd name="T72" fmla="*/ 68 h 68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22" h="68">
                    <a:moveTo>
                      <a:pt x="2" y="10"/>
                    </a:moveTo>
                    <a:lnTo>
                      <a:pt x="25" y="4"/>
                    </a:lnTo>
                    <a:lnTo>
                      <a:pt x="45" y="0"/>
                    </a:lnTo>
                    <a:lnTo>
                      <a:pt x="68" y="0"/>
                    </a:lnTo>
                    <a:lnTo>
                      <a:pt x="90" y="3"/>
                    </a:lnTo>
                    <a:lnTo>
                      <a:pt x="119" y="10"/>
                    </a:lnTo>
                    <a:lnTo>
                      <a:pt x="147" y="18"/>
                    </a:lnTo>
                    <a:lnTo>
                      <a:pt x="174" y="26"/>
                    </a:lnTo>
                    <a:lnTo>
                      <a:pt x="195" y="35"/>
                    </a:lnTo>
                    <a:lnTo>
                      <a:pt x="212" y="42"/>
                    </a:lnTo>
                    <a:lnTo>
                      <a:pt x="221" y="67"/>
                    </a:lnTo>
                    <a:lnTo>
                      <a:pt x="205" y="57"/>
                    </a:lnTo>
                    <a:lnTo>
                      <a:pt x="194" y="52"/>
                    </a:lnTo>
                    <a:lnTo>
                      <a:pt x="177" y="45"/>
                    </a:lnTo>
                    <a:lnTo>
                      <a:pt x="161" y="40"/>
                    </a:lnTo>
                    <a:lnTo>
                      <a:pt x="145" y="36"/>
                    </a:lnTo>
                    <a:lnTo>
                      <a:pt x="120" y="30"/>
                    </a:lnTo>
                    <a:lnTo>
                      <a:pt x="91" y="25"/>
                    </a:lnTo>
                    <a:lnTo>
                      <a:pt x="65" y="22"/>
                    </a:lnTo>
                    <a:lnTo>
                      <a:pt x="43" y="24"/>
                    </a:lnTo>
                    <a:lnTo>
                      <a:pt x="17" y="27"/>
                    </a:lnTo>
                    <a:lnTo>
                      <a:pt x="0" y="32"/>
                    </a:lnTo>
                    <a:lnTo>
                      <a:pt x="2" y="10"/>
                    </a:lnTo>
                  </a:path>
                </a:pathLst>
              </a:custGeom>
              <a:solidFill>
                <a:srgbClr val="FFCC66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  <p:sp>
            <p:nvSpPr>
              <p:cNvPr id="9" name="Freeform 9"/>
              <p:cNvSpPr>
                <a:spLocks/>
              </p:cNvSpPr>
              <p:nvPr/>
            </p:nvSpPr>
            <p:spPr bwMode="auto">
              <a:xfrm>
                <a:off x="2425" y="3139"/>
                <a:ext cx="204" cy="559"/>
              </a:xfrm>
              <a:custGeom>
                <a:avLst/>
                <a:gdLst>
                  <a:gd name="T0" fmla="*/ 2147483647 w 32"/>
                  <a:gd name="T1" fmla="*/ 2147483647 h 74"/>
                  <a:gd name="T2" fmla="*/ 2147483647 w 32"/>
                  <a:gd name="T3" fmla="*/ 2147483647 h 74"/>
                  <a:gd name="T4" fmla="*/ 2147483647 w 32"/>
                  <a:gd name="T5" fmla="*/ 2147483647 h 74"/>
                  <a:gd name="T6" fmla="*/ 2147483647 w 32"/>
                  <a:gd name="T7" fmla="*/ 2147483647 h 74"/>
                  <a:gd name="T8" fmla="*/ 2147483647 w 32"/>
                  <a:gd name="T9" fmla="*/ 2147483647 h 74"/>
                  <a:gd name="T10" fmla="*/ 2147483647 w 32"/>
                  <a:gd name="T11" fmla="*/ 2147483647 h 74"/>
                  <a:gd name="T12" fmla="*/ 1112992053 w 32"/>
                  <a:gd name="T13" fmla="*/ 2147483647 h 74"/>
                  <a:gd name="T14" fmla="*/ 0 w 32"/>
                  <a:gd name="T15" fmla="*/ 0 h 74"/>
                  <a:gd name="T16" fmla="*/ 103577304 w 32"/>
                  <a:gd name="T17" fmla="*/ 2147483647 h 74"/>
                  <a:gd name="T18" fmla="*/ 1216556276 w 32"/>
                  <a:gd name="T19" fmla="*/ 2147483647 h 74"/>
                  <a:gd name="T20" fmla="*/ 2147483647 w 32"/>
                  <a:gd name="T21" fmla="*/ 2147483647 h 7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2"/>
                  <a:gd name="T34" fmla="*/ 0 h 74"/>
                  <a:gd name="T35" fmla="*/ 32 w 32"/>
                  <a:gd name="T36" fmla="*/ 74 h 7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2" h="74">
                    <a:moveTo>
                      <a:pt x="29" y="73"/>
                    </a:moveTo>
                    <a:lnTo>
                      <a:pt x="31" y="65"/>
                    </a:lnTo>
                    <a:lnTo>
                      <a:pt x="31" y="52"/>
                    </a:lnTo>
                    <a:lnTo>
                      <a:pt x="31" y="37"/>
                    </a:lnTo>
                    <a:lnTo>
                      <a:pt x="29" y="24"/>
                    </a:lnTo>
                    <a:lnTo>
                      <a:pt x="28" y="11"/>
                    </a:lnTo>
                    <a:lnTo>
                      <a:pt x="10" y="6"/>
                    </a:lnTo>
                    <a:lnTo>
                      <a:pt x="0" y="0"/>
                    </a:lnTo>
                    <a:lnTo>
                      <a:pt x="1" y="17"/>
                    </a:lnTo>
                    <a:lnTo>
                      <a:pt x="11" y="47"/>
                    </a:lnTo>
                    <a:lnTo>
                      <a:pt x="29" y="73"/>
                    </a:lnTo>
                  </a:path>
                </a:pathLst>
              </a:custGeom>
              <a:solidFill>
                <a:srgbClr val="FFFF00"/>
              </a:solidFill>
              <a:ln w="12700" cap="rnd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  <p:sp>
            <p:nvSpPr>
              <p:cNvPr id="10" name="Freeform 10"/>
              <p:cNvSpPr>
                <a:spLocks/>
              </p:cNvSpPr>
              <p:nvPr/>
            </p:nvSpPr>
            <p:spPr bwMode="auto">
              <a:xfrm>
                <a:off x="2278" y="2542"/>
                <a:ext cx="319" cy="733"/>
              </a:xfrm>
              <a:custGeom>
                <a:avLst/>
                <a:gdLst>
                  <a:gd name="T0" fmla="*/ 2147483647 w 50"/>
                  <a:gd name="T1" fmla="*/ 2147483647 h 97"/>
                  <a:gd name="T2" fmla="*/ 2147483647 w 50"/>
                  <a:gd name="T3" fmla="*/ 2147483647 h 97"/>
                  <a:gd name="T4" fmla="*/ 2147483647 w 50"/>
                  <a:gd name="T5" fmla="*/ 2147483647 h 97"/>
                  <a:gd name="T6" fmla="*/ 1891444643 w 50"/>
                  <a:gd name="T7" fmla="*/ 2147483647 h 97"/>
                  <a:gd name="T8" fmla="*/ 999067680 w 50"/>
                  <a:gd name="T9" fmla="*/ 2147483647 h 97"/>
                  <a:gd name="T10" fmla="*/ 0 w 50"/>
                  <a:gd name="T11" fmla="*/ 0 h 97"/>
                  <a:gd name="T12" fmla="*/ 104131291 w 50"/>
                  <a:gd name="T13" fmla="*/ 2147483647 h 97"/>
                  <a:gd name="T14" fmla="*/ 104131291 w 50"/>
                  <a:gd name="T15" fmla="*/ 2147483647 h 97"/>
                  <a:gd name="T16" fmla="*/ 664357466 w 50"/>
                  <a:gd name="T17" fmla="*/ 2147483647 h 97"/>
                  <a:gd name="T18" fmla="*/ 1227150262 w 50"/>
                  <a:gd name="T19" fmla="*/ 2147483647 h 97"/>
                  <a:gd name="T20" fmla="*/ 1454768177 w 50"/>
                  <a:gd name="T21" fmla="*/ 2147483647 h 97"/>
                  <a:gd name="T22" fmla="*/ 1891444643 w 50"/>
                  <a:gd name="T23" fmla="*/ 2147483647 h 97"/>
                  <a:gd name="T24" fmla="*/ 2147483647 w 50"/>
                  <a:gd name="T25" fmla="*/ 2147483647 h 97"/>
                  <a:gd name="T26" fmla="*/ 2147483647 w 50"/>
                  <a:gd name="T27" fmla="*/ 2147483647 h 97"/>
                  <a:gd name="T28" fmla="*/ 2147483647 w 50"/>
                  <a:gd name="T29" fmla="*/ 2147483647 h 97"/>
                  <a:gd name="T30" fmla="*/ 2147483647 w 50"/>
                  <a:gd name="T31" fmla="*/ 2147483647 h 97"/>
                  <a:gd name="T32" fmla="*/ 2147483647 w 50"/>
                  <a:gd name="T33" fmla="*/ 2147483647 h 97"/>
                  <a:gd name="T34" fmla="*/ 2147483647 w 50"/>
                  <a:gd name="T35" fmla="*/ 2147483647 h 97"/>
                  <a:gd name="T36" fmla="*/ 2147483647 w 50"/>
                  <a:gd name="T37" fmla="*/ 2147483647 h 9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0"/>
                  <a:gd name="T58" fmla="*/ 0 h 97"/>
                  <a:gd name="T59" fmla="*/ 50 w 50"/>
                  <a:gd name="T60" fmla="*/ 97 h 9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0" h="97">
                    <a:moveTo>
                      <a:pt x="38" y="17"/>
                    </a:moveTo>
                    <a:lnTo>
                      <a:pt x="35" y="15"/>
                    </a:lnTo>
                    <a:lnTo>
                      <a:pt x="27" y="15"/>
                    </a:lnTo>
                    <a:lnTo>
                      <a:pt x="17" y="10"/>
                    </a:lnTo>
                    <a:lnTo>
                      <a:pt x="9" y="5"/>
                    </a:lnTo>
                    <a:lnTo>
                      <a:pt x="0" y="0"/>
                    </a:lnTo>
                    <a:lnTo>
                      <a:pt x="1" y="17"/>
                    </a:lnTo>
                    <a:lnTo>
                      <a:pt x="1" y="30"/>
                    </a:lnTo>
                    <a:lnTo>
                      <a:pt x="6" y="38"/>
                    </a:lnTo>
                    <a:lnTo>
                      <a:pt x="11" y="49"/>
                    </a:lnTo>
                    <a:lnTo>
                      <a:pt x="13" y="62"/>
                    </a:lnTo>
                    <a:lnTo>
                      <a:pt x="17" y="70"/>
                    </a:lnTo>
                    <a:lnTo>
                      <a:pt x="22" y="80"/>
                    </a:lnTo>
                    <a:lnTo>
                      <a:pt x="32" y="86"/>
                    </a:lnTo>
                    <a:lnTo>
                      <a:pt x="49" y="96"/>
                    </a:lnTo>
                    <a:lnTo>
                      <a:pt x="43" y="58"/>
                    </a:lnTo>
                    <a:lnTo>
                      <a:pt x="43" y="49"/>
                    </a:lnTo>
                    <a:lnTo>
                      <a:pt x="39" y="31"/>
                    </a:lnTo>
                    <a:lnTo>
                      <a:pt x="38" y="17"/>
                    </a:lnTo>
                  </a:path>
                </a:pathLst>
              </a:custGeom>
              <a:solidFill>
                <a:schemeClr val="accent2"/>
              </a:solidFill>
              <a:ln w="12700" cap="rnd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auto">
              <a:xfrm>
                <a:off x="1595" y="2157"/>
                <a:ext cx="823" cy="982"/>
              </a:xfrm>
              <a:custGeom>
                <a:avLst/>
                <a:gdLst>
                  <a:gd name="T0" fmla="*/ 2014640984 w 129"/>
                  <a:gd name="T1" fmla="*/ 2147483647 h 130"/>
                  <a:gd name="T2" fmla="*/ 455561750 w 129"/>
                  <a:gd name="T3" fmla="*/ 2147483647 h 130"/>
                  <a:gd name="T4" fmla="*/ 104107869 w 129"/>
                  <a:gd name="T5" fmla="*/ 2147483647 h 130"/>
                  <a:gd name="T6" fmla="*/ 0 w 129"/>
                  <a:gd name="T7" fmla="*/ 2147483647 h 130"/>
                  <a:gd name="T8" fmla="*/ 332100784 w 129"/>
                  <a:gd name="T9" fmla="*/ 2147483647 h 130"/>
                  <a:gd name="T10" fmla="*/ 787662228 w 129"/>
                  <a:gd name="T11" fmla="*/ 635745172 h 130"/>
                  <a:gd name="T12" fmla="*/ 2147483647 w 129"/>
                  <a:gd name="T13" fmla="*/ 0 h 130"/>
                  <a:gd name="T14" fmla="*/ 2147483647 w 129"/>
                  <a:gd name="T15" fmla="*/ 635745172 h 130"/>
                  <a:gd name="T16" fmla="*/ 2147483647 w 129"/>
                  <a:gd name="T17" fmla="*/ 2147483647 h 130"/>
                  <a:gd name="T18" fmla="*/ 2147483647 w 129"/>
                  <a:gd name="T19" fmla="*/ 2147483647 h 130"/>
                  <a:gd name="T20" fmla="*/ 2147483647 w 129"/>
                  <a:gd name="T21" fmla="*/ 2147483647 h 130"/>
                  <a:gd name="T22" fmla="*/ 2147483647 w 129"/>
                  <a:gd name="T23" fmla="*/ 2147483647 h 130"/>
                  <a:gd name="T24" fmla="*/ 2147483647 w 129"/>
                  <a:gd name="T25" fmla="*/ 2147483647 h 130"/>
                  <a:gd name="T26" fmla="*/ 2147483647 w 129"/>
                  <a:gd name="T27" fmla="*/ 2147483647 h 130"/>
                  <a:gd name="T28" fmla="*/ 2147483647 w 129"/>
                  <a:gd name="T29" fmla="*/ 2147483647 h 130"/>
                  <a:gd name="T30" fmla="*/ 2147483647 w 129"/>
                  <a:gd name="T31" fmla="*/ 2147483647 h 130"/>
                  <a:gd name="T32" fmla="*/ 2147483647 w 129"/>
                  <a:gd name="T33" fmla="*/ 2147483647 h 130"/>
                  <a:gd name="T34" fmla="*/ 2147483647 w 129"/>
                  <a:gd name="T35" fmla="*/ 2147483647 h 130"/>
                  <a:gd name="T36" fmla="*/ 2147483647 w 129"/>
                  <a:gd name="T37" fmla="*/ 2147483647 h 130"/>
                  <a:gd name="T38" fmla="*/ 2147483647 w 129"/>
                  <a:gd name="T39" fmla="*/ 2147483647 h 130"/>
                  <a:gd name="T40" fmla="*/ 2014640984 w 129"/>
                  <a:gd name="T41" fmla="*/ 2147483647 h 13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29"/>
                  <a:gd name="T64" fmla="*/ 0 h 130"/>
                  <a:gd name="T65" fmla="*/ 129 w 129"/>
                  <a:gd name="T66" fmla="*/ 130 h 13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29" h="130">
                    <a:moveTo>
                      <a:pt x="18" y="114"/>
                    </a:moveTo>
                    <a:lnTo>
                      <a:pt x="4" y="87"/>
                    </a:lnTo>
                    <a:lnTo>
                      <a:pt x="1" y="79"/>
                    </a:lnTo>
                    <a:lnTo>
                      <a:pt x="0" y="61"/>
                    </a:lnTo>
                    <a:lnTo>
                      <a:pt x="3" y="15"/>
                    </a:lnTo>
                    <a:lnTo>
                      <a:pt x="7" y="1"/>
                    </a:lnTo>
                    <a:lnTo>
                      <a:pt x="23" y="0"/>
                    </a:lnTo>
                    <a:lnTo>
                      <a:pt x="59" y="1"/>
                    </a:lnTo>
                    <a:lnTo>
                      <a:pt x="88" y="9"/>
                    </a:lnTo>
                    <a:lnTo>
                      <a:pt x="111" y="25"/>
                    </a:lnTo>
                    <a:lnTo>
                      <a:pt x="111" y="29"/>
                    </a:lnTo>
                    <a:lnTo>
                      <a:pt x="107" y="47"/>
                    </a:lnTo>
                    <a:lnTo>
                      <a:pt x="111" y="79"/>
                    </a:lnTo>
                    <a:lnTo>
                      <a:pt x="119" y="105"/>
                    </a:lnTo>
                    <a:lnTo>
                      <a:pt x="128" y="129"/>
                    </a:lnTo>
                    <a:lnTo>
                      <a:pt x="112" y="127"/>
                    </a:lnTo>
                    <a:lnTo>
                      <a:pt x="96" y="121"/>
                    </a:lnTo>
                    <a:lnTo>
                      <a:pt x="78" y="114"/>
                    </a:lnTo>
                    <a:lnTo>
                      <a:pt x="63" y="114"/>
                    </a:lnTo>
                    <a:lnTo>
                      <a:pt x="41" y="112"/>
                    </a:lnTo>
                    <a:lnTo>
                      <a:pt x="18" y="114"/>
                    </a:lnTo>
                  </a:path>
                </a:pathLst>
              </a:custGeom>
              <a:solidFill>
                <a:schemeClr val="accent2"/>
              </a:solidFill>
              <a:ln w="12700" cap="rnd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auto">
              <a:xfrm>
                <a:off x="1372" y="2081"/>
                <a:ext cx="262" cy="756"/>
              </a:xfrm>
              <a:custGeom>
                <a:avLst/>
                <a:gdLst>
                  <a:gd name="T0" fmla="*/ 0 w 41"/>
                  <a:gd name="T1" fmla="*/ 0 h 100"/>
                  <a:gd name="T2" fmla="*/ 675759759 w 41"/>
                  <a:gd name="T3" fmla="*/ 1855926937 h 100"/>
                  <a:gd name="T4" fmla="*/ 1242765583 w 41"/>
                  <a:gd name="T5" fmla="*/ 2147483647 h 100"/>
                  <a:gd name="T6" fmla="*/ 1582144051 w 41"/>
                  <a:gd name="T7" fmla="*/ 2147483647 h 100"/>
                  <a:gd name="T8" fmla="*/ 1938070075 w 41"/>
                  <a:gd name="T9" fmla="*/ 2147483647 h 100"/>
                  <a:gd name="T10" fmla="*/ 2147483647 w 41"/>
                  <a:gd name="T11" fmla="*/ 2147483647 h 100"/>
                  <a:gd name="T12" fmla="*/ 2147483647 w 41"/>
                  <a:gd name="T13" fmla="*/ 2147483647 h 100"/>
                  <a:gd name="T14" fmla="*/ 2147483647 w 41"/>
                  <a:gd name="T15" fmla="*/ 2147483647 h 100"/>
                  <a:gd name="T16" fmla="*/ 2147483647 w 41"/>
                  <a:gd name="T17" fmla="*/ 2147483647 h 100"/>
                  <a:gd name="T18" fmla="*/ 2147483647 w 41"/>
                  <a:gd name="T19" fmla="*/ 2147483647 h 100"/>
                  <a:gd name="T20" fmla="*/ 2147483647 w 41"/>
                  <a:gd name="T21" fmla="*/ 2147483647 h 100"/>
                  <a:gd name="T22" fmla="*/ 2147483647 w 41"/>
                  <a:gd name="T23" fmla="*/ 2147483647 h 100"/>
                  <a:gd name="T24" fmla="*/ 2147483647 w 41"/>
                  <a:gd name="T25" fmla="*/ 2147483647 h 100"/>
                  <a:gd name="T26" fmla="*/ 2147483647 w 41"/>
                  <a:gd name="T27" fmla="*/ 2147483647 h 100"/>
                  <a:gd name="T28" fmla="*/ 2147483647 w 41"/>
                  <a:gd name="T29" fmla="*/ 2147483647 h 100"/>
                  <a:gd name="T30" fmla="*/ 2147483647 w 41"/>
                  <a:gd name="T31" fmla="*/ 2147483647 h 100"/>
                  <a:gd name="T32" fmla="*/ 2147483647 w 41"/>
                  <a:gd name="T33" fmla="*/ 2147483647 h 100"/>
                  <a:gd name="T34" fmla="*/ 1473807270 w 41"/>
                  <a:gd name="T35" fmla="*/ 2147483647 h 100"/>
                  <a:gd name="T36" fmla="*/ 1137433954 w 41"/>
                  <a:gd name="T37" fmla="*/ 2147483647 h 100"/>
                  <a:gd name="T38" fmla="*/ 906395539 w 41"/>
                  <a:gd name="T39" fmla="*/ 2147483647 h 100"/>
                  <a:gd name="T40" fmla="*/ 675759759 w 41"/>
                  <a:gd name="T41" fmla="*/ 2147483647 h 100"/>
                  <a:gd name="T42" fmla="*/ 0 w 41"/>
                  <a:gd name="T43" fmla="*/ 2147483647 h 100"/>
                  <a:gd name="T44" fmla="*/ 0 w 41"/>
                  <a:gd name="T45" fmla="*/ 0 h 10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41"/>
                  <a:gd name="T70" fmla="*/ 0 h 100"/>
                  <a:gd name="T71" fmla="*/ 41 w 41"/>
                  <a:gd name="T72" fmla="*/ 100 h 10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41" h="100">
                    <a:moveTo>
                      <a:pt x="0" y="0"/>
                    </a:moveTo>
                    <a:lnTo>
                      <a:pt x="6" y="3"/>
                    </a:lnTo>
                    <a:lnTo>
                      <a:pt x="11" y="6"/>
                    </a:lnTo>
                    <a:lnTo>
                      <a:pt x="14" y="8"/>
                    </a:lnTo>
                    <a:lnTo>
                      <a:pt x="17" y="9"/>
                    </a:lnTo>
                    <a:lnTo>
                      <a:pt x="21" y="10"/>
                    </a:lnTo>
                    <a:lnTo>
                      <a:pt x="26" y="11"/>
                    </a:lnTo>
                    <a:lnTo>
                      <a:pt x="33" y="12"/>
                    </a:lnTo>
                    <a:lnTo>
                      <a:pt x="40" y="13"/>
                    </a:lnTo>
                    <a:lnTo>
                      <a:pt x="38" y="28"/>
                    </a:lnTo>
                    <a:lnTo>
                      <a:pt x="33" y="49"/>
                    </a:lnTo>
                    <a:lnTo>
                      <a:pt x="33" y="62"/>
                    </a:lnTo>
                    <a:lnTo>
                      <a:pt x="34" y="68"/>
                    </a:lnTo>
                    <a:lnTo>
                      <a:pt x="33" y="75"/>
                    </a:lnTo>
                    <a:lnTo>
                      <a:pt x="35" y="99"/>
                    </a:lnTo>
                    <a:lnTo>
                      <a:pt x="29" y="87"/>
                    </a:lnTo>
                    <a:lnTo>
                      <a:pt x="20" y="69"/>
                    </a:lnTo>
                    <a:lnTo>
                      <a:pt x="13" y="51"/>
                    </a:lnTo>
                    <a:lnTo>
                      <a:pt x="10" y="40"/>
                    </a:lnTo>
                    <a:lnTo>
                      <a:pt x="8" y="35"/>
                    </a:lnTo>
                    <a:lnTo>
                      <a:pt x="6" y="29"/>
                    </a:lnTo>
                    <a:lnTo>
                      <a:pt x="0" y="11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2"/>
              </a:solidFill>
              <a:ln w="12700" cap="rnd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auto">
              <a:xfrm>
                <a:off x="447" y="1968"/>
                <a:ext cx="1225" cy="945"/>
              </a:xfrm>
              <a:custGeom>
                <a:avLst/>
                <a:gdLst>
                  <a:gd name="T0" fmla="*/ 0 w 192"/>
                  <a:gd name="T1" fmla="*/ 2147483647 h 125"/>
                  <a:gd name="T2" fmla="*/ 664485726 w 192"/>
                  <a:gd name="T3" fmla="*/ 2147483647 h 125"/>
                  <a:gd name="T4" fmla="*/ 1227393668 w 192"/>
                  <a:gd name="T5" fmla="*/ 2147483647 h 125"/>
                  <a:gd name="T6" fmla="*/ 2015461643 w 192"/>
                  <a:gd name="T7" fmla="*/ 2147483647 h 125"/>
                  <a:gd name="T8" fmla="*/ 2147483647 w 192"/>
                  <a:gd name="T9" fmla="*/ 2147483647 h 125"/>
                  <a:gd name="T10" fmla="*/ 2147483647 w 192"/>
                  <a:gd name="T11" fmla="*/ 1205289175 h 125"/>
                  <a:gd name="T12" fmla="*/ 2147483647 w 192"/>
                  <a:gd name="T13" fmla="*/ 640736818 h 125"/>
                  <a:gd name="T14" fmla="*/ 2147483647 w 192"/>
                  <a:gd name="T15" fmla="*/ 0 h 125"/>
                  <a:gd name="T16" fmla="*/ 2147483647 w 192"/>
                  <a:gd name="T17" fmla="*/ 0 h 125"/>
                  <a:gd name="T18" fmla="*/ 2147483647 w 192"/>
                  <a:gd name="T19" fmla="*/ 0 h 125"/>
                  <a:gd name="T20" fmla="*/ 2147483647 w 192"/>
                  <a:gd name="T21" fmla="*/ 0 h 125"/>
                  <a:gd name="T22" fmla="*/ 2147483647 w 192"/>
                  <a:gd name="T23" fmla="*/ 1205289175 h 125"/>
                  <a:gd name="T24" fmla="*/ 2147483647 w 192"/>
                  <a:gd name="T25" fmla="*/ 1855927050 h 125"/>
                  <a:gd name="T26" fmla="*/ 2147483647 w 192"/>
                  <a:gd name="T27" fmla="*/ 2147483647 h 125"/>
                  <a:gd name="T28" fmla="*/ 2147483647 w 192"/>
                  <a:gd name="T29" fmla="*/ 2147483647 h 125"/>
                  <a:gd name="T30" fmla="*/ 2147483647 w 192"/>
                  <a:gd name="T31" fmla="*/ 2147483647 h 125"/>
                  <a:gd name="T32" fmla="*/ 2147483647 w 192"/>
                  <a:gd name="T33" fmla="*/ 2147483647 h 125"/>
                  <a:gd name="T34" fmla="*/ 2147483647 w 192"/>
                  <a:gd name="T35" fmla="*/ 2147483647 h 125"/>
                  <a:gd name="T36" fmla="*/ 2147483647 w 192"/>
                  <a:gd name="T37" fmla="*/ 2147483647 h 125"/>
                  <a:gd name="T38" fmla="*/ 2147483647 w 192"/>
                  <a:gd name="T39" fmla="*/ 2147483647 h 125"/>
                  <a:gd name="T40" fmla="*/ 2147483647 w 192"/>
                  <a:gd name="T41" fmla="*/ 2147483647 h 125"/>
                  <a:gd name="T42" fmla="*/ 2147483647 w 192"/>
                  <a:gd name="T43" fmla="*/ 2147483647 h 125"/>
                  <a:gd name="T44" fmla="*/ 2147483647 w 192"/>
                  <a:gd name="T45" fmla="*/ 2147483647 h 125"/>
                  <a:gd name="T46" fmla="*/ 2147483647 w 192"/>
                  <a:gd name="T47" fmla="*/ 2147483647 h 125"/>
                  <a:gd name="T48" fmla="*/ 2147483647 w 192"/>
                  <a:gd name="T49" fmla="*/ 2147483647 h 125"/>
                  <a:gd name="T50" fmla="*/ 2147483647 w 192"/>
                  <a:gd name="T51" fmla="*/ 2147483647 h 125"/>
                  <a:gd name="T52" fmla="*/ 2147483647 w 192"/>
                  <a:gd name="T53" fmla="*/ 2147483647 h 125"/>
                  <a:gd name="T54" fmla="*/ 2147483647 w 192"/>
                  <a:gd name="T55" fmla="*/ 2147483647 h 125"/>
                  <a:gd name="T56" fmla="*/ 2147483647 w 192"/>
                  <a:gd name="T57" fmla="*/ 2147483647 h 125"/>
                  <a:gd name="T58" fmla="*/ 2147483647 w 192"/>
                  <a:gd name="T59" fmla="*/ 2147483647 h 125"/>
                  <a:gd name="T60" fmla="*/ 2147483647 w 192"/>
                  <a:gd name="T61" fmla="*/ 2147483647 h 125"/>
                  <a:gd name="T62" fmla="*/ 2147483647 w 192"/>
                  <a:gd name="T63" fmla="*/ 2147483647 h 125"/>
                  <a:gd name="T64" fmla="*/ 2147483647 w 192"/>
                  <a:gd name="T65" fmla="*/ 2147483647 h 125"/>
                  <a:gd name="T66" fmla="*/ 2147483647 w 192"/>
                  <a:gd name="T67" fmla="*/ 2147483647 h 125"/>
                  <a:gd name="T68" fmla="*/ 2147483647 w 192"/>
                  <a:gd name="T69" fmla="*/ 2147483647 h 125"/>
                  <a:gd name="T70" fmla="*/ 2147483647 w 192"/>
                  <a:gd name="T71" fmla="*/ 2147483647 h 125"/>
                  <a:gd name="T72" fmla="*/ 2147483647 w 192"/>
                  <a:gd name="T73" fmla="*/ 2147483647 h 125"/>
                  <a:gd name="T74" fmla="*/ 2147483647 w 192"/>
                  <a:gd name="T75" fmla="*/ 2147483647 h 125"/>
                  <a:gd name="T76" fmla="*/ 2015461643 w 192"/>
                  <a:gd name="T77" fmla="*/ 2147483647 h 125"/>
                  <a:gd name="T78" fmla="*/ 1787740748 w 192"/>
                  <a:gd name="T79" fmla="*/ 2147483647 h 125"/>
                  <a:gd name="T80" fmla="*/ 1348340330 w 192"/>
                  <a:gd name="T81" fmla="*/ 2147483647 h 125"/>
                  <a:gd name="T82" fmla="*/ 788003254 w 192"/>
                  <a:gd name="T83" fmla="*/ 2147483647 h 125"/>
                  <a:gd name="T84" fmla="*/ 332281042 w 192"/>
                  <a:gd name="T85" fmla="*/ 2147483647 h 125"/>
                  <a:gd name="T86" fmla="*/ 0 w 192"/>
                  <a:gd name="T87" fmla="*/ 2147483647 h 125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92"/>
                  <a:gd name="T133" fmla="*/ 0 h 125"/>
                  <a:gd name="T134" fmla="*/ 192 w 192"/>
                  <a:gd name="T135" fmla="*/ 125 h 125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92" h="125">
                    <a:moveTo>
                      <a:pt x="0" y="21"/>
                    </a:moveTo>
                    <a:lnTo>
                      <a:pt x="6" y="16"/>
                    </a:lnTo>
                    <a:lnTo>
                      <a:pt x="11" y="13"/>
                    </a:lnTo>
                    <a:lnTo>
                      <a:pt x="18" y="10"/>
                    </a:lnTo>
                    <a:lnTo>
                      <a:pt x="29" y="6"/>
                    </a:lnTo>
                    <a:lnTo>
                      <a:pt x="40" y="2"/>
                    </a:lnTo>
                    <a:lnTo>
                      <a:pt x="50" y="1"/>
                    </a:lnTo>
                    <a:lnTo>
                      <a:pt x="60" y="0"/>
                    </a:lnTo>
                    <a:lnTo>
                      <a:pt x="72" y="0"/>
                    </a:lnTo>
                    <a:lnTo>
                      <a:pt x="87" y="0"/>
                    </a:lnTo>
                    <a:lnTo>
                      <a:pt x="100" y="0"/>
                    </a:lnTo>
                    <a:lnTo>
                      <a:pt x="113" y="2"/>
                    </a:lnTo>
                    <a:lnTo>
                      <a:pt x="121" y="3"/>
                    </a:lnTo>
                    <a:lnTo>
                      <a:pt x="132" y="7"/>
                    </a:lnTo>
                    <a:lnTo>
                      <a:pt x="142" y="11"/>
                    </a:lnTo>
                    <a:lnTo>
                      <a:pt x="149" y="15"/>
                    </a:lnTo>
                    <a:lnTo>
                      <a:pt x="154" y="17"/>
                    </a:lnTo>
                    <a:lnTo>
                      <a:pt x="155" y="25"/>
                    </a:lnTo>
                    <a:lnTo>
                      <a:pt x="156" y="29"/>
                    </a:lnTo>
                    <a:lnTo>
                      <a:pt x="157" y="39"/>
                    </a:lnTo>
                    <a:lnTo>
                      <a:pt x="161" y="53"/>
                    </a:lnTo>
                    <a:lnTo>
                      <a:pt x="166" y="67"/>
                    </a:lnTo>
                    <a:lnTo>
                      <a:pt x="173" y="87"/>
                    </a:lnTo>
                    <a:lnTo>
                      <a:pt x="182" y="107"/>
                    </a:lnTo>
                    <a:lnTo>
                      <a:pt x="187" y="117"/>
                    </a:lnTo>
                    <a:lnTo>
                      <a:pt x="191" y="124"/>
                    </a:lnTo>
                    <a:lnTo>
                      <a:pt x="180" y="117"/>
                    </a:lnTo>
                    <a:lnTo>
                      <a:pt x="170" y="110"/>
                    </a:lnTo>
                    <a:lnTo>
                      <a:pt x="156" y="104"/>
                    </a:lnTo>
                    <a:lnTo>
                      <a:pt x="140" y="97"/>
                    </a:lnTo>
                    <a:lnTo>
                      <a:pt x="124" y="92"/>
                    </a:lnTo>
                    <a:lnTo>
                      <a:pt x="109" y="89"/>
                    </a:lnTo>
                    <a:lnTo>
                      <a:pt x="90" y="87"/>
                    </a:lnTo>
                    <a:lnTo>
                      <a:pt x="72" y="86"/>
                    </a:lnTo>
                    <a:lnTo>
                      <a:pt x="54" y="87"/>
                    </a:lnTo>
                    <a:lnTo>
                      <a:pt x="36" y="90"/>
                    </a:lnTo>
                    <a:lnTo>
                      <a:pt x="20" y="95"/>
                    </a:lnTo>
                    <a:lnTo>
                      <a:pt x="20" y="87"/>
                    </a:lnTo>
                    <a:lnTo>
                      <a:pt x="18" y="75"/>
                    </a:lnTo>
                    <a:lnTo>
                      <a:pt x="16" y="62"/>
                    </a:lnTo>
                    <a:lnTo>
                      <a:pt x="12" y="50"/>
                    </a:lnTo>
                    <a:lnTo>
                      <a:pt x="7" y="38"/>
                    </a:lnTo>
                    <a:lnTo>
                      <a:pt x="3" y="28"/>
                    </a:lnTo>
                    <a:lnTo>
                      <a:pt x="0" y="21"/>
                    </a:lnTo>
                  </a:path>
                </a:pathLst>
              </a:custGeom>
              <a:solidFill>
                <a:schemeClr val="accent2"/>
              </a:solidFill>
              <a:ln w="12700" cap="rnd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auto">
              <a:xfrm>
                <a:off x="2520" y="2542"/>
                <a:ext cx="409" cy="733"/>
              </a:xfrm>
              <a:custGeom>
                <a:avLst/>
                <a:gdLst>
                  <a:gd name="T0" fmla="*/ 2147483647 w 64"/>
                  <a:gd name="T1" fmla="*/ 2147483647 h 97"/>
                  <a:gd name="T2" fmla="*/ 2147483647 w 64"/>
                  <a:gd name="T3" fmla="*/ 2147483647 h 97"/>
                  <a:gd name="T4" fmla="*/ 2147483647 w 64"/>
                  <a:gd name="T5" fmla="*/ 2147483647 h 97"/>
                  <a:gd name="T6" fmla="*/ 2147483647 w 64"/>
                  <a:gd name="T7" fmla="*/ 2147483647 h 97"/>
                  <a:gd name="T8" fmla="*/ 1474403806 w 64"/>
                  <a:gd name="T9" fmla="*/ 2147483647 h 97"/>
                  <a:gd name="T10" fmla="*/ 906781607 w 64"/>
                  <a:gd name="T11" fmla="*/ 2147483647 h 97"/>
                  <a:gd name="T12" fmla="*/ 676067475 w 64"/>
                  <a:gd name="T13" fmla="*/ 2147483647 h 97"/>
                  <a:gd name="T14" fmla="*/ 570276813 w 64"/>
                  <a:gd name="T15" fmla="*/ 2147483647 h 97"/>
                  <a:gd name="T16" fmla="*/ 570276813 w 64"/>
                  <a:gd name="T17" fmla="*/ 2147483647 h 97"/>
                  <a:gd name="T18" fmla="*/ 570276813 w 64"/>
                  <a:gd name="T19" fmla="*/ 2147483647 h 97"/>
                  <a:gd name="T20" fmla="*/ 105790535 w 64"/>
                  <a:gd name="T21" fmla="*/ 2147483647 h 97"/>
                  <a:gd name="T22" fmla="*/ 105790535 w 64"/>
                  <a:gd name="T23" fmla="*/ 2147483647 h 97"/>
                  <a:gd name="T24" fmla="*/ 0 w 64"/>
                  <a:gd name="T25" fmla="*/ 2147483647 h 97"/>
                  <a:gd name="T26" fmla="*/ 0 w 64"/>
                  <a:gd name="T27" fmla="*/ 2147483647 h 97"/>
                  <a:gd name="T28" fmla="*/ 0 w 64"/>
                  <a:gd name="T29" fmla="*/ 2147483647 h 97"/>
                  <a:gd name="T30" fmla="*/ 1474403806 w 64"/>
                  <a:gd name="T31" fmla="*/ 1850326220 h 97"/>
                  <a:gd name="T32" fmla="*/ 2147483647 w 64"/>
                  <a:gd name="T33" fmla="*/ 637391934 h 97"/>
                  <a:gd name="T34" fmla="*/ 2147483647 w 64"/>
                  <a:gd name="T35" fmla="*/ 0 h 97"/>
                  <a:gd name="T36" fmla="*/ 2147483647 w 64"/>
                  <a:gd name="T37" fmla="*/ 1201575056 h 97"/>
                  <a:gd name="T38" fmla="*/ 2147483647 w 64"/>
                  <a:gd name="T39" fmla="*/ 2147483647 h 97"/>
                  <a:gd name="T40" fmla="*/ 2147483647 w 64"/>
                  <a:gd name="T41" fmla="*/ 2147483647 h 97"/>
                  <a:gd name="T42" fmla="*/ 2147483647 w 64"/>
                  <a:gd name="T43" fmla="*/ 2147483647 h 97"/>
                  <a:gd name="T44" fmla="*/ 2147483647 w 64"/>
                  <a:gd name="T45" fmla="*/ 2147483647 h 97"/>
                  <a:gd name="T46" fmla="*/ 2147483647 w 64"/>
                  <a:gd name="T47" fmla="*/ 2147483647 h 97"/>
                  <a:gd name="T48" fmla="*/ 2147483647 w 64"/>
                  <a:gd name="T49" fmla="*/ 2147483647 h 97"/>
                  <a:gd name="T50" fmla="*/ 2147483647 w 64"/>
                  <a:gd name="T51" fmla="*/ 2147483647 h 97"/>
                  <a:gd name="T52" fmla="*/ 2147483647 w 64"/>
                  <a:gd name="T53" fmla="*/ 2147483647 h 97"/>
                  <a:gd name="T54" fmla="*/ 2147483647 w 64"/>
                  <a:gd name="T55" fmla="*/ 2147483647 h 9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64"/>
                  <a:gd name="T85" fmla="*/ 0 h 97"/>
                  <a:gd name="T86" fmla="*/ 64 w 64"/>
                  <a:gd name="T87" fmla="*/ 97 h 9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64" h="97">
                    <a:moveTo>
                      <a:pt x="63" y="88"/>
                    </a:moveTo>
                    <a:lnTo>
                      <a:pt x="49" y="85"/>
                    </a:lnTo>
                    <a:lnTo>
                      <a:pt x="37" y="85"/>
                    </a:lnTo>
                    <a:lnTo>
                      <a:pt x="26" y="85"/>
                    </a:lnTo>
                    <a:lnTo>
                      <a:pt x="13" y="89"/>
                    </a:lnTo>
                    <a:lnTo>
                      <a:pt x="8" y="96"/>
                    </a:lnTo>
                    <a:lnTo>
                      <a:pt x="6" y="83"/>
                    </a:lnTo>
                    <a:lnTo>
                      <a:pt x="5" y="77"/>
                    </a:lnTo>
                    <a:lnTo>
                      <a:pt x="5" y="66"/>
                    </a:lnTo>
                    <a:lnTo>
                      <a:pt x="1" y="51"/>
                    </a:lnTo>
                    <a:lnTo>
                      <a:pt x="1" y="39"/>
                    </a:lnTo>
                    <a:lnTo>
                      <a:pt x="0" y="27"/>
                    </a:lnTo>
                    <a:lnTo>
                      <a:pt x="0" y="14"/>
                    </a:lnTo>
                    <a:lnTo>
                      <a:pt x="0" y="6"/>
                    </a:lnTo>
                    <a:lnTo>
                      <a:pt x="13" y="3"/>
                    </a:lnTo>
                    <a:lnTo>
                      <a:pt x="32" y="1"/>
                    </a:lnTo>
                    <a:lnTo>
                      <a:pt x="43" y="0"/>
                    </a:lnTo>
                    <a:lnTo>
                      <a:pt x="60" y="2"/>
                    </a:lnTo>
                    <a:lnTo>
                      <a:pt x="55" y="12"/>
                    </a:lnTo>
                    <a:lnTo>
                      <a:pt x="53" y="22"/>
                    </a:lnTo>
                    <a:lnTo>
                      <a:pt x="53" y="30"/>
                    </a:lnTo>
                    <a:lnTo>
                      <a:pt x="53" y="39"/>
                    </a:lnTo>
                    <a:lnTo>
                      <a:pt x="51" y="48"/>
                    </a:lnTo>
                    <a:lnTo>
                      <a:pt x="53" y="58"/>
                    </a:lnTo>
                    <a:lnTo>
                      <a:pt x="55" y="67"/>
                    </a:lnTo>
                    <a:lnTo>
                      <a:pt x="59" y="77"/>
                    </a:lnTo>
                    <a:lnTo>
                      <a:pt x="63" y="88"/>
                    </a:lnTo>
                  </a:path>
                </a:pathLst>
              </a:custGeom>
              <a:solidFill>
                <a:schemeClr val="accent2"/>
              </a:solidFill>
              <a:ln w="12700" cap="rnd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auto">
              <a:xfrm>
                <a:off x="2578" y="3192"/>
                <a:ext cx="453" cy="431"/>
              </a:xfrm>
              <a:custGeom>
                <a:avLst/>
                <a:gdLst>
                  <a:gd name="T0" fmla="*/ 2147483647 w 71"/>
                  <a:gd name="T1" fmla="*/ 2147483647 h 57"/>
                  <a:gd name="T2" fmla="*/ 2147483647 w 71"/>
                  <a:gd name="T3" fmla="*/ 2147483647 h 57"/>
                  <a:gd name="T4" fmla="*/ 2147483647 w 71"/>
                  <a:gd name="T5" fmla="*/ 2147483647 h 57"/>
                  <a:gd name="T6" fmla="*/ 2147483647 w 71"/>
                  <a:gd name="T7" fmla="*/ 1206827261 h 57"/>
                  <a:gd name="T8" fmla="*/ 2147483647 w 71"/>
                  <a:gd name="T9" fmla="*/ 0 h 57"/>
                  <a:gd name="T10" fmla="*/ 2147483647 w 71"/>
                  <a:gd name="T11" fmla="*/ 0 h 57"/>
                  <a:gd name="T12" fmla="*/ 560379798 w 71"/>
                  <a:gd name="T13" fmla="*/ 1859874899 h 57"/>
                  <a:gd name="T14" fmla="*/ 0 w 71"/>
                  <a:gd name="T15" fmla="*/ 2147483647 h 57"/>
                  <a:gd name="T16" fmla="*/ 104154455 w 71"/>
                  <a:gd name="T17" fmla="*/ 2147483647 h 57"/>
                  <a:gd name="T18" fmla="*/ 104154455 w 71"/>
                  <a:gd name="T19" fmla="*/ 2147483647 h 57"/>
                  <a:gd name="T20" fmla="*/ 104154455 w 71"/>
                  <a:gd name="T21" fmla="*/ 2147483647 h 57"/>
                  <a:gd name="T22" fmla="*/ 228144994 w 71"/>
                  <a:gd name="T23" fmla="*/ 2147483647 h 57"/>
                  <a:gd name="T24" fmla="*/ 332299526 w 71"/>
                  <a:gd name="T25" fmla="*/ 2147483647 h 57"/>
                  <a:gd name="T26" fmla="*/ 664534534 w 71"/>
                  <a:gd name="T27" fmla="*/ 2147483647 h 57"/>
                  <a:gd name="T28" fmla="*/ 1683296438 w 71"/>
                  <a:gd name="T29" fmla="*/ 2147483647 h 57"/>
                  <a:gd name="T30" fmla="*/ 2147483647 w 71"/>
                  <a:gd name="T31" fmla="*/ 2147483647 h 57"/>
                  <a:gd name="T32" fmla="*/ 2147483647 w 71"/>
                  <a:gd name="T33" fmla="*/ 2147483647 h 57"/>
                  <a:gd name="T34" fmla="*/ 2147483647 w 71"/>
                  <a:gd name="T35" fmla="*/ 2147483647 h 57"/>
                  <a:gd name="T36" fmla="*/ 2147483647 w 71"/>
                  <a:gd name="T37" fmla="*/ 2147483647 h 5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1"/>
                  <a:gd name="T58" fmla="*/ 0 h 57"/>
                  <a:gd name="T59" fmla="*/ 71 w 71"/>
                  <a:gd name="T60" fmla="*/ 57 h 5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1" h="57">
                    <a:moveTo>
                      <a:pt x="70" y="52"/>
                    </a:moveTo>
                    <a:lnTo>
                      <a:pt x="61" y="34"/>
                    </a:lnTo>
                    <a:lnTo>
                      <a:pt x="57" y="15"/>
                    </a:lnTo>
                    <a:lnTo>
                      <a:pt x="53" y="2"/>
                    </a:lnTo>
                    <a:lnTo>
                      <a:pt x="39" y="0"/>
                    </a:lnTo>
                    <a:lnTo>
                      <a:pt x="26" y="0"/>
                    </a:lnTo>
                    <a:lnTo>
                      <a:pt x="5" y="3"/>
                    </a:lnTo>
                    <a:lnTo>
                      <a:pt x="0" y="4"/>
                    </a:lnTo>
                    <a:lnTo>
                      <a:pt x="1" y="15"/>
                    </a:lnTo>
                    <a:lnTo>
                      <a:pt x="1" y="28"/>
                    </a:lnTo>
                    <a:lnTo>
                      <a:pt x="1" y="38"/>
                    </a:lnTo>
                    <a:lnTo>
                      <a:pt x="2" y="44"/>
                    </a:lnTo>
                    <a:lnTo>
                      <a:pt x="3" y="53"/>
                    </a:lnTo>
                    <a:lnTo>
                      <a:pt x="6" y="56"/>
                    </a:lnTo>
                    <a:lnTo>
                      <a:pt x="15" y="49"/>
                    </a:lnTo>
                    <a:lnTo>
                      <a:pt x="32" y="48"/>
                    </a:lnTo>
                    <a:lnTo>
                      <a:pt x="47" y="48"/>
                    </a:lnTo>
                    <a:lnTo>
                      <a:pt x="59" y="50"/>
                    </a:lnTo>
                    <a:lnTo>
                      <a:pt x="70" y="52"/>
                    </a:lnTo>
                  </a:path>
                </a:pathLst>
              </a:custGeom>
              <a:solidFill>
                <a:srgbClr val="FFFF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  <p:sp>
            <p:nvSpPr>
              <p:cNvPr id="16" name="Freeform 16"/>
              <p:cNvSpPr>
                <a:spLocks/>
              </p:cNvSpPr>
              <p:nvPr/>
            </p:nvSpPr>
            <p:spPr bwMode="auto">
              <a:xfrm>
                <a:off x="1742" y="2981"/>
                <a:ext cx="842" cy="597"/>
              </a:xfrm>
              <a:custGeom>
                <a:avLst/>
                <a:gdLst>
                  <a:gd name="T0" fmla="*/ 2147483647 w 132"/>
                  <a:gd name="T1" fmla="*/ 2147483647 h 79"/>
                  <a:gd name="T2" fmla="*/ 2147483647 w 132"/>
                  <a:gd name="T3" fmla="*/ 2147483647 h 79"/>
                  <a:gd name="T4" fmla="*/ 2147483647 w 132"/>
                  <a:gd name="T5" fmla="*/ 2147483647 h 79"/>
                  <a:gd name="T6" fmla="*/ 2147483647 w 132"/>
                  <a:gd name="T7" fmla="*/ 2147483647 h 79"/>
                  <a:gd name="T8" fmla="*/ 2147483647 w 132"/>
                  <a:gd name="T9" fmla="*/ 2147483647 h 79"/>
                  <a:gd name="T10" fmla="*/ 2147483647 w 132"/>
                  <a:gd name="T11" fmla="*/ 2147483647 h 79"/>
                  <a:gd name="T12" fmla="*/ 2147483647 w 132"/>
                  <a:gd name="T13" fmla="*/ 2147483647 h 79"/>
                  <a:gd name="T14" fmla="*/ 2147483647 w 132"/>
                  <a:gd name="T15" fmla="*/ 2147483647 h 79"/>
                  <a:gd name="T16" fmla="*/ 2147483647 w 132"/>
                  <a:gd name="T17" fmla="*/ 2147483647 h 79"/>
                  <a:gd name="T18" fmla="*/ 2147483647 w 132"/>
                  <a:gd name="T19" fmla="*/ 2147483647 h 79"/>
                  <a:gd name="T20" fmla="*/ 2147483647 w 132"/>
                  <a:gd name="T21" fmla="*/ 2147483647 h 79"/>
                  <a:gd name="T22" fmla="*/ 2147483647 w 132"/>
                  <a:gd name="T23" fmla="*/ 2147483647 h 79"/>
                  <a:gd name="T24" fmla="*/ 2147483647 w 132"/>
                  <a:gd name="T25" fmla="*/ 0 h 79"/>
                  <a:gd name="T26" fmla="*/ 0 w 132"/>
                  <a:gd name="T27" fmla="*/ 2147483647 h 79"/>
                  <a:gd name="T28" fmla="*/ 1345795432 w 132"/>
                  <a:gd name="T29" fmla="*/ 2147483647 h 79"/>
                  <a:gd name="T30" fmla="*/ 2147483647 w 132"/>
                  <a:gd name="T31" fmla="*/ 2147483647 h 79"/>
                  <a:gd name="T32" fmla="*/ 2147483647 w 132"/>
                  <a:gd name="T33" fmla="*/ 2147483647 h 7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2"/>
                  <a:gd name="T52" fmla="*/ 0 h 79"/>
                  <a:gd name="T53" fmla="*/ 132 w 132"/>
                  <a:gd name="T54" fmla="*/ 79 h 7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2" h="79">
                    <a:moveTo>
                      <a:pt x="24" y="58"/>
                    </a:moveTo>
                    <a:lnTo>
                      <a:pt x="41" y="58"/>
                    </a:lnTo>
                    <a:lnTo>
                      <a:pt x="67" y="58"/>
                    </a:lnTo>
                    <a:lnTo>
                      <a:pt x="96" y="64"/>
                    </a:lnTo>
                    <a:lnTo>
                      <a:pt x="116" y="71"/>
                    </a:lnTo>
                    <a:lnTo>
                      <a:pt x="129" y="78"/>
                    </a:lnTo>
                    <a:lnTo>
                      <a:pt x="131" y="76"/>
                    </a:lnTo>
                    <a:lnTo>
                      <a:pt x="120" y="55"/>
                    </a:lnTo>
                    <a:lnTo>
                      <a:pt x="114" y="34"/>
                    </a:lnTo>
                    <a:lnTo>
                      <a:pt x="106" y="20"/>
                    </a:lnTo>
                    <a:lnTo>
                      <a:pt x="77" y="12"/>
                    </a:lnTo>
                    <a:lnTo>
                      <a:pt x="55" y="4"/>
                    </a:lnTo>
                    <a:lnTo>
                      <a:pt x="20" y="0"/>
                    </a:lnTo>
                    <a:lnTo>
                      <a:pt x="0" y="4"/>
                    </a:lnTo>
                    <a:lnTo>
                      <a:pt x="12" y="30"/>
                    </a:lnTo>
                    <a:lnTo>
                      <a:pt x="20" y="50"/>
                    </a:lnTo>
                    <a:lnTo>
                      <a:pt x="24" y="58"/>
                    </a:lnTo>
                  </a:path>
                </a:pathLst>
              </a:custGeom>
              <a:solidFill>
                <a:srgbClr val="FFFF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  <p:sp>
            <p:nvSpPr>
              <p:cNvPr id="17" name="Freeform 17"/>
              <p:cNvSpPr>
                <a:spLocks/>
              </p:cNvSpPr>
              <p:nvPr/>
            </p:nvSpPr>
            <p:spPr bwMode="auto">
              <a:xfrm>
                <a:off x="594" y="2633"/>
                <a:ext cx="1276" cy="741"/>
              </a:xfrm>
              <a:custGeom>
                <a:avLst/>
                <a:gdLst>
                  <a:gd name="T0" fmla="*/ 0 w 200"/>
                  <a:gd name="T1" fmla="*/ 2147483647 h 98"/>
                  <a:gd name="T2" fmla="*/ 1348078277 w 200"/>
                  <a:gd name="T3" fmla="*/ 2147483647 h 98"/>
                  <a:gd name="T4" fmla="*/ 2147483647 w 200"/>
                  <a:gd name="T5" fmla="*/ 2147483647 h 98"/>
                  <a:gd name="T6" fmla="*/ 2147483647 w 200"/>
                  <a:gd name="T7" fmla="*/ 2147483647 h 98"/>
                  <a:gd name="T8" fmla="*/ 2147483647 w 200"/>
                  <a:gd name="T9" fmla="*/ 2147483647 h 98"/>
                  <a:gd name="T10" fmla="*/ 2147483647 w 200"/>
                  <a:gd name="T11" fmla="*/ 2147483647 h 98"/>
                  <a:gd name="T12" fmla="*/ 2147483647 w 200"/>
                  <a:gd name="T13" fmla="*/ 2147483647 h 98"/>
                  <a:gd name="T14" fmla="*/ 2147483647 w 200"/>
                  <a:gd name="T15" fmla="*/ 2147483647 h 98"/>
                  <a:gd name="T16" fmla="*/ 2147483647 w 200"/>
                  <a:gd name="T17" fmla="*/ 2147483647 h 98"/>
                  <a:gd name="T18" fmla="*/ 2147483647 w 200"/>
                  <a:gd name="T19" fmla="*/ 2147483647 h 98"/>
                  <a:gd name="T20" fmla="*/ 2147483647 w 200"/>
                  <a:gd name="T21" fmla="*/ 2147483647 h 98"/>
                  <a:gd name="T22" fmla="*/ 2147483647 w 200"/>
                  <a:gd name="T23" fmla="*/ 2147483647 h 98"/>
                  <a:gd name="T24" fmla="*/ 2147483647 w 200"/>
                  <a:gd name="T25" fmla="*/ 2147483647 h 98"/>
                  <a:gd name="T26" fmla="*/ 2147483647 w 200"/>
                  <a:gd name="T27" fmla="*/ 641550946 h 98"/>
                  <a:gd name="T28" fmla="*/ 2147483647 w 200"/>
                  <a:gd name="T29" fmla="*/ 0 h 98"/>
                  <a:gd name="T30" fmla="*/ 1891444643 w 200"/>
                  <a:gd name="T31" fmla="*/ 1859607214 h 98"/>
                  <a:gd name="T32" fmla="*/ 0 w 200"/>
                  <a:gd name="T33" fmla="*/ 2147483647 h 98"/>
                  <a:gd name="T34" fmla="*/ 104131291 w 200"/>
                  <a:gd name="T35" fmla="*/ 2147483647 h 98"/>
                  <a:gd name="T36" fmla="*/ 104131291 w 200"/>
                  <a:gd name="T37" fmla="*/ 2147483647 h 98"/>
                  <a:gd name="T38" fmla="*/ 0 w 200"/>
                  <a:gd name="T39" fmla="*/ 2147483647 h 9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200"/>
                  <a:gd name="T61" fmla="*/ 0 h 98"/>
                  <a:gd name="T62" fmla="*/ 200 w 200"/>
                  <a:gd name="T63" fmla="*/ 98 h 98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200" h="98">
                    <a:moveTo>
                      <a:pt x="0" y="62"/>
                    </a:moveTo>
                    <a:lnTo>
                      <a:pt x="12" y="58"/>
                    </a:lnTo>
                    <a:lnTo>
                      <a:pt x="38" y="55"/>
                    </a:lnTo>
                    <a:lnTo>
                      <a:pt x="60" y="55"/>
                    </a:lnTo>
                    <a:lnTo>
                      <a:pt x="86" y="59"/>
                    </a:lnTo>
                    <a:lnTo>
                      <a:pt x="120" y="69"/>
                    </a:lnTo>
                    <a:lnTo>
                      <a:pt x="174" y="86"/>
                    </a:lnTo>
                    <a:lnTo>
                      <a:pt x="199" y="97"/>
                    </a:lnTo>
                    <a:lnTo>
                      <a:pt x="184" y="66"/>
                    </a:lnTo>
                    <a:lnTo>
                      <a:pt x="171" y="43"/>
                    </a:lnTo>
                    <a:lnTo>
                      <a:pt x="164" y="35"/>
                    </a:lnTo>
                    <a:lnTo>
                      <a:pt x="138" y="20"/>
                    </a:lnTo>
                    <a:lnTo>
                      <a:pt x="105" y="7"/>
                    </a:lnTo>
                    <a:lnTo>
                      <a:pt x="67" y="1"/>
                    </a:lnTo>
                    <a:lnTo>
                      <a:pt x="36" y="0"/>
                    </a:lnTo>
                    <a:lnTo>
                      <a:pt x="17" y="3"/>
                    </a:lnTo>
                    <a:lnTo>
                      <a:pt x="0" y="11"/>
                    </a:lnTo>
                    <a:lnTo>
                      <a:pt x="1" y="23"/>
                    </a:lnTo>
                    <a:lnTo>
                      <a:pt x="1" y="47"/>
                    </a:lnTo>
                    <a:lnTo>
                      <a:pt x="0" y="62"/>
                    </a:lnTo>
                  </a:path>
                </a:pathLst>
              </a:custGeom>
              <a:solidFill>
                <a:srgbClr val="FFFF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  <p:sp>
            <p:nvSpPr>
              <p:cNvPr id="18" name="Freeform 18"/>
              <p:cNvSpPr>
                <a:spLocks/>
              </p:cNvSpPr>
              <p:nvPr/>
            </p:nvSpPr>
            <p:spPr bwMode="auto">
              <a:xfrm>
                <a:off x="1449" y="3555"/>
                <a:ext cx="567" cy="378"/>
              </a:xfrm>
              <a:custGeom>
                <a:avLst/>
                <a:gdLst>
                  <a:gd name="T0" fmla="*/ 0 w 89"/>
                  <a:gd name="T1" fmla="*/ 0 h 50"/>
                  <a:gd name="T2" fmla="*/ 328406593 w 89"/>
                  <a:gd name="T3" fmla="*/ 2147483647 h 50"/>
                  <a:gd name="T4" fmla="*/ 1435458602 w 89"/>
                  <a:gd name="T5" fmla="*/ 2147483647 h 50"/>
                  <a:gd name="T6" fmla="*/ 2147483647 w 89"/>
                  <a:gd name="T7" fmla="*/ 2147483647 h 50"/>
                  <a:gd name="T8" fmla="*/ 2147483647 w 89"/>
                  <a:gd name="T9" fmla="*/ 2147483647 h 50"/>
                  <a:gd name="T10" fmla="*/ 2147483647 w 89"/>
                  <a:gd name="T11" fmla="*/ 2147483647 h 50"/>
                  <a:gd name="T12" fmla="*/ 2147483647 w 89"/>
                  <a:gd name="T13" fmla="*/ 2147483647 h 50"/>
                  <a:gd name="T14" fmla="*/ 2147483647 w 89"/>
                  <a:gd name="T15" fmla="*/ 2147483647 h 50"/>
                  <a:gd name="T16" fmla="*/ 2147483647 w 89"/>
                  <a:gd name="T17" fmla="*/ 2147483647 h 50"/>
                  <a:gd name="T18" fmla="*/ 2147483647 w 89"/>
                  <a:gd name="T19" fmla="*/ 2147483647 h 50"/>
                  <a:gd name="T20" fmla="*/ 2147483647 w 89"/>
                  <a:gd name="T21" fmla="*/ 2147483647 h 50"/>
                  <a:gd name="T22" fmla="*/ 2147483647 w 89"/>
                  <a:gd name="T23" fmla="*/ 2147483647 h 50"/>
                  <a:gd name="T24" fmla="*/ 2147483647 w 89"/>
                  <a:gd name="T25" fmla="*/ 2147483647 h 50"/>
                  <a:gd name="T26" fmla="*/ 0 w 89"/>
                  <a:gd name="T27" fmla="*/ 0 h 5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89"/>
                  <a:gd name="T43" fmla="*/ 0 h 50"/>
                  <a:gd name="T44" fmla="*/ 89 w 89"/>
                  <a:gd name="T45" fmla="*/ 50 h 5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89" h="50">
                    <a:moveTo>
                      <a:pt x="0" y="0"/>
                    </a:moveTo>
                    <a:lnTo>
                      <a:pt x="3" y="49"/>
                    </a:lnTo>
                    <a:lnTo>
                      <a:pt x="13" y="43"/>
                    </a:lnTo>
                    <a:lnTo>
                      <a:pt x="21" y="38"/>
                    </a:lnTo>
                    <a:lnTo>
                      <a:pt x="35" y="35"/>
                    </a:lnTo>
                    <a:lnTo>
                      <a:pt x="47" y="38"/>
                    </a:lnTo>
                    <a:lnTo>
                      <a:pt x="61" y="39"/>
                    </a:lnTo>
                    <a:lnTo>
                      <a:pt x="77" y="41"/>
                    </a:lnTo>
                    <a:lnTo>
                      <a:pt x="87" y="36"/>
                    </a:lnTo>
                    <a:lnTo>
                      <a:pt x="88" y="29"/>
                    </a:lnTo>
                    <a:lnTo>
                      <a:pt x="78" y="25"/>
                    </a:lnTo>
                    <a:lnTo>
                      <a:pt x="54" y="11"/>
                    </a:lnTo>
                    <a:lnTo>
                      <a:pt x="29" y="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CC66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  <p:sp>
            <p:nvSpPr>
              <p:cNvPr id="19" name="Freeform 19"/>
              <p:cNvSpPr>
                <a:spLocks/>
              </p:cNvSpPr>
              <p:nvPr/>
            </p:nvSpPr>
            <p:spPr bwMode="auto">
              <a:xfrm>
                <a:off x="505" y="3018"/>
                <a:ext cx="1511" cy="779"/>
              </a:xfrm>
              <a:custGeom>
                <a:avLst/>
                <a:gdLst>
                  <a:gd name="T0" fmla="*/ 1444230616 w 237"/>
                  <a:gd name="T1" fmla="*/ 2147483647 h 103"/>
                  <a:gd name="T2" fmla="*/ 2147483647 w 237"/>
                  <a:gd name="T3" fmla="*/ 1862761431 h 103"/>
                  <a:gd name="T4" fmla="*/ 2147483647 w 237"/>
                  <a:gd name="T5" fmla="*/ 0 h 103"/>
                  <a:gd name="T6" fmla="*/ 2147483647 w 237"/>
                  <a:gd name="T7" fmla="*/ 0 h 103"/>
                  <a:gd name="T8" fmla="*/ 2147483647 w 237"/>
                  <a:gd name="T9" fmla="*/ 652620413 h 103"/>
                  <a:gd name="T10" fmla="*/ 2147483647 w 237"/>
                  <a:gd name="T11" fmla="*/ 1210143681 h 103"/>
                  <a:gd name="T12" fmla="*/ 2147483647 w 237"/>
                  <a:gd name="T13" fmla="*/ 2147483647 h 103"/>
                  <a:gd name="T14" fmla="*/ 2147483647 w 237"/>
                  <a:gd name="T15" fmla="*/ 2147483647 h 103"/>
                  <a:gd name="T16" fmla="*/ 2147483647 w 237"/>
                  <a:gd name="T17" fmla="*/ 2147483647 h 103"/>
                  <a:gd name="T18" fmla="*/ 2147483647 w 237"/>
                  <a:gd name="T19" fmla="*/ 2147483647 h 103"/>
                  <a:gd name="T20" fmla="*/ 2147483647 w 237"/>
                  <a:gd name="T21" fmla="*/ 2147483647 h 103"/>
                  <a:gd name="T22" fmla="*/ 2147483647 w 237"/>
                  <a:gd name="T23" fmla="*/ 2147483647 h 103"/>
                  <a:gd name="T24" fmla="*/ 2147483647 w 237"/>
                  <a:gd name="T25" fmla="*/ 2147483647 h 103"/>
                  <a:gd name="T26" fmla="*/ 2147483647 w 237"/>
                  <a:gd name="T27" fmla="*/ 2147483647 h 103"/>
                  <a:gd name="T28" fmla="*/ 2147483647 w 237"/>
                  <a:gd name="T29" fmla="*/ 2147483647 h 103"/>
                  <a:gd name="T30" fmla="*/ 2147483647 w 237"/>
                  <a:gd name="T31" fmla="*/ 2147483647 h 103"/>
                  <a:gd name="T32" fmla="*/ 2147483647 w 237"/>
                  <a:gd name="T33" fmla="*/ 2147483647 h 103"/>
                  <a:gd name="T34" fmla="*/ 2147483647 w 237"/>
                  <a:gd name="T35" fmla="*/ 2147483647 h 103"/>
                  <a:gd name="T36" fmla="*/ 2147483647 w 237"/>
                  <a:gd name="T37" fmla="*/ 2147483647 h 103"/>
                  <a:gd name="T38" fmla="*/ 2147483647 w 237"/>
                  <a:gd name="T39" fmla="*/ 2147483647 h 103"/>
                  <a:gd name="T40" fmla="*/ 2147483647 w 237"/>
                  <a:gd name="T41" fmla="*/ 2147483647 h 103"/>
                  <a:gd name="T42" fmla="*/ 2147483647 w 237"/>
                  <a:gd name="T43" fmla="*/ 2147483647 h 103"/>
                  <a:gd name="T44" fmla="*/ 0 w 237"/>
                  <a:gd name="T45" fmla="*/ 2147483647 h 103"/>
                  <a:gd name="T46" fmla="*/ 103619916 w 237"/>
                  <a:gd name="T47" fmla="*/ 2147483647 h 103"/>
                  <a:gd name="T48" fmla="*/ 557074265 w 237"/>
                  <a:gd name="T49" fmla="*/ 2147483647 h 103"/>
                  <a:gd name="T50" fmla="*/ 660631574 w 237"/>
                  <a:gd name="T51" fmla="*/ 2147483647 h 103"/>
                  <a:gd name="T52" fmla="*/ 990776292 w 237"/>
                  <a:gd name="T53" fmla="*/ 2147483647 h 103"/>
                  <a:gd name="T54" fmla="*/ 1340137152 w 237"/>
                  <a:gd name="T55" fmla="*/ 2147483647 h 103"/>
                  <a:gd name="T56" fmla="*/ 1444230616 w 237"/>
                  <a:gd name="T57" fmla="*/ 2147483647 h 103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37"/>
                  <a:gd name="T88" fmla="*/ 0 h 103"/>
                  <a:gd name="T89" fmla="*/ 237 w 237"/>
                  <a:gd name="T90" fmla="*/ 103 h 103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37" h="103">
                    <a:moveTo>
                      <a:pt x="13" y="7"/>
                    </a:moveTo>
                    <a:lnTo>
                      <a:pt x="29" y="3"/>
                    </a:lnTo>
                    <a:lnTo>
                      <a:pt x="45" y="0"/>
                    </a:lnTo>
                    <a:lnTo>
                      <a:pt x="61" y="0"/>
                    </a:lnTo>
                    <a:lnTo>
                      <a:pt x="75" y="1"/>
                    </a:lnTo>
                    <a:lnTo>
                      <a:pt x="88" y="2"/>
                    </a:lnTo>
                    <a:lnTo>
                      <a:pt x="105" y="6"/>
                    </a:lnTo>
                    <a:lnTo>
                      <a:pt x="144" y="16"/>
                    </a:lnTo>
                    <a:lnTo>
                      <a:pt x="165" y="22"/>
                    </a:lnTo>
                    <a:lnTo>
                      <a:pt x="199" y="34"/>
                    </a:lnTo>
                    <a:lnTo>
                      <a:pt x="215" y="42"/>
                    </a:lnTo>
                    <a:lnTo>
                      <a:pt x="236" y="102"/>
                    </a:lnTo>
                    <a:lnTo>
                      <a:pt x="232" y="97"/>
                    </a:lnTo>
                    <a:lnTo>
                      <a:pt x="224" y="93"/>
                    </a:lnTo>
                    <a:lnTo>
                      <a:pt x="211" y="86"/>
                    </a:lnTo>
                    <a:lnTo>
                      <a:pt x="192" y="80"/>
                    </a:lnTo>
                    <a:lnTo>
                      <a:pt x="169" y="74"/>
                    </a:lnTo>
                    <a:lnTo>
                      <a:pt x="138" y="68"/>
                    </a:lnTo>
                    <a:lnTo>
                      <a:pt x="115" y="66"/>
                    </a:lnTo>
                    <a:lnTo>
                      <a:pt x="86" y="65"/>
                    </a:lnTo>
                    <a:lnTo>
                      <a:pt x="54" y="70"/>
                    </a:lnTo>
                    <a:lnTo>
                      <a:pt x="23" y="76"/>
                    </a:lnTo>
                    <a:lnTo>
                      <a:pt x="0" y="82"/>
                    </a:lnTo>
                    <a:lnTo>
                      <a:pt x="1" y="74"/>
                    </a:lnTo>
                    <a:lnTo>
                      <a:pt x="5" y="61"/>
                    </a:lnTo>
                    <a:lnTo>
                      <a:pt x="6" y="51"/>
                    </a:lnTo>
                    <a:lnTo>
                      <a:pt x="9" y="37"/>
                    </a:lnTo>
                    <a:lnTo>
                      <a:pt x="12" y="24"/>
                    </a:lnTo>
                    <a:lnTo>
                      <a:pt x="13" y="7"/>
                    </a:lnTo>
                  </a:path>
                </a:pathLst>
              </a:custGeom>
              <a:solidFill>
                <a:srgbClr val="FFFF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  <p:sp>
            <p:nvSpPr>
              <p:cNvPr id="20" name="Freeform 20"/>
              <p:cNvSpPr>
                <a:spLocks/>
              </p:cNvSpPr>
              <p:nvPr/>
            </p:nvSpPr>
            <p:spPr bwMode="auto">
              <a:xfrm>
                <a:off x="2501" y="3887"/>
                <a:ext cx="185" cy="212"/>
              </a:xfrm>
              <a:custGeom>
                <a:avLst/>
                <a:gdLst>
                  <a:gd name="T0" fmla="*/ 1678531454 w 29"/>
                  <a:gd name="T1" fmla="*/ 2147483647 h 28"/>
                  <a:gd name="T2" fmla="*/ 0 w 29"/>
                  <a:gd name="T3" fmla="*/ 0 h 28"/>
                  <a:gd name="T4" fmla="*/ 2147483647 w 29"/>
                  <a:gd name="T5" fmla="*/ 2147483647 h 28"/>
                  <a:gd name="T6" fmla="*/ 2147483647 w 29"/>
                  <a:gd name="T7" fmla="*/ 2147483647 h 28"/>
                  <a:gd name="T8" fmla="*/ 1678531454 w 29"/>
                  <a:gd name="T9" fmla="*/ 2147483647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28"/>
                  <a:gd name="T17" fmla="*/ 29 w 29"/>
                  <a:gd name="T18" fmla="*/ 28 h 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28">
                    <a:moveTo>
                      <a:pt x="15" y="27"/>
                    </a:moveTo>
                    <a:lnTo>
                      <a:pt x="0" y="0"/>
                    </a:lnTo>
                    <a:lnTo>
                      <a:pt x="28" y="11"/>
                    </a:lnTo>
                    <a:lnTo>
                      <a:pt x="26" y="21"/>
                    </a:lnTo>
                    <a:lnTo>
                      <a:pt x="15" y="27"/>
                    </a:lnTo>
                  </a:path>
                </a:pathLst>
              </a:custGeom>
              <a:solidFill>
                <a:srgbClr val="FFCC66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  <p:sp>
            <p:nvSpPr>
              <p:cNvPr id="21" name="Freeform 21"/>
              <p:cNvSpPr>
                <a:spLocks/>
              </p:cNvSpPr>
              <p:nvPr/>
            </p:nvSpPr>
            <p:spPr bwMode="auto">
              <a:xfrm>
                <a:off x="1474" y="3404"/>
                <a:ext cx="1199" cy="635"/>
              </a:xfrm>
              <a:custGeom>
                <a:avLst/>
                <a:gdLst>
                  <a:gd name="T0" fmla="*/ 2147483647 w 188"/>
                  <a:gd name="T1" fmla="*/ 2147483647 h 84"/>
                  <a:gd name="T2" fmla="*/ 2147483647 w 188"/>
                  <a:gd name="T3" fmla="*/ 2147483647 h 84"/>
                  <a:gd name="T4" fmla="*/ 2147483647 w 188"/>
                  <a:gd name="T5" fmla="*/ 2147483647 h 84"/>
                  <a:gd name="T6" fmla="*/ 2147483647 w 188"/>
                  <a:gd name="T7" fmla="*/ 2147483647 h 84"/>
                  <a:gd name="T8" fmla="*/ 2147483647 w 188"/>
                  <a:gd name="T9" fmla="*/ 2147483647 h 84"/>
                  <a:gd name="T10" fmla="*/ 2147483647 w 188"/>
                  <a:gd name="T11" fmla="*/ 2147483647 h 84"/>
                  <a:gd name="T12" fmla="*/ 2147483647 w 188"/>
                  <a:gd name="T13" fmla="*/ 2147483647 h 84"/>
                  <a:gd name="T14" fmla="*/ 2147483647 w 188"/>
                  <a:gd name="T15" fmla="*/ 2147483647 h 84"/>
                  <a:gd name="T16" fmla="*/ 2147483647 w 188"/>
                  <a:gd name="T17" fmla="*/ 2147483647 h 84"/>
                  <a:gd name="T18" fmla="*/ 2147483647 w 188"/>
                  <a:gd name="T19" fmla="*/ 1204833806 h 84"/>
                  <a:gd name="T20" fmla="*/ 2147483647 w 188"/>
                  <a:gd name="T21" fmla="*/ 0 h 84"/>
                  <a:gd name="T22" fmla="*/ 2147483647 w 188"/>
                  <a:gd name="T23" fmla="*/ 0 h 84"/>
                  <a:gd name="T24" fmla="*/ 2147483647 w 188"/>
                  <a:gd name="T25" fmla="*/ 640483990 h 84"/>
                  <a:gd name="T26" fmla="*/ 2147483647 w 188"/>
                  <a:gd name="T27" fmla="*/ 2147483647 h 84"/>
                  <a:gd name="T28" fmla="*/ 2147483647 w 188"/>
                  <a:gd name="T29" fmla="*/ 2147483647 h 84"/>
                  <a:gd name="T30" fmla="*/ 2147483647 w 188"/>
                  <a:gd name="T31" fmla="*/ 2147483647 h 84"/>
                  <a:gd name="T32" fmla="*/ 2147483647 w 188"/>
                  <a:gd name="T33" fmla="*/ 2147483647 h 84"/>
                  <a:gd name="T34" fmla="*/ 2147483647 w 188"/>
                  <a:gd name="T35" fmla="*/ 2147483647 h 84"/>
                  <a:gd name="T36" fmla="*/ 996128060 w 188"/>
                  <a:gd name="T37" fmla="*/ 2147483647 h 84"/>
                  <a:gd name="T38" fmla="*/ 0 w 188"/>
                  <a:gd name="T39" fmla="*/ 2147483647 h 84"/>
                  <a:gd name="T40" fmla="*/ 785376582 w 188"/>
                  <a:gd name="T41" fmla="*/ 2147483647 h 84"/>
                  <a:gd name="T42" fmla="*/ 1885741689 w 188"/>
                  <a:gd name="T43" fmla="*/ 2147483647 h 84"/>
                  <a:gd name="T44" fmla="*/ 2147483647 w 188"/>
                  <a:gd name="T45" fmla="*/ 2147483647 h 84"/>
                  <a:gd name="T46" fmla="*/ 2147483647 w 188"/>
                  <a:gd name="T47" fmla="*/ 2147483647 h 84"/>
                  <a:gd name="T48" fmla="*/ 2147483647 w 188"/>
                  <a:gd name="T49" fmla="*/ 2147483647 h 84"/>
                  <a:gd name="T50" fmla="*/ 2147483647 w 188"/>
                  <a:gd name="T51" fmla="*/ 2147483647 h 84"/>
                  <a:gd name="T52" fmla="*/ 2147483647 w 188"/>
                  <a:gd name="T53" fmla="*/ 2147483647 h 84"/>
                  <a:gd name="T54" fmla="*/ 2147483647 w 188"/>
                  <a:gd name="T55" fmla="*/ 2147483647 h 84"/>
                  <a:gd name="T56" fmla="*/ 2147483647 w 188"/>
                  <a:gd name="T57" fmla="*/ 2147483647 h 84"/>
                  <a:gd name="T58" fmla="*/ 2147483647 w 188"/>
                  <a:gd name="T59" fmla="*/ 2147483647 h 84"/>
                  <a:gd name="T60" fmla="*/ 2147483647 w 188"/>
                  <a:gd name="T61" fmla="*/ 2147483647 h 84"/>
                  <a:gd name="T62" fmla="*/ 2147483647 w 188"/>
                  <a:gd name="T63" fmla="*/ 2147483647 h 84"/>
                  <a:gd name="T64" fmla="*/ 2147483647 w 188"/>
                  <a:gd name="T65" fmla="*/ 2147483647 h 84"/>
                  <a:gd name="T66" fmla="*/ 2147483647 w 188"/>
                  <a:gd name="T67" fmla="*/ 2147483647 h 84"/>
                  <a:gd name="T68" fmla="*/ 2147483647 w 188"/>
                  <a:gd name="T69" fmla="*/ 2147483647 h 8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88"/>
                  <a:gd name="T106" fmla="*/ 0 h 84"/>
                  <a:gd name="T107" fmla="*/ 188 w 188"/>
                  <a:gd name="T108" fmla="*/ 84 h 84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88" h="84">
                    <a:moveTo>
                      <a:pt x="181" y="83"/>
                    </a:moveTo>
                    <a:lnTo>
                      <a:pt x="183" y="69"/>
                    </a:lnTo>
                    <a:lnTo>
                      <a:pt x="187" y="58"/>
                    </a:lnTo>
                    <a:lnTo>
                      <a:pt x="182" y="43"/>
                    </a:lnTo>
                    <a:lnTo>
                      <a:pt x="179" y="30"/>
                    </a:lnTo>
                    <a:lnTo>
                      <a:pt x="174" y="22"/>
                    </a:lnTo>
                    <a:lnTo>
                      <a:pt x="168" y="19"/>
                    </a:lnTo>
                    <a:lnTo>
                      <a:pt x="147" y="10"/>
                    </a:lnTo>
                    <a:lnTo>
                      <a:pt x="128" y="4"/>
                    </a:lnTo>
                    <a:lnTo>
                      <a:pt x="113" y="2"/>
                    </a:lnTo>
                    <a:lnTo>
                      <a:pt x="91" y="0"/>
                    </a:lnTo>
                    <a:lnTo>
                      <a:pt x="73" y="0"/>
                    </a:lnTo>
                    <a:lnTo>
                      <a:pt x="65" y="1"/>
                    </a:lnTo>
                    <a:lnTo>
                      <a:pt x="82" y="50"/>
                    </a:lnTo>
                    <a:lnTo>
                      <a:pt x="82" y="57"/>
                    </a:lnTo>
                    <a:lnTo>
                      <a:pt x="77" y="60"/>
                    </a:lnTo>
                    <a:lnTo>
                      <a:pt x="60" y="59"/>
                    </a:lnTo>
                    <a:lnTo>
                      <a:pt x="24" y="55"/>
                    </a:lnTo>
                    <a:lnTo>
                      <a:pt x="9" y="60"/>
                    </a:lnTo>
                    <a:lnTo>
                      <a:pt x="0" y="68"/>
                    </a:lnTo>
                    <a:lnTo>
                      <a:pt x="7" y="72"/>
                    </a:lnTo>
                    <a:lnTo>
                      <a:pt x="17" y="76"/>
                    </a:lnTo>
                    <a:lnTo>
                      <a:pt x="25" y="79"/>
                    </a:lnTo>
                    <a:lnTo>
                      <a:pt x="40" y="80"/>
                    </a:lnTo>
                    <a:lnTo>
                      <a:pt x="56" y="79"/>
                    </a:lnTo>
                    <a:lnTo>
                      <a:pt x="76" y="74"/>
                    </a:lnTo>
                    <a:lnTo>
                      <a:pt x="100" y="70"/>
                    </a:lnTo>
                    <a:lnTo>
                      <a:pt x="115" y="68"/>
                    </a:lnTo>
                    <a:lnTo>
                      <a:pt x="132" y="65"/>
                    </a:lnTo>
                    <a:lnTo>
                      <a:pt x="146" y="65"/>
                    </a:lnTo>
                    <a:lnTo>
                      <a:pt x="163" y="67"/>
                    </a:lnTo>
                    <a:lnTo>
                      <a:pt x="169" y="70"/>
                    </a:lnTo>
                    <a:lnTo>
                      <a:pt x="175" y="74"/>
                    </a:lnTo>
                    <a:lnTo>
                      <a:pt x="180" y="78"/>
                    </a:lnTo>
                    <a:lnTo>
                      <a:pt x="181" y="83"/>
                    </a:lnTo>
                  </a:path>
                </a:pathLst>
              </a:custGeom>
              <a:solidFill>
                <a:srgbClr val="FFFF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  <p:sp>
            <p:nvSpPr>
              <p:cNvPr id="22" name="Freeform 22"/>
              <p:cNvSpPr>
                <a:spLocks/>
              </p:cNvSpPr>
              <p:nvPr/>
            </p:nvSpPr>
            <p:spPr bwMode="auto">
              <a:xfrm>
                <a:off x="2578" y="3578"/>
                <a:ext cx="542" cy="521"/>
              </a:xfrm>
              <a:custGeom>
                <a:avLst/>
                <a:gdLst>
                  <a:gd name="T0" fmla="*/ 661351172 w 85"/>
                  <a:gd name="T1" fmla="*/ 2147483647 h 69"/>
                  <a:gd name="T2" fmla="*/ 1218985262 w 85"/>
                  <a:gd name="T3" fmla="*/ 633794498 h 69"/>
                  <a:gd name="T4" fmla="*/ 2147483647 w 85"/>
                  <a:gd name="T5" fmla="*/ 0 h 69"/>
                  <a:gd name="T6" fmla="*/ 2147483647 w 85"/>
                  <a:gd name="T7" fmla="*/ 0 h 69"/>
                  <a:gd name="T8" fmla="*/ 2147483647 w 85"/>
                  <a:gd name="T9" fmla="*/ 0 h 69"/>
                  <a:gd name="T10" fmla="*/ 2147483647 w 85"/>
                  <a:gd name="T11" fmla="*/ 1838776296 h 69"/>
                  <a:gd name="T12" fmla="*/ 2147483647 w 85"/>
                  <a:gd name="T13" fmla="*/ 2147483647 h 69"/>
                  <a:gd name="T14" fmla="*/ 2147483647 w 85"/>
                  <a:gd name="T15" fmla="*/ 2147483647 h 69"/>
                  <a:gd name="T16" fmla="*/ 2147483647 w 85"/>
                  <a:gd name="T17" fmla="*/ 2147483647 h 69"/>
                  <a:gd name="T18" fmla="*/ 2147483647 w 85"/>
                  <a:gd name="T19" fmla="*/ 2147483647 h 69"/>
                  <a:gd name="T20" fmla="*/ 2147483647 w 85"/>
                  <a:gd name="T21" fmla="*/ 2147483647 h 69"/>
                  <a:gd name="T22" fmla="*/ 2147483647 w 85"/>
                  <a:gd name="T23" fmla="*/ 2147483647 h 69"/>
                  <a:gd name="T24" fmla="*/ 2147483647 w 85"/>
                  <a:gd name="T25" fmla="*/ 2147483647 h 69"/>
                  <a:gd name="T26" fmla="*/ 2147483647 w 85"/>
                  <a:gd name="T27" fmla="*/ 2147483647 h 69"/>
                  <a:gd name="T28" fmla="*/ 2147483647 w 85"/>
                  <a:gd name="T29" fmla="*/ 2147483647 h 69"/>
                  <a:gd name="T30" fmla="*/ 2147483647 w 85"/>
                  <a:gd name="T31" fmla="*/ 2147483647 h 69"/>
                  <a:gd name="T32" fmla="*/ 2147483647 w 85"/>
                  <a:gd name="T33" fmla="*/ 2147483647 h 69"/>
                  <a:gd name="T34" fmla="*/ 2147483647 w 85"/>
                  <a:gd name="T35" fmla="*/ 2147483647 h 69"/>
                  <a:gd name="T36" fmla="*/ 2147483647 w 85"/>
                  <a:gd name="T37" fmla="*/ 2147483647 h 69"/>
                  <a:gd name="T38" fmla="*/ 2147483647 w 85"/>
                  <a:gd name="T39" fmla="*/ 2147483647 h 69"/>
                  <a:gd name="T40" fmla="*/ 2147483647 w 85"/>
                  <a:gd name="T41" fmla="*/ 2147483647 h 69"/>
                  <a:gd name="T42" fmla="*/ 784359673 w 85"/>
                  <a:gd name="T43" fmla="*/ 2147483647 h 69"/>
                  <a:gd name="T44" fmla="*/ 0 w 85"/>
                  <a:gd name="T45" fmla="*/ 2147483647 h 69"/>
                  <a:gd name="T46" fmla="*/ 226725890 w 85"/>
                  <a:gd name="T47" fmla="*/ 2147483647 h 69"/>
                  <a:gd name="T48" fmla="*/ 661351172 w 85"/>
                  <a:gd name="T49" fmla="*/ 2147483647 h 69"/>
                  <a:gd name="T50" fmla="*/ 992258862 w 85"/>
                  <a:gd name="T51" fmla="*/ 2147483647 h 69"/>
                  <a:gd name="T52" fmla="*/ 1218985262 w 85"/>
                  <a:gd name="T53" fmla="*/ 2147483647 h 69"/>
                  <a:gd name="T54" fmla="*/ 1218985262 w 85"/>
                  <a:gd name="T55" fmla="*/ 2147483647 h 69"/>
                  <a:gd name="T56" fmla="*/ 784359673 w 85"/>
                  <a:gd name="T57" fmla="*/ 2147483647 h 69"/>
                  <a:gd name="T58" fmla="*/ 661351172 w 85"/>
                  <a:gd name="T59" fmla="*/ 2147483647 h 69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85"/>
                  <a:gd name="T91" fmla="*/ 0 h 69"/>
                  <a:gd name="T92" fmla="*/ 85 w 85"/>
                  <a:gd name="T93" fmla="*/ 69 h 69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85" h="69">
                    <a:moveTo>
                      <a:pt x="6" y="5"/>
                    </a:moveTo>
                    <a:lnTo>
                      <a:pt x="11" y="1"/>
                    </a:lnTo>
                    <a:lnTo>
                      <a:pt x="25" y="0"/>
                    </a:lnTo>
                    <a:lnTo>
                      <a:pt x="38" y="0"/>
                    </a:lnTo>
                    <a:lnTo>
                      <a:pt x="51" y="0"/>
                    </a:lnTo>
                    <a:lnTo>
                      <a:pt x="62" y="3"/>
                    </a:lnTo>
                    <a:lnTo>
                      <a:pt x="70" y="5"/>
                    </a:lnTo>
                    <a:lnTo>
                      <a:pt x="72" y="15"/>
                    </a:lnTo>
                    <a:lnTo>
                      <a:pt x="75" y="22"/>
                    </a:lnTo>
                    <a:lnTo>
                      <a:pt x="77" y="29"/>
                    </a:lnTo>
                    <a:lnTo>
                      <a:pt x="80" y="38"/>
                    </a:lnTo>
                    <a:lnTo>
                      <a:pt x="80" y="45"/>
                    </a:lnTo>
                    <a:lnTo>
                      <a:pt x="83" y="58"/>
                    </a:lnTo>
                    <a:lnTo>
                      <a:pt x="84" y="68"/>
                    </a:lnTo>
                    <a:lnTo>
                      <a:pt x="76" y="65"/>
                    </a:lnTo>
                    <a:lnTo>
                      <a:pt x="64" y="63"/>
                    </a:lnTo>
                    <a:lnTo>
                      <a:pt x="55" y="61"/>
                    </a:lnTo>
                    <a:lnTo>
                      <a:pt x="48" y="61"/>
                    </a:lnTo>
                    <a:lnTo>
                      <a:pt x="39" y="63"/>
                    </a:lnTo>
                    <a:lnTo>
                      <a:pt x="28" y="65"/>
                    </a:lnTo>
                    <a:lnTo>
                      <a:pt x="20" y="68"/>
                    </a:lnTo>
                    <a:lnTo>
                      <a:pt x="7" y="68"/>
                    </a:lnTo>
                    <a:lnTo>
                      <a:pt x="0" y="65"/>
                    </a:lnTo>
                    <a:lnTo>
                      <a:pt x="2" y="62"/>
                    </a:lnTo>
                    <a:lnTo>
                      <a:pt x="6" y="58"/>
                    </a:lnTo>
                    <a:lnTo>
                      <a:pt x="9" y="52"/>
                    </a:lnTo>
                    <a:lnTo>
                      <a:pt x="11" y="40"/>
                    </a:lnTo>
                    <a:lnTo>
                      <a:pt x="11" y="28"/>
                    </a:lnTo>
                    <a:lnTo>
                      <a:pt x="7" y="11"/>
                    </a:lnTo>
                    <a:lnTo>
                      <a:pt x="6" y="5"/>
                    </a:lnTo>
                  </a:path>
                </a:pathLst>
              </a:custGeom>
              <a:solidFill>
                <a:srgbClr val="FFFF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  <p:grpSp>
            <p:nvGrpSpPr>
              <p:cNvPr id="23" name="Group 23"/>
              <p:cNvGrpSpPr>
                <a:grpSpLocks/>
              </p:cNvGrpSpPr>
              <p:nvPr/>
            </p:nvGrpSpPr>
            <p:grpSpPr bwMode="auto">
              <a:xfrm>
                <a:off x="358" y="2134"/>
                <a:ext cx="255" cy="1640"/>
                <a:chOff x="358" y="3839"/>
                <a:chExt cx="40" cy="217"/>
              </a:xfrm>
            </p:grpSpPr>
            <p:sp>
              <p:nvSpPr>
                <p:cNvPr id="25" name="Freeform 24"/>
                <p:cNvSpPr>
                  <a:spLocks/>
                </p:cNvSpPr>
                <p:nvPr/>
              </p:nvSpPr>
              <p:spPr bwMode="auto">
                <a:xfrm>
                  <a:off x="358" y="3839"/>
                  <a:ext cx="38" cy="214"/>
                </a:xfrm>
                <a:custGeom>
                  <a:avLst/>
                  <a:gdLst>
                    <a:gd name="T0" fmla="*/ 15 w 38"/>
                    <a:gd name="T1" fmla="*/ 0 h 214"/>
                    <a:gd name="T2" fmla="*/ 22 w 38"/>
                    <a:gd name="T3" fmla="*/ 13 h 214"/>
                    <a:gd name="T4" fmla="*/ 25 w 38"/>
                    <a:gd name="T5" fmla="*/ 21 h 214"/>
                    <a:gd name="T6" fmla="*/ 28 w 38"/>
                    <a:gd name="T7" fmla="*/ 29 h 214"/>
                    <a:gd name="T8" fmla="*/ 30 w 38"/>
                    <a:gd name="T9" fmla="*/ 37 h 214"/>
                    <a:gd name="T10" fmla="*/ 35 w 38"/>
                    <a:gd name="T11" fmla="*/ 57 h 214"/>
                    <a:gd name="T12" fmla="*/ 37 w 38"/>
                    <a:gd name="T13" fmla="*/ 79 h 214"/>
                    <a:gd name="T14" fmla="*/ 37 w 38"/>
                    <a:gd name="T15" fmla="*/ 104 h 214"/>
                    <a:gd name="T16" fmla="*/ 35 w 38"/>
                    <a:gd name="T17" fmla="*/ 124 h 214"/>
                    <a:gd name="T18" fmla="*/ 33 w 38"/>
                    <a:gd name="T19" fmla="*/ 143 h 214"/>
                    <a:gd name="T20" fmla="*/ 29 w 38"/>
                    <a:gd name="T21" fmla="*/ 170 h 214"/>
                    <a:gd name="T22" fmla="*/ 23 w 38"/>
                    <a:gd name="T23" fmla="*/ 197 h 214"/>
                    <a:gd name="T24" fmla="*/ 19 w 38"/>
                    <a:gd name="T25" fmla="*/ 208 h 214"/>
                    <a:gd name="T26" fmla="*/ 0 w 38"/>
                    <a:gd name="T27" fmla="*/ 213 h 214"/>
                    <a:gd name="T28" fmla="*/ 7 w 38"/>
                    <a:gd name="T29" fmla="*/ 188 h 214"/>
                    <a:gd name="T30" fmla="*/ 17 w 38"/>
                    <a:gd name="T31" fmla="*/ 160 h 214"/>
                    <a:gd name="T32" fmla="*/ 22 w 38"/>
                    <a:gd name="T33" fmla="*/ 138 h 214"/>
                    <a:gd name="T34" fmla="*/ 25 w 38"/>
                    <a:gd name="T35" fmla="*/ 118 h 214"/>
                    <a:gd name="T36" fmla="*/ 27 w 38"/>
                    <a:gd name="T37" fmla="*/ 96 h 214"/>
                    <a:gd name="T38" fmla="*/ 27 w 38"/>
                    <a:gd name="T39" fmla="*/ 74 h 214"/>
                    <a:gd name="T40" fmla="*/ 25 w 38"/>
                    <a:gd name="T41" fmla="*/ 49 h 214"/>
                    <a:gd name="T42" fmla="*/ 20 w 38"/>
                    <a:gd name="T43" fmla="*/ 28 h 214"/>
                    <a:gd name="T44" fmla="*/ 15 w 38"/>
                    <a:gd name="T45" fmla="*/ 17 h 214"/>
                    <a:gd name="T46" fmla="*/ 10 w 38"/>
                    <a:gd name="T47" fmla="*/ 4 h 214"/>
                    <a:gd name="T48" fmla="*/ 15 w 38"/>
                    <a:gd name="T49" fmla="*/ 0 h 214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38"/>
                    <a:gd name="T76" fmla="*/ 0 h 214"/>
                    <a:gd name="T77" fmla="*/ 38 w 38"/>
                    <a:gd name="T78" fmla="*/ 214 h 214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38" h="214">
                      <a:moveTo>
                        <a:pt x="15" y="0"/>
                      </a:moveTo>
                      <a:lnTo>
                        <a:pt x="22" y="13"/>
                      </a:lnTo>
                      <a:lnTo>
                        <a:pt x="25" y="21"/>
                      </a:lnTo>
                      <a:lnTo>
                        <a:pt x="28" y="29"/>
                      </a:lnTo>
                      <a:lnTo>
                        <a:pt x="30" y="37"/>
                      </a:lnTo>
                      <a:lnTo>
                        <a:pt x="35" y="57"/>
                      </a:lnTo>
                      <a:lnTo>
                        <a:pt x="37" y="79"/>
                      </a:lnTo>
                      <a:lnTo>
                        <a:pt x="37" y="104"/>
                      </a:lnTo>
                      <a:lnTo>
                        <a:pt x="35" y="124"/>
                      </a:lnTo>
                      <a:lnTo>
                        <a:pt x="33" y="143"/>
                      </a:lnTo>
                      <a:lnTo>
                        <a:pt x="29" y="170"/>
                      </a:lnTo>
                      <a:lnTo>
                        <a:pt x="23" y="197"/>
                      </a:lnTo>
                      <a:lnTo>
                        <a:pt x="19" y="208"/>
                      </a:lnTo>
                      <a:lnTo>
                        <a:pt x="0" y="213"/>
                      </a:lnTo>
                      <a:lnTo>
                        <a:pt x="7" y="188"/>
                      </a:lnTo>
                      <a:lnTo>
                        <a:pt x="17" y="160"/>
                      </a:lnTo>
                      <a:lnTo>
                        <a:pt x="22" y="138"/>
                      </a:lnTo>
                      <a:lnTo>
                        <a:pt x="25" y="118"/>
                      </a:lnTo>
                      <a:lnTo>
                        <a:pt x="27" y="96"/>
                      </a:lnTo>
                      <a:lnTo>
                        <a:pt x="27" y="74"/>
                      </a:lnTo>
                      <a:lnTo>
                        <a:pt x="25" y="49"/>
                      </a:lnTo>
                      <a:lnTo>
                        <a:pt x="20" y="28"/>
                      </a:lnTo>
                      <a:lnTo>
                        <a:pt x="15" y="17"/>
                      </a:lnTo>
                      <a:lnTo>
                        <a:pt x="10" y="4"/>
                      </a:lnTo>
                      <a:lnTo>
                        <a:pt x="15" y="0"/>
                      </a:lnTo>
                    </a:path>
                  </a:pathLst>
                </a:custGeom>
                <a:solidFill>
                  <a:schemeClr val="folHlink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eaLnBrk="0" hangingPunct="0"/>
                  <a:endParaRPr lang="ru-RU"/>
                </a:p>
              </p:txBody>
            </p:sp>
            <p:sp>
              <p:nvSpPr>
                <p:cNvPr id="26" name="Oval 25"/>
                <p:cNvSpPr>
                  <a:spLocks noChangeArrowheads="1"/>
                </p:cNvSpPr>
                <p:nvPr/>
              </p:nvSpPr>
              <p:spPr bwMode="auto">
                <a:xfrm>
                  <a:off x="376" y="3851"/>
                  <a:ext cx="22" cy="18"/>
                </a:xfrm>
                <a:prstGeom prst="ellipse">
                  <a:avLst/>
                </a:prstGeom>
                <a:solidFill>
                  <a:schemeClr val="folHlink"/>
                </a:solidFill>
                <a:ln w="12700">
                  <a:solidFill>
                    <a:srgbClr val="5F5F5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r" eaLnBrk="0" hangingPunct="0"/>
                  <a:endParaRPr lang="ru-RU"/>
                </a:p>
              </p:txBody>
            </p:sp>
            <p:sp>
              <p:nvSpPr>
                <p:cNvPr id="27" name="Oval 26"/>
                <p:cNvSpPr>
                  <a:spLocks noChangeArrowheads="1"/>
                </p:cNvSpPr>
                <p:nvPr/>
              </p:nvSpPr>
              <p:spPr bwMode="auto">
                <a:xfrm>
                  <a:off x="376" y="4037"/>
                  <a:ext cx="20" cy="19"/>
                </a:xfrm>
                <a:prstGeom prst="ellipse">
                  <a:avLst/>
                </a:prstGeom>
                <a:solidFill>
                  <a:schemeClr val="folHlink"/>
                </a:solidFill>
                <a:ln w="12700">
                  <a:solidFill>
                    <a:srgbClr val="5F5F5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r" eaLnBrk="0" hangingPunct="0"/>
                  <a:endParaRPr lang="ru-RU"/>
                </a:p>
              </p:txBody>
            </p:sp>
          </p:grpSp>
          <p:sp>
            <p:nvSpPr>
              <p:cNvPr id="24" name="Freeform 27"/>
              <p:cNvSpPr>
                <a:spLocks/>
              </p:cNvSpPr>
              <p:nvPr/>
            </p:nvSpPr>
            <p:spPr bwMode="auto">
              <a:xfrm>
                <a:off x="435" y="2036"/>
                <a:ext cx="1167" cy="877"/>
              </a:xfrm>
              <a:custGeom>
                <a:avLst/>
                <a:gdLst>
                  <a:gd name="T0" fmla="*/ 0 w 183"/>
                  <a:gd name="T1" fmla="*/ 2147483647 h 116"/>
                  <a:gd name="T2" fmla="*/ 1673955465 w 183"/>
                  <a:gd name="T3" fmla="*/ 2147483647 h 116"/>
                  <a:gd name="T4" fmla="*/ 2147483647 w 183"/>
                  <a:gd name="T5" fmla="*/ 2147483647 h 116"/>
                  <a:gd name="T6" fmla="*/ 2147483647 w 183"/>
                  <a:gd name="T7" fmla="*/ 640906351 h 116"/>
                  <a:gd name="T8" fmla="*/ 2147483647 w 183"/>
                  <a:gd name="T9" fmla="*/ 0 h 116"/>
                  <a:gd name="T10" fmla="*/ 2147483647 w 183"/>
                  <a:gd name="T11" fmla="*/ 0 h 116"/>
                  <a:gd name="T12" fmla="*/ 2147483647 w 183"/>
                  <a:gd name="T13" fmla="*/ 640906351 h 116"/>
                  <a:gd name="T14" fmla="*/ 2147483647 w 183"/>
                  <a:gd name="T15" fmla="*/ 2147483647 h 116"/>
                  <a:gd name="T16" fmla="*/ 2147483647 w 183"/>
                  <a:gd name="T17" fmla="*/ 2147483647 h 116"/>
                  <a:gd name="T18" fmla="*/ 2147483647 w 183"/>
                  <a:gd name="T19" fmla="*/ 2147483647 h 116"/>
                  <a:gd name="T20" fmla="*/ 2147483647 w 183"/>
                  <a:gd name="T21" fmla="*/ 2147483647 h 116"/>
                  <a:gd name="T22" fmla="*/ 2147483647 w 183"/>
                  <a:gd name="T23" fmla="*/ 2147483647 h 116"/>
                  <a:gd name="T24" fmla="*/ 2147483647 w 183"/>
                  <a:gd name="T25" fmla="*/ 2147483647 h 116"/>
                  <a:gd name="T26" fmla="*/ 2147483647 w 183"/>
                  <a:gd name="T27" fmla="*/ 2147483647 h 116"/>
                  <a:gd name="T28" fmla="*/ 2147483647 w 183"/>
                  <a:gd name="T29" fmla="*/ 2147483647 h 116"/>
                  <a:gd name="T30" fmla="*/ 2147483647 w 183"/>
                  <a:gd name="T31" fmla="*/ 2147483647 h 116"/>
                  <a:gd name="T32" fmla="*/ 2147483647 w 183"/>
                  <a:gd name="T33" fmla="*/ 2147483647 h 116"/>
                  <a:gd name="T34" fmla="*/ 2147483647 w 183"/>
                  <a:gd name="T35" fmla="*/ 2147483647 h 116"/>
                  <a:gd name="T36" fmla="*/ 2147483647 w 183"/>
                  <a:gd name="T37" fmla="*/ 2147483647 h 116"/>
                  <a:gd name="T38" fmla="*/ 2147483647 w 183"/>
                  <a:gd name="T39" fmla="*/ 2147483647 h 116"/>
                  <a:gd name="T40" fmla="*/ 2147483647 w 183"/>
                  <a:gd name="T41" fmla="*/ 2147483647 h 116"/>
                  <a:gd name="T42" fmla="*/ 2147483647 w 183"/>
                  <a:gd name="T43" fmla="*/ 2147483647 h 116"/>
                  <a:gd name="T44" fmla="*/ 2147483647 w 183"/>
                  <a:gd name="T45" fmla="*/ 2147483647 h 116"/>
                  <a:gd name="T46" fmla="*/ 2147483647 w 183"/>
                  <a:gd name="T47" fmla="*/ 2147483647 h 116"/>
                  <a:gd name="T48" fmla="*/ 2147483647 w 183"/>
                  <a:gd name="T49" fmla="*/ 2147483647 h 116"/>
                  <a:gd name="T50" fmla="*/ 2147483647 w 183"/>
                  <a:gd name="T51" fmla="*/ 2147483647 h 116"/>
                  <a:gd name="T52" fmla="*/ 2147483647 w 183"/>
                  <a:gd name="T53" fmla="*/ 2147483647 h 116"/>
                  <a:gd name="T54" fmla="*/ 2147483647 w 183"/>
                  <a:gd name="T55" fmla="*/ 2147483647 h 116"/>
                  <a:gd name="T56" fmla="*/ 2147483647 w 183"/>
                  <a:gd name="T57" fmla="*/ 2147483647 h 116"/>
                  <a:gd name="T58" fmla="*/ 2147483647 w 183"/>
                  <a:gd name="T59" fmla="*/ 2147483647 h 116"/>
                  <a:gd name="T60" fmla="*/ 2147483647 w 183"/>
                  <a:gd name="T61" fmla="*/ 2147483647 h 116"/>
                  <a:gd name="T62" fmla="*/ 2147483647 w 183"/>
                  <a:gd name="T63" fmla="*/ 2147483647 h 116"/>
                  <a:gd name="T64" fmla="*/ 2004570562 w 183"/>
                  <a:gd name="T65" fmla="*/ 2147483647 h 116"/>
                  <a:gd name="T66" fmla="*/ 1553431929 w 183"/>
                  <a:gd name="T67" fmla="*/ 2147483647 h 116"/>
                  <a:gd name="T68" fmla="*/ 992867250 w 183"/>
                  <a:gd name="T69" fmla="*/ 2147483647 h 116"/>
                  <a:gd name="T70" fmla="*/ 661778109 w 183"/>
                  <a:gd name="T71" fmla="*/ 2147483647 h 116"/>
                  <a:gd name="T72" fmla="*/ 0 w 183"/>
                  <a:gd name="T73" fmla="*/ 2147483647 h 11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83"/>
                  <a:gd name="T112" fmla="*/ 0 h 116"/>
                  <a:gd name="T113" fmla="*/ 183 w 183"/>
                  <a:gd name="T114" fmla="*/ 116 h 11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83" h="116">
                    <a:moveTo>
                      <a:pt x="0" y="22"/>
                    </a:moveTo>
                    <a:lnTo>
                      <a:pt x="15" y="10"/>
                    </a:lnTo>
                    <a:lnTo>
                      <a:pt x="29" y="5"/>
                    </a:lnTo>
                    <a:lnTo>
                      <a:pt x="46" y="1"/>
                    </a:lnTo>
                    <a:lnTo>
                      <a:pt x="65" y="0"/>
                    </a:lnTo>
                    <a:lnTo>
                      <a:pt x="84" y="0"/>
                    </a:lnTo>
                    <a:lnTo>
                      <a:pt x="102" y="1"/>
                    </a:lnTo>
                    <a:lnTo>
                      <a:pt x="124" y="5"/>
                    </a:lnTo>
                    <a:lnTo>
                      <a:pt x="138" y="11"/>
                    </a:lnTo>
                    <a:lnTo>
                      <a:pt x="152" y="17"/>
                    </a:lnTo>
                    <a:lnTo>
                      <a:pt x="152" y="27"/>
                    </a:lnTo>
                    <a:lnTo>
                      <a:pt x="154" y="38"/>
                    </a:lnTo>
                    <a:lnTo>
                      <a:pt x="156" y="49"/>
                    </a:lnTo>
                    <a:lnTo>
                      <a:pt x="159" y="58"/>
                    </a:lnTo>
                    <a:lnTo>
                      <a:pt x="163" y="72"/>
                    </a:lnTo>
                    <a:lnTo>
                      <a:pt x="169" y="86"/>
                    </a:lnTo>
                    <a:lnTo>
                      <a:pt x="175" y="99"/>
                    </a:lnTo>
                    <a:lnTo>
                      <a:pt x="180" y="108"/>
                    </a:lnTo>
                    <a:lnTo>
                      <a:pt x="182" y="115"/>
                    </a:lnTo>
                    <a:lnTo>
                      <a:pt x="167" y="106"/>
                    </a:lnTo>
                    <a:lnTo>
                      <a:pt x="154" y="100"/>
                    </a:lnTo>
                    <a:lnTo>
                      <a:pt x="147" y="98"/>
                    </a:lnTo>
                    <a:lnTo>
                      <a:pt x="136" y="93"/>
                    </a:lnTo>
                    <a:lnTo>
                      <a:pt x="126" y="89"/>
                    </a:lnTo>
                    <a:lnTo>
                      <a:pt x="111" y="87"/>
                    </a:lnTo>
                    <a:lnTo>
                      <a:pt x="94" y="84"/>
                    </a:lnTo>
                    <a:lnTo>
                      <a:pt x="78" y="83"/>
                    </a:lnTo>
                    <a:lnTo>
                      <a:pt x="55" y="82"/>
                    </a:lnTo>
                    <a:lnTo>
                      <a:pt x="37" y="84"/>
                    </a:lnTo>
                    <a:lnTo>
                      <a:pt x="27" y="89"/>
                    </a:lnTo>
                    <a:lnTo>
                      <a:pt x="22" y="91"/>
                    </a:lnTo>
                    <a:lnTo>
                      <a:pt x="20" y="79"/>
                    </a:lnTo>
                    <a:lnTo>
                      <a:pt x="18" y="67"/>
                    </a:lnTo>
                    <a:lnTo>
                      <a:pt x="14" y="53"/>
                    </a:lnTo>
                    <a:lnTo>
                      <a:pt x="9" y="41"/>
                    </a:lnTo>
                    <a:lnTo>
                      <a:pt x="6" y="31"/>
                    </a:lnTo>
                    <a:lnTo>
                      <a:pt x="0" y="22"/>
                    </a:lnTo>
                  </a:path>
                </a:pathLst>
              </a:custGeom>
              <a:solidFill>
                <a:schemeClr val="accent2"/>
              </a:solidFill>
              <a:ln w="12700" cap="rnd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</p:grpSp>
        <p:sp>
          <p:nvSpPr>
            <p:cNvPr id="6" name="Line 28"/>
            <p:cNvSpPr>
              <a:spLocks noChangeShapeType="1"/>
            </p:cNvSpPr>
            <p:nvPr/>
          </p:nvSpPr>
          <p:spPr bwMode="auto">
            <a:xfrm>
              <a:off x="161" y="50"/>
              <a:ext cx="0" cy="718"/>
            </a:xfrm>
            <a:prstGeom prst="line">
              <a:avLst/>
            </a:prstGeom>
            <a:noFill/>
            <a:ln w="38100">
              <a:solidFill>
                <a:srgbClr val="66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105263" y="1536174"/>
            <a:ext cx="903873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uk-UA" dirty="0" smtClean="0"/>
              <a:t>Як соціальний статус впливає на поведінку людей? </a:t>
            </a:r>
          </a:p>
          <a:p>
            <a:pPr marL="457200" indent="-457200">
              <a:buAutoNum type="arabicPeriod"/>
            </a:pPr>
            <a:r>
              <a:rPr lang="uk-UA" dirty="0" smtClean="0"/>
              <a:t>Чому, знаючи соціальний статус людини, можна визначити риси її характеру, а також передбачити її дії? </a:t>
            </a:r>
          </a:p>
          <a:p>
            <a:pPr marL="457200" indent="-457200">
              <a:buAutoNum type="arabicPeriod"/>
            </a:pPr>
            <a:r>
              <a:rPr lang="uk-UA" dirty="0" smtClean="0"/>
              <a:t>Наведіть приклади соціальних ролей.</a:t>
            </a:r>
          </a:p>
          <a:p>
            <a:pPr marL="457200" indent="-457200">
              <a:buAutoNum type="arabicPeriod"/>
            </a:pPr>
            <a:r>
              <a:rPr lang="uk-UA" dirty="0" smtClean="0"/>
              <a:t>Які соціальні ролі людина отримує від самого народження і їх майже неможливо змінити? </a:t>
            </a:r>
          </a:p>
          <a:p>
            <a:pPr marL="457200" indent="-457200">
              <a:buAutoNum type="arabicPeriod"/>
            </a:pPr>
            <a:r>
              <a:rPr lang="uk-UA" dirty="0" smtClean="0"/>
              <a:t>Які соціальні ролі ми вибираємо самі? </a:t>
            </a:r>
          </a:p>
          <a:p>
            <a:pPr marL="457200" indent="-457200">
              <a:buAutoNum type="arabicPeriod"/>
            </a:pPr>
            <a:r>
              <a:rPr lang="uk-UA" dirty="0" smtClean="0"/>
              <a:t>Доведіть, що саме поведінка, яка відповідає очікуванням інших людей, і є соціальною роллю. </a:t>
            </a:r>
          </a:p>
          <a:p>
            <a:pPr marL="457200" indent="-457200">
              <a:buAutoNum type="arabicPeriod"/>
            </a:pPr>
            <a:r>
              <a:rPr lang="uk-UA" dirty="0" smtClean="0"/>
              <a:t>Як людина опановує соціальні ролі? </a:t>
            </a:r>
          </a:p>
          <a:p>
            <a:r>
              <a:rPr lang="ru-RU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0659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4540" y="131562"/>
            <a:ext cx="6503776" cy="1353222"/>
          </a:xfrm>
          <a:ln w="76200">
            <a:solidFill>
              <a:srgbClr val="002060"/>
            </a:solidFill>
          </a:ln>
        </p:spPr>
        <p:txBody>
          <a:bodyPr/>
          <a:lstStyle/>
          <a:p>
            <a:r>
              <a:rPr lang="ru-RU" sz="2800" b="1" dirty="0" smtClean="0">
                <a:solidFill>
                  <a:srgbClr val="FF3399"/>
                </a:solidFill>
              </a:rPr>
              <a:t>ФОРМУВЄМО АВТОНОМІЗАЦІЙНУ КОМПЕТЕНТНІСТЬ </a:t>
            </a:r>
            <a:endParaRPr lang="en-US" sz="2800" b="1" dirty="0">
              <a:solidFill>
                <a:srgbClr val="FF3399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557548"/>
            <a:ext cx="8784976" cy="5111812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Яка з ваших соціальних ролей подобається вам найбільше? Чому саме вона? </a:t>
            </a:r>
          </a:p>
          <a:p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Що ви можете сказати про свій соціальний статус? Які соціальні ролі пов’язані з вашим соціальним статусом? </a:t>
            </a:r>
          </a:p>
          <a:p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Чи є у вас життєва навичка говорити «ні», якщо ви не хочете робити те, що вас змушують? Як формується така навичка? Як вона допомагає в повсякденному житті? </a:t>
            </a:r>
          </a:p>
          <a:p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Чи є у вас життєва навичка правильно реагувати на критику? Як формується така навичка? Як вона допомагає в повсякденному житті? </a:t>
            </a:r>
            <a:endParaRPr lang="uk-UA" sz="24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76200" y="76200"/>
            <a:ext cx="1066800" cy="990600"/>
            <a:chOff x="144" y="0"/>
            <a:chExt cx="624" cy="768"/>
          </a:xfrm>
        </p:grpSpPr>
        <p:grpSp>
          <p:nvGrpSpPr>
            <p:cNvPr id="5" name="Group 6"/>
            <p:cNvGrpSpPr>
              <a:grpSpLocks/>
            </p:cNvGrpSpPr>
            <p:nvPr/>
          </p:nvGrpSpPr>
          <p:grpSpPr bwMode="auto">
            <a:xfrm>
              <a:off x="144" y="0"/>
              <a:ext cx="624" cy="551"/>
              <a:chOff x="358" y="1968"/>
              <a:chExt cx="2762" cy="2131"/>
            </a:xfrm>
          </p:grpSpPr>
          <p:sp>
            <p:nvSpPr>
              <p:cNvPr id="7" name="Freeform 7"/>
              <p:cNvSpPr>
                <a:spLocks/>
              </p:cNvSpPr>
              <p:nvPr/>
            </p:nvSpPr>
            <p:spPr bwMode="auto">
              <a:xfrm>
                <a:off x="779" y="2943"/>
                <a:ext cx="1161" cy="431"/>
              </a:xfrm>
              <a:custGeom>
                <a:avLst/>
                <a:gdLst>
                  <a:gd name="T0" fmla="*/ 0 w 182"/>
                  <a:gd name="T1" fmla="*/ 2147483647 h 57"/>
                  <a:gd name="T2" fmla="*/ 2117043546 w 182"/>
                  <a:gd name="T3" fmla="*/ 1859874899 h 57"/>
                  <a:gd name="T4" fmla="*/ 2147483647 w 182"/>
                  <a:gd name="T5" fmla="*/ 0 h 57"/>
                  <a:gd name="T6" fmla="*/ 2147483647 w 182"/>
                  <a:gd name="T7" fmla="*/ 0 h 57"/>
                  <a:gd name="T8" fmla="*/ 2147483647 w 182"/>
                  <a:gd name="T9" fmla="*/ 1206827261 h 57"/>
                  <a:gd name="T10" fmla="*/ 2147483647 w 182"/>
                  <a:gd name="T11" fmla="*/ 2147483647 h 57"/>
                  <a:gd name="T12" fmla="*/ 2147483647 w 182"/>
                  <a:gd name="T13" fmla="*/ 2147483647 h 57"/>
                  <a:gd name="T14" fmla="*/ 2147483647 w 182"/>
                  <a:gd name="T15" fmla="*/ 2147483647 h 57"/>
                  <a:gd name="T16" fmla="*/ 2147483647 w 182"/>
                  <a:gd name="T17" fmla="*/ 2147483647 h 57"/>
                  <a:gd name="T18" fmla="*/ 2147483647 w 182"/>
                  <a:gd name="T19" fmla="*/ 2147483647 h 57"/>
                  <a:gd name="T20" fmla="*/ 2147483647 w 182"/>
                  <a:gd name="T21" fmla="*/ 2147483647 h 57"/>
                  <a:gd name="T22" fmla="*/ 2147483647 w 182"/>
                  <a:gd name="T23" fmla="*/ 2147483647 h 57"/>
                  <a:gd name="T24" fmla="*/ 2147483647 w 182"/>
                  <a:gd name="T25" fmla="*/ 2147483647 h 57"/>
                  <a:gd name="T26" fmla="*/ 2147483647 w 182"/>
                  <a:gd name="T27" fmla="*/ 2147483647 h 57"/>
                  <a:gd name="T28" fmla="*/ 2147483647 w 182"/>
                  <a:gd name="T29" fmla="*/ 2147483647 h 57"/>
                  <a:gd name="T30" fmla="*/ 2147483647 w 182"/>
                  <a:gd name="T31" fmla="*/ 2147483647 h 57"/>
                  <a:gd name="T32" fmla="*/ 2147483647 w 182"/>
                  <a:gd name="T33" fmla="*/ 2147483647 h 57"/>
                  <a:gd name="T34" fmla="*/ 2147483647 w 182"/>
                  <a:gd name="T35" fmla="*/ 2147483647 h 57"/>
                  <a:gd name="T36" fmla="*/ 2147483647 w 182"/>
                  <a:gd name="T37" fmla="*/ 2147483647 h 57"/>
                  <a:gd name="T38" fmla="*/ 2147483647 w 182"/>
                  <a:gd name="T39" fmla="*/ 2147483647 h 57"/>
                  <a:gd name="T40" fmla="*/ 2147483647 w 182"/>
                  <a:gd name="T41" fmla="*/ 2147483647 h 57"/>
                  <a:gd name="T42" fmla="*/ 2147483647 w 182"/>
                  <a:gd name="T43" fmla="*/ 2147483647 h 57"/>
                  <a:gd name="T44" fmla="*/ 2147483647 w 182"/>
                  <a:gd name="T45" fmla="*/ 2147483647 h 57"/>
                  <a:gd name="T46" fmla="*/ 787058528 w 182"/>
                  <a:gd name="T47" fmla="*/ 2147483647 h 57"/>
                  <a:gd name="T48" fmla="*/ 104038910 w 182"/>
                  <a:gd name="T49" fmla="*/ 2147483647 h 57"/>
                  <a:gd name="T50" fmla="*/ 0 w 182"/>
                  <a:gd name="T51" fmla="*/ 2147483647 h 5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82"/>
                  <a:gd name="T79" fmla="*/ 0 h 57"/>
                  <a:gd name="T80" fmla="*/ 182 w 182"/>
                  <a:gd name="T81" fmla="*/ 57 h 5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82" h="57">
                    <a:moveTo>
                      <a:pt x="0" y="8"/>
                    </a:moveTo>
                    <a:lnTo>
                      <a:pt x="19" y="3"/>
                    </a:lnTo>
                    <a:lnTo>
                      <a:pt x="44" y="0"/>
                    </a:lnTo>
                    <a:lnTo>
                      <a:pt x="67" y="0"/>
                    </a:lnTo>
                    <a:lnTo>
                      <a:pt x="89" y="2"/>
                    </a:lnTo>
                    <a:lnTo>
                      <a:pt x="111" y="8"/>
                    </a:lnTo>
                    <a:lnTo>
                      <a:pt x="135" y="17"/>
                    </a:lnTo>
                    <a:lnTo>
                      <a:pt x="145" y="22"/>
                    </a:lnTo>
                    <a:lnTo>
                      <a:pt x="155" y="28"/>
                    </a:lnTo>
                    <a:lnTo>
                      <a:pt x="163" y="33"/>
                    </a:lnTo>
                    <a:lnTo>
                      <a:pt x="170" y="38"/>
                    </a:lnTo>
                    <a:lnTo>
                      <a:pt x="181" y="56"/>
                    </a:lnTo>
                    <a:lnTo>
                      <a:pt x="170" y="49"/>
                    </a:lnTo>
                    <a:lnTo>
                      <a:pt x="153" y="40"/>
                    </a:lnTo>
                    <a:lnTo>
                      <a:pt x="134" y="33"/>
                    </a:lnTo>
                    <a:lnTo>
                      <a:pt x="119" y="28"/>
                    </a:lnTo>
                    <a:lnTo>
                      <a:pt x="108" y="25"/>
                    </a:lnTo>
                    <a:lnTo>
                      <a:pt x="94" y="21"/>
                    </a:lnTo>
                    <a:lnTo>
                      <a:pt x="80" y="18"/>
                    </a:lnTo>
                    <a:lnTo>
                      <a:pt x="70" y="17"/>
                    </a:lnTo>
                    <a:lnTo>
                      <a:pt x="57" y="17"/>
                    </a:lnTo>
                    <a:lnTo>
                      <a:pt x="42" y="18"/>
                    </a:lnTo>
                    <a:lnTo>
                      <a:pt x="25" y="20"/>
                    </a:lnTo>
                    <a:lnTo>
                      <a:pt x="7" y="23"/>
                    </a:lnTo>
                    <a:lnTo>
                      <a:pt x="1" y="25"/>
                    </a:lnTo>
                    <a:lnTo>
                      <a:pt x="0" y="8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  <p:sp>
            <p:nvSpPr>
              <p:cNvPr id="8" name="Freeform 8"/>
              <p:cNvSpPr>
                <a:spLocks/>
              </p:cNvSpPr>
              <p:nvPr/>
            </p:nvSpPr>
            <p:spPr bwMode="auto">
              <a:xfrm>
                <a:off x="734" y="3494"/>
                <a:ext cx="1416" cy="514"/>
              </a:xfrm>
              <a:custGeom>
                <a:avLst/>
                <a:gdLst>
                  <a:gd name="T0" fmla="*/ 227202776 w 222"/>
                  <a:gd name="T1" fmla="*/ 2147483647 h 68"/>
                  <a:gd name="T2" fmla="*/ 2147483647 w 222"/>
                  <a:gd name="T3" fmla="*/ 2147483647 h 68"/>
                  <a:gd name="T4" fmla="*/ 2147483647 w 222"/>
                  <a:gd name="T5" fmla="*/ 0 h 68"/>
                  <a:gd name="T6" fmla="*/ 2147483647 w 222"/>
                  <a:gd name="T7" fmla="*/ 0 h 68"/>
                  <a:gd name="T8" fmla="*/ 2147483647 w 222"/>
                  <a:gd name="T9" fmla="*/ 1854012407 h 68"/>
                  <a:gd name="T10" fmla="*/ 2147483647 w 222"/>
                  <a:gd name="T11" fmla="*/ 2147483647 h 68"/>
                  <a:gd name="T12" fmla="*/ 2147483647 w 222"/>
                  <a:gd name="T13" fmla="*/ 2147483647 h 68"/>
                  <a:gd name="T14" fmla="*/ 2147483647 w 222"/>
                  <a:gd name="T15" fmla="*/ 2147483647 h 68"/>
                  <a:gd name="T16" fmla="*/ 2147483647 w 222"/>
                  <a:gd name="T17" fmla="*/ 2147483647 h 68"/>
                  <a:gd name="T18" fmla="*/ 2147483647 w 222"/>
                  <a:gd name="T19" fmla="*/ 2147483647 h 68"/>
                  <a:gd name="T20" fmla="*/ 2147483647 w 222"/>
                  <a:gd name="T21" fmla="*/ 2147483647 h 68"/>
                  <a:gd name="T22" fmla="*/ 2147483647 w 222"/>
                  <a:gd name="T23" fmla="*/ 2147483647 h 68"/>
                  <a:gd name="T24" fmla="*/ 2147483647 w 222"/>
                  <a:gd name="T25" fmla="*/ 2147483647 h 68"/>
                  <a:gd name="T26" fmla="*/ 2147483647 w 222"/>
                  <a:gd name="T27" fmla="*/ 2147483647 h 68"/>
                  <a:gd name="T28" fmla="*/ 2147483647 w 222"/>
                  <a:gd name="T29" fmla="*/ 2147483647 h 68"/>
                  <a:gd name="T30" fmla="*/ 2147483647 w 222"/>
                  <a:gd name="T31" fmla="*/ 2147483647 h 68"/>
                  <a:gd name="T32" fmla="*/ 2147483647 w 222"/>
                  <a:gd name="T33" fmla="*/ 2147483647 h 68"/>
                  <a:gd name="T34" fmla="*/ 2147483647 w 222"/>
                  <a:gd name="T35" fmla="*/ 2147483647 h 68"/>
                  <a:gd name="T36" fmla="*/ 2147483647 w 222"/>
                  <a:gd name="T37" fmla="*/ 2147483647 h 68"/>
                  <a:gd name="T38" fmla="*/ 2147483647 w 222"/>
                  <a:gd name="T39" fmla="*/ 2147483647 h 68"/>
                  <a:gd name="T40" fmla="*/ 1887691686 w 222"/>
                  <a:gd name="T41" fmla="*/ 2147483647 h 68"/>
                  <a:gd name="T42" fmla="*/ 0 w 222"/>
                  <a:gd name="T43" fmla="*/ 2147483647 h 68"/>
                  <a:gd name="T44" fmla="*/ 227202776 w 222"/>
                  <a:gd name="T45" fmla="*/ 2147483647 h 6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22"/>
                  <a:gd name="T70" fmla="*/ 0 h 68"/>
                  <a:gd name="T71" fmla="*/ 222 w 222"/>
                  <a:gd name="T72" fmla="*/ 68 h 68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22" h="68">
                    <a:moveTo>
                      <a:pt x="2" y="10"/>
                    </a:moveTo>
                    <a:lnTo>
                      <a:pt x="25" y="4"/>
                    </a:lnTo>
                    <a:lnTo>
                      <a:pt x="45" y="0"/>
                    </a:lnTo>
                    <a:lnTo>
                      <a:pt x="68" y="0"/>
                    </a:lnTo>
                    <a:lnTo>
                      <a:pt x="90" y="3"/>
                    </a:lnTo>
                    <a:lnTo>
                      <a:pt x="119" y="10"/>
                    </a:lnTo>
                    <a:lnTo>
                      <a:pt x="147" y="18"/>
                    </a:lnTo>
                    <a:lnTo>
                      <a:pt x="174" y="26"/>
                    </a:lnTo>
                    <a:lnTo>
                      <a:pt x="195" y="35"/>
                    </a:lnTo>
                    <a:lnTo>
                      <a:pt x="212" y="42"/>
                    </a:lnTo>
                    <a:lnTo>
                      <a:pt x="221" y="67"/>
                    </a:lnTo>
                    <a:lnTo>
                      <a:pt x="205" y="57"/>
                    </a:lnTo>
                    <a:lnTo>
                      <a:pt x="194" y="52"/>
                    </a:lnTo>
                    <a:lnTo>
                      <a:pt x="177" y="45"/>
                    </a:lnTo>
                    <a:lnTo>
                      <a:pt x="161" y="40"/>
                    </a:lnTo>
                    <a:lnTo>
                      <a:pt x="145" y="36"/>
                    </a:lnTo>
                    <a:lnTo>
                      <a:pt x="120" y="30"/>
                    </a:lnTo>
                    <a:lnTo>
                      <a:pt x="91" y="25"/>
                    </a:lnTo>
                    <a:lnTo>
                      <a:pt x="65" y="22"/>
                    </a:lnTo>
                    <a:lnTo>
                      <a:pt x="43" y="24"/>
                    </a:lnTo>
                    <a:lnTo>
                      <a:pt x="17" y="27"/>
                    </a:lnTo>
                    <a:lnTo>
                      <a:pt x="0" y="32"/>
                    </a:lnTo>
                    <a:lnTo>
                      <a:pt x="2" y="10"/>
                    </a:lnTo>
                  </a:path>
                </a:pathLst>
              </a:custGeom>
              <a:solidFill>
                <a:srgbClr val="FFCC66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  <p:sp>
            <p:nvSpPr>
              <p:cNvPr id="9" name="Freeform 9"/>
              <p:cNvSpPr>
                <a:spLocks/>
              </p:cNvSpPr>
              <p:nvPr/>
            </p:nvSpPr>
            <p:spPr bwMode="auto">
              <a:xfrm>
                <a:off x="2425" y="3139"/>
                <a:ext cx="204" cy="559"/>
              </a:xfrm>
              <a:custGeom>
                <a:avLst/>
                <a:gdLst>
                  <a:gd name="T0" fmla="*/ 2147483647 w 32"/>
                  <a:gd name="T1" fmla="*/ 2147483647 h 74"/>
                  <a:gd name="T2" fmla="*/ 2147483647 w 32"/>
                  <a:gd name="T3" fmla="*/ 2147483647 h 74"/>
                  <a:gd name="T4" fmla="*/ 2147483647 w 32"/>
                  <a:gd name="T5" fmla="*/ 2147483647 h 74"/>
                  <a:gd name="T6" fmla="*/ 2147483647 w 32"/>
                  <a:gd name="T7" fmla="*/ 2147483647 h 74"/>
                  <a:gd name="T8" fmla="*/ 2147483647 w 32"/>
                  <a:gd name="T9" fmla="*/ 2147483647 h 74"/>
                  <a:gd name="T10" fmla="*/ 2147483647 w 32"/>
                  <a:gd name="T11" fmla="*/ 2147483647 h 74"/>
                  <a:gd name="T12" fmla="*/ 1112992053 w 32"/>
                  <a:gd name="T13" fmla="*/ 2147483647 h 74"/>
                  <a:gd name="T14" fmla="*/ 0 w 32"/>
                  <a:gd name="T15" fmla="*/ 0 h 74"/>
                  <a:gd name="T16" fmla="*/ 103577304 w 32"/>
                  <a:gd name="T17" fmla="*/ 2147483647 h 74"/>
                  <a:gd name="T18" fmla="*/ 1216556276 w 32"/>
                  <a:gd name="T19" fmla="*/ 2147483647 h 74"/>
                  <a:gd name="T20" fmla="*/ 2147483647 w 32"/>
                  <a:gd name="T21" fmla="*/ 2147483647 h 7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2"/>
                  <a:gd name="T34" fmla="*/ 0 h 74"/>
                  <a:gd name="T35" fmla="*/ 32 w 32"/>
                  <a:gd name="T36" fmla="*/ 74 h 7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2" h="74">
                    <a:moveTo>
                      <a:pt x="29" y="73"/>
                    </a:moveTo>
                    <a:lnTo>
                      <a:pt x="31" y="65"/>
                    </a:lnTo>
                    <a:lnTo>
                      <a:pt x="31" y="52"/>
                    </a:lnTo>
                    <a:lnTo>
                      <a:pt x="31" y="37"/>
                    </a:lnTo>
                    <a:lnTo>
                      <a:pt x="29" y="24"/>
                    </a:lnTo>
                    <a:lnTo>
                      <a:pt x="28" y="11"/>
                    </a:lnTo>
                    <a:lnTo>
                      <a:pt x="10" y="6"/>
                    </a:lnTo>
                    <a:lnTo>
                      <a:pt x="0" y="0"/>
                    </a:lnTo>
                    <a:lnTo>
                      <a:pt x="1" y="17"/>
                    </a:lnTo>
                    <a:lnTo>
                      <a:pt x="11" y="47"/>
                    </a:lnTo>
                    <a:lnTo>
                      <a:pt x="29" y="73"/>
                    </a:lnTo>
                  </a:path>
                </a:pathLst>
              </a:custGeom>
              <a:solidFill>
                <a:srgbClr val="FFFF00"/>
              </a:solidFill>
              <a:ln w="12700" cap="rnd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  <p:sp>
            <p:nvSpPr>
              <p:cNvPr id="10" name="Freeform 10"/>
              <p:cNvSpPr>
                <a:spLocks/>
              </p:cNvSpPr>
              <p:nvPr/>
            </p:nvSpPr>
            <p:spPr bwMode="auto">
              <a:xfrm>
                <a:off x="2278" y="2542"/>
                <a:ext cx="319" cy="733"/>
              </a:xfrm>
              <a:custGeom>
                <a:avLst/>
                <a:gdLst>
                  <a:gd name="T0" fmla="*/ 2147483647 w 50"/>
                  <a:gd name="T1" fmla="*/ 2147483647 h 97"/>
                  <a:gd name="T2" fmla="*/ 2147483647 w 50"/>
                  <a:gd name="T3" fmla="*/ 2147483647 h 97"/>
                  <a:gd name="T4" fmla="*/ 2147483647 w 50"/>
                  <a:gd name="T5" fmla="*/ 2147483647 h 97"/>
                  <a:gd name="T6" fmla="*/ 1891444643 w 50"/>
                  <a:gd name="T7" fmla="*/ 2147483647 h 97"/>
                  <a:gd name="T8" fmla="*/ 999067680 w 50"/>
                  <a:gd name="T9" fmla="*/ 2147483647 h 97"/>
                  <a:gd name="T10" fmla="*/ 0 w 50"/>
                  <a:gd name="T11" fmla="*/ 0 h 97"/>
                  <a:gd name="T12" fmla="*/ 104131291 w 50"/>
                  <a:gd name="T13" fmla="*/ 2147483647 h 97"/>
                  <a:gd name="T14" fmla="*/ 104131291 w 50"/>
                  <a:gd name="T15" fmla="*/ 2147483647 h 97"/>
                  <a:gd name="T16" fmla="*/ 664357466 w 50"/>
                  <a:gd name="T17" fmla="*/ 2147483647 h 97"/>
                  <a:gd name="T18" fmla="*/ 1227150262 w 50"/>
                  <a:gd name="T19" fmla="*/ 2147483647 h 97"/>
                  <a:gd name="T20" fmla="*/ 1454768177 w 50"/>
                  <a:gd name="T21" fmla="*/ 2147483647 h 97"/>
                  <a:gd name="T22" fmla="*/ 1891444643 w 50"/>
                  <a:gd name="T23" fmla="*/ 2147483647 h 97"/>
                  <a:gd name="T24" fmla="*/ 2147483647 w 50"/>
                  <a:gd name="T25" fmla="*/ 2147483647 h 97"/>
                  <a:gd name="T26" fmla="*/ 2147483647 w 50"/>
                  <a:gd name="T27" fmla="*/ 2147483647 h 97"/>
                  <a:gd name="T28" fmla="*/ 2147483647 w 50"/>
                  <a:gd name="T29" fmla="*/ 2147483647 h 97"/>
                  <a:gd name="T30" fmla="*/ 2147483647 w 50"/>
                  <a:gd name="T31" fmla="*/ 2147483647 h 97"/>
                  <a:gd name="T32" fmla="*/ 2147483647 w 50"/>
                  <a:gd name="T33" fmla="*/ 2147483647 h 97"/>
                  <a:gd name="T34" fmla="*/ 2147483647 w 50"/>
                  <a:gd name="T35" fmla="*/ 2147483647 h 97"/>
                  <a:gd name="T36" fmla="*/ 2147483647 w 50"/>
                  <a:gd name="T37" fmla="*/ 2147483647 h 9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0"/>
                  <a:gd name="T58" fmla="*/ 0 h 97"/>
                  <a:gd name="T59" fmla="*/ 50 w 50"/>
                  <a:gd name="T60" fmla="*/ 97 h 9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0" h="97">
                    <a:moveTo>
                      <a:pt x="38" y="17"/>
                    </a:moveTo>
                    <a:lnTo>
                      <a:pt x="35" y="15"/>
                    </a:lnTo>
                    <a:lnTo>
                      <a:pt x="27" y="15"/>
                    </a:lnTo>
                    <a:lnTo>
                      <a:pt x="17" y="10"/>
                    </a:lnTo>
                    <a:lnTo>
                      <a:pt x="9" y="5"/>
                    </a:lnTo>
                    <a:lnTo>
                      <a:pt x="0" y="0"/>
                    </a:lnTo>
                    <a:lnTo>
                      <a:pt x="1" y="17"/>
                    </a:lnTo>
                    <a:lnTo>
                      <a:pt x="1" y="30"/>
                    </a:lnTo>
                    <a:lnTo>
                      <a:pt x="6" y="38"/>
                    </a:lnTo>
                    <a:lnTo>
                      <a:pt x="11" y="49"/>
                    </a:lnTo>
                    <a:lnTo>
                      <a:pt x="13" y="62"/>
                    </a:lnTo>
                    <a:lnTo>
                      <a:pt x="17" y="70"/>
                    </a:lnTo>
                    <a:lnTo>
                      <a:pt x="22" y="80"/>
                    </a:lnTo>
                    <a:lnTo>
                      <a:pt x="32" y="86"/>
                    </a:lnTo>
                    <a:lnTo>
                      <a:pt x="49" y="96"/>
                    </a:lnTo>
                    <a:lnTo>
                      <a:pt x="43" y="58"/>
                    </a:lnTo>
                    <a:lnTo>
                      <a:pt x="43" y="49"/>
                    </a:lnTo>
                    <a:lnTo>
                      <a:pt x="39" y="31"/>
                    </a:lnTo>
                    <a:lnTo>
                      <a:pt x="38" y="17"/>
                    </a:lnTo>
                  </a:path>
                </a:pathLst>
              </a:custGeom>
              <a:solidFill>
                <a:schemeClr val="accent2"/>
              </a:solidFill>
              <a:ln w="12700" cap="rnd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auto">
              <a:xfrm>
                <a:off x="1595" y="2157"/>
                <a:ext cx="823" cy="982"/>
              </a:xfrm>
              <a:custGeom>
                <a:avLst/>
                <a:gdLst>
                  <a:gd name="T0" fmla="*/ 2014640984 w 129"/>
                  <a:gd name="T1" fmla="*/ 2147483647 h 130"/>
                  <a:gd name="T2" fmla="*/ 455561750 w 129"/>
                  <a:gd name="T3" fmla="*/ 2147483647 h 130"/>
                  <a:gd name="T4" fmla="*/ 104107869 w 129"/>
                  <a:gd name="T5" fmla="*/ 2147483647 h 130"/>
                  <a:gd name="T6" fmla="*/ 0 w 129"/>
                  <a:gd name="T7" fmla="*/ 2147483647 h 130"/>
                  <a:gd name="T8" fmla="*/ 332100784 w 129"/>
                  <a:gd name="T9" fmla="*/ 2147483647 h 130"/>
                  <a:gd name="T10" fmla="*/ 787662228 w 129"/>
                  <a:gd name="T11" fmla="*/ 635745172 h 130"/>
                  <a:gd name="T12" fmla="*/ 2147483647 w 129"/>
                  <a:gd name="T13" fmla="*/ 0 h 130"/>
                  <a:gd name="T14" fmla="*/ 2147483647 w 129"/>
                  <a:gd name="T15" fmla="*/ 635745172 h 130"/>
                  <a:gd name="T16" fmla="*/ 2147483647 w 129"/>
                  <a:gd name="T17" fmla="*/ 2147483647 h 130"/>
                  <a:gd name="T18" fmla="*/ 2147483647 w 129"/>
                  <a:gd name="T19" fmla="*/ 2147483647 h 130"/>
                  <a:gd name="T20" fmla="*/ 2147483647 w 129"/>
                  <a:gd name="T21" fmla="*/ 2147483647 h 130"/>
                  <a:gd name="T22" fmla="*/ 2147483647 w 129"/>
                  <a:gd name="T23" fmla="*/ 2147483647 h 130"/>
                  <a:gd name="T24" fmla="*/ 2147483647 w 129"/>
                  <a:gd name="T25" fmla="*/ 2147483647 h 130"/>
                  <a:gd name="T26" fmla="*/ 2147483647 w 129"/>
                  <a:gd name="T27" fmla="*/ 2147483647 h 130"/>
                  <a:gd name="T28" fmla="*/ 2147483647 w 129"/>
                  <a:gd name="T29" fmla="*/ 2147483647 h 130"/>
                  <a:gd name="T30" fmla="*/ 2147483647 w 129"/>
                  <a:gd name="T31" fmla="*/ 2147483647 h 130"/>
                  <a:gd name="T32" fmla="*/ 2147483647 w 129"/>
                  <a:gd name="T33" fmla="*/ 2147483647 h 130"/>
                  <a:gd name="T34" fmla="*/ 2147483647 w 129"/>
                  <a:gd name="T35" fmla="*/ 2147483647 h 130"/>
                  <a:gd name="T36" fmla="*/ 2147483647 w 129"/>
                  <a:gd name="T37" fmla="*/ 2147483647 h 130"/>
                  <a:gd name="T38" fmla="*/ 2147483647 w 129"/>
                  <a:gd name="T39" fmla="*/ 2147483647 h 130"/>
                  <a:gd name="T40" fmla="*/ 2014640984 w 129"/>
                  <a:gd name="T41" fmla="*/ 2147483647 h 13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29"/>
                  <a:gd name="T64" fmla="*/ 0 h 130"/>
                  <a:gd name="T65" fmla="*/ 129 w 129"/>
                  <a:gd name="T66" fmla="*/ 130 h 13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29" h="130">
                    <a:moveTo>
                      <a:pt x="18" y="114"/>
                    </a:moveTo>
                    <a:lnTo>
                      <a:pt x="4" y="87"/>
                    </a:lnTo>
                    <a:lnTo>
                      <a:pt x="1" y="79"/>
                    </a:lnTo>
                    <a:lnTo>
                      <a:pt x="0" y="61"/>
                    </a:lnTo>
                    <a:lnTo>
                      <a:pt x="3" y="15"/>
                    </a:lnTo>
                    <a:lnTo>
                      <a:pt x="7" y="1"/>
                    </a:lnTo>
                    <a:lnTo>
                      <a:pt x="23" y="0"/>
                    </a:lnTo>
                    <a:lnTo>
                      <a:pt x="59" y="1"/>
                    </a:lnTo>
                    <a:lnTo>
                      <a:pt x="88" y="9"/>
                    </a:lnTo>
                    <a:lnTo>
                      <a:pt x="111" y="25"/>
                    </a:lnTo>
                    <a:lnTo>
                      <a:pt x="111" y="29"/>
                    </a:lnTo>
                    <a:lnTo>
                      <a:pt x="107" y="47"/>
                    </a:lnTo>
                    <a:lnTo>
                      <a:pt x="111" y="79"/>
                    </a:lnTo>
                    <a:lnTo>
                      <a:pt x="119" y="105"/>
                    </a:lnTo>
                    <a:lnTo>
                      <a:pt x="128" y="129"/>
                    </a:lnTo>
                    <a:lnTo>
                      <a:pt x="112" y="127"/>
                    </a:lnTo>
                    <a:lnTo>
                      <a:pt x="96" y="121"/>
                    </a:lnTo>
                    <a:lnTo>
                      <a:pt x="78" y="114"/>
                    </a:lnTo>
                    <a:lnTo>
                      <a:pt x="63" y="114"/>
                    </a:lnTo>
                    <a:lnTo>
                      <a:pt x="41" y="112"/>
                    </a:lnTo>
                    <a:lnTo>
                      <a:pt x="18" y="114"/>
                    </a:lnTo>
                  </a:path>
                </a:pathLst>
              </a:custGeom>
              <a:solidFill>
                <a:schemeClr val="accent2"/>
              </a:solidFill>
              <a:ln w="12700" cap="rnd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auto">
              <a:xfrm>
                <a:off x="1372" y="2081"/>
                <a:ext cx="262" cy="756"/>
              </a:xfrm>
              <a:custGeom>
                <a:avLst/>
                <a:gdLst>
                  <a:gd name="T0" fmla="*/ 0 w 41"/>
                  <a:gd name="T1" fmla="*/ 0 h 100"/>
                  <a:gd name="T2" fmla="*/ 675759759 w 41"/>
                  <a:gd name="T3" fmla="*/ 1855926937 h 100"/>
                  <a:gd name="T4" fmla="*/ 1242765583 w 41"/>
                  <a:gd name="T5" fmla="*/ 2147483647 h 100"/>
                  <a:gd name="T6" fmla="*/ 1582144051 w 41"/>
                  <a:gd name="T7" fmla="*/ 2147483647 h 100"/>
                  <a:gd name="T8" fmla="*/ 1938070075 w 41"/>
                  <a:gd name="T9" fmla="*/ 2147483647 h 100"/>
                  <a:gd name="T10" fmla="*/ 2147483647 w 41"/>
                  <a:gd name="T11" fmla="*/ 2147483647 h 100"/>
                  <a:gd name="T12" fmla="*/ 2147483647 w 41"/>
                  <a:gd name="T13" fmla="*/ 2147483647 h 100"/>
                  <a:gd name="T14" fmla="*/ 2147483647 w 41"/>
                  <a:gd name="T15" fmla="*/ 2147483647 h 100"/>
                  <a:gd name="T16" fmla="*/ 2147483647 w 41"/>
                  <a:gd name="T17" fmla="*/ 2147483647 h 100"/>
                  <a:gd name="T18" fmla="*/ 2147483647 w 41"/>
                  <a:gd name="T19" fmla="*/ 2147483647 h 100"/>
                  <a:gd name="T20" fmla="*/ 2147483647 w 41"/>
                  <a:gd name="T21" fmla="*/ 2147483647 h 100"/>
                  <a:gd name="T22" fmla="*/ 2147483647 w 41"/>
                  <a:gd name="T23" fmla="*/ 2147483647 h 100"/>
                  <a:gd name="T24" fmla="*/ 2147483647 w 41"/>
                  <a:gd name="T25" fmla="*/ 2147483647 h 100"/>
                  <a:gd name="T26" fmla="*/ 2147483647 w 41"/>
                  <a:gd name="T27" fmla="*/ 2147483647 h 100"/>
                  <a:gd name="T28" fmla="*/ 2147483647 w 41"/>
                  <a:gd name="T29" fmla="*/ 2147483647 h 100"/>
                  <a:gd name="T30" fmla="*/ 2147483647 w 41"/>
                  <a:gd name="T31" fmla="*/ 2147483647 h 100"/>
                  <a:gd name="T32" fmla="*/ 2147483647 w 41"/>
                  <a:gd name="T33" fmla="*/ 2147483647 h 100"/>
                  <a:gd name="T34" fmla="*/ 1473807270 w 41"/>
                  <a:gd name="T35" fmla="*/ 2147483647 h 100"/>
                  <a:gd name="T36" fmla="*/ 1137433954 w 41"/>
                  <a:gd name="T37" fmla="*/ 2147483647 h 100"/>
                  <a:gd name="T38" fmla="*/ 906395539 w 41"/>
                  <a:gd name="T39" fmla="*/ 2147483647 h 100"/>
                  <a:gd name="T40" fmla="*/ 675759759 w 41"/>
                  <a:gd name="T41" fmla="*/ 2147483647 h 100"/>
                  <a:gd name="T42" fmla="*/ 0 w 41"/>
                  <a:gd name="T43" fmla="*/ 2147483647 h 100"/>
                  <a:gd name="T44" fmla="*/ 0 w 41"/>
                  <a:gd name="T45" fmla="*/ 0 h 10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41"/>
                  <a:gd name="T70" fmla="*/ 0 h 100"/>
                  <a:gd name="T71" fmla="*/ 41 w 41"/>
                  <a:gd name="T72" fmla="*/ 100 h 10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41" h="100">
                    <a:moveTo>
                      <a:pt x="0" y="0"/>
                    </a:moveTo>
                    <a:lnTo>
                      <a:pt x="6" y="3"/>
                    </a:lnTo>
                    <a:lnTo>
                      <a:pt x="11" y="6"/>
                    </a:lnTo>
                    <a:lnTo>
                      <a:pt x="14" y="8"/>
                    </a:lnTo>
                    <a:lnTo>
                      <a:pt x="17" y="9"/>
                    </a:lnTo>
                    <a:lnTo>
                      <a:pt x="21" y="10"/>
                    </a:lnTo>
                    <a:lnTo>
                      <a:pt x="26" y="11"/>
                    </a:lnTo>
                    <a:lnTo>
                      <a:pt x="33" y="12"/>
                    </a:lnTo>
                    <a:lnTo>
                      <a:pt x="40" y="13"/>
                    </a:lnTo>
                    <a:lnTo>
                      <a:pt x="38" y="28"/>
                    </a:lnTo>
                    <a:lnTo>
                      <a:pt x="33" y="49"/>
                    </a:lnTo>
                    <a:lnTo>
                      <a:pt x="33" y="62"/>
                    </a:lnTo>
                    <a:lnTo>
                      <a:pt x="34" y="68"/>
                    </a:lnTo>
                    <a:lnTo>
                      <a:pt x="33" y="75"/>
                    </a:lnTo>
                    <a:lnTo>
                      <a:pt x="35" y="99"/>
                    </a:lnTo>
                    <a:lnTo>
                      <a:pt x="29" y="87"/>
                    </a:lnTo>
                    <a:lnTo>
                      <a:pt x="20" y="69"/>
                    </a:lnTo>
                    <a:lnTo>
                      <a:pt x="13" y="51"/>
                    </a:lnTo>
                    <a:lnTo>
                      <a:pt x="10" y="40"/>
                    </a:lnTo>
                    <a:lnTo>
                      <a:pt x="8" y="35"/>
                    </a:lnTo>
                    <a:lnTo>
                      <a:pt x="6" y="29"/>
                    </a:lnTo>
                    <a:lnTo>
                      <a:pt x="0" y="11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2"/>
              </a:solidFill>
              <a:ln w="12700" cap="rnd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auto">
              <a:xfrm>
                <a:off x="447" y="1968"/>
                <a:ext cx="1225" cy="945"/>
              </a:xfrm>
              <a:custGeom>
                <a:avLst/>
                <a:gdLst>
                  <a:gd name="T0" fmla="*/ 0 w 192"/>
                  <a:gd name="T1" fmla="*/ 2147483647 h 125"/>
                  <a:gd name="T2" fmla="*/ 664485726 w 192"/>
                  <a:gd name="T3" fmla="*/ 2147483647 h 125"/>
                  <a:gd name="T4" fmla="*/ 1227393668 w 192"/>
                  <a:gd name="T5" fmla="*/ 2147483647 h 125"/>
                  <a:gd name="T6" fmla="*/ 2015461643 w 192"/>
                  <a:gd name="T7" fmla="*/ 2147483647 h 125"/>
                  <a:gd name="T8" fmla="*/ 2147483647 w 192"/>
                  <a:gd name="T9" fmla="*/ 2147483647 h 125"/>
                  <a:gd name="T10" fmla="*/ 2147483647 w 192"/>
                  <a:gd name="T11" fmla="*/ 1205289175 h 125"/>
                  <a:gd name="T12" fmla="*/ 2147483647 w 192"/>
                  <a:gd name="T13" fmla="*/ 640736818 h 125"/>
                  <a:gd name="T14" fmla="*/ 2147483647 w 192"/>
                  <a:gd name="T15" fmla="*/ 0 h 125"/>
                  <a:gd name="T16" fmla="*/ 2147483647 w 192"/>
                  <a:gd name="T17" fmla="*/ 0 h 125"/>
                  <a:gd name="T18" fmla="*/ 2147483647 w 192"/>
                  <a:gd name="T19" fmla="*/ 0 h 125"/>
                  <a:gd name="T20" fmla="*/ 2147483647 w 192"/>
                  <a:gd name="T21" fmla="*/ 0 h 125"/>
                  <a:gd name="T22" fmla="*/ 2147483647 w 192"/>
                  <a:gd name="T23" fmla="*/ 1205289175 h 125"/>
                  <a:gd name="T24" fmla="*/ 2147483647 w 192"/>
                  <a:gd name="T25" fmla="*/ 1855927050 h 125"/>
                  <a:gd name="T26" fmla="*/ 2147483647 w 192"/>
                  <a:gd name="T27" fmla="*/ 2147483647 h 125"/>
                  <a:gd name="T28" fmla="*/ 2147483647 w 192"/>
                  <a:gd name="T29" fmla="*/ 2147483647 h 125"/>
                  <a:gd name="T30" fmla="*/ 2147483647 w 192"/>
                  <a:gd name="T31" fmla="*/ 2147483647 h 125"/>
                  <a:gd name="T32" fmla="*/ 2147483647 w 192"/>
                  <a:gd name="T33" fmla="*/ 2147483647 h 125"/>
                  <a:gd name="T34" fmla="*/ 2147483647 w 192"/>
                  <a:gd name="T35" fmla="*/ 2147483647 h 125"/>
                  <a:gd name="T36" fmla="*/ 2147483647 w 192"/>
                  <a:gd name="T37" fmla="*/ 2147483647 h 125"/>
                  <a:gd name="T38" fmla="*/ 2147483647 w 192"/>
                  <a:gd name="T39" fmla="*/ 2147483647 h 125"/>
                  <a:gd name="T40" fmla="*/ 2147483647 w 192"/>
                  <a:gd name="T41" fmla="*/ 2147483647 h 125"/>
                  <a:gd name="T42" fmla="*/ 2147483647 w 192"/>
                  <a:gd name="T43" fmla="*/ 2147483647 h 125"/>
                  <a:gd name="T44" fmla="*/ 2147483647 w 192"/>
                  <a:gd name="T45" fmla="*/ 2147483647 h 125"/>
                  <a:gd name="T46" fmla="*/ 2147483647 w 192"/>
                  <a:gd name="T47" fmla="*/ 2147483647 h 125"/>
                  <a:gd name="T48" fmla="*/ 2147483647 w 192"/>
                  <a:gd name="T49" fmla="*/ 2147483647 h 125"/>
                  <a:gd name="T50" fmla="*/ 2147483647 w 192"/>
                  <a:gd name="T51" fmla="*/ 2147483647 h 125"/>
                  <a:gd name="T52" fmla="*/ 2147483647 w 192"/>
                  <a:gd name="T53" fmla="*/ 2147483647 h 125"/>
                  <a:gd name="T54" fmla="*/ 2147483647 w 192"/>
                  <a:gd name="T55" fmla="*/ 2147483647 h 125"/>
                  <a:gd name="T56" fmla="*/ 2147483647 w 192"/>
                  <a:gd name="T57" fmla="*/ 2147483647 h 125"/>
                  <a:gd name="T58" fmla="*/ 2147483647 w 192"/>
                  <a:gd name="T59" fmla="*/ 2147483647 h 125"/>
                  <a:gd name="T60" fmla="*/ 2147483647 w 192"/>
                  <a:gd name="T61" fmla="*/ 2147483647 h 125"/>
                  <a:gd name="T62" fmla="*/ 2147483647 w 192"/>
                  <a:gd name="T63" fmla="*/ 2147483647 h 125"/>
                  <a:gd name="T64" fmla="*/ 2147483647 w 192"/>
                  <a:gd name="T65" fmla="*/ 2147483647 h 125"/>
                  <a:gd name="T66" fmla="*/ 2147483647 w 192"/>
                  <a:gd name="T67" fmla="*/ 2147483647 h 125"/>
                  <a:gd name="T68" fmla="*/ 2147483647 w 192"/>
                  <a:gd name="T69" fmla="*/ 2147483647 h 125"/>
                  <a:gd name="T70" fmla="*/ 2147483647 w 192"/>
                  <a:gd name="T71" fmla="*/ 2147483647 h 125"/>
                  <a:gd name="T72" fmla="*/ 2147483647 w 192"/>
                  <a:gd name="T73" fmla="*/ 2147483647 h 125"/>
                  <a:gd name="T74" fmla="*/ 2147483647 w 192"/>
                  <a:gd name="T75" fmla="*/ 2147483647 h 125"/>
                  <a:gd name="T76" fmla="*/ 2015461643 w 192"/>
                  <a:gd name="T77" fmla="*/ 2147483647 h 125"/>
                  <a:gd name="T78" fmla="*/ 1787740748 w 192"/>
                  <a:gd name="T79" fmla="*/ 2147483647 h 125"/>
                  <a:gd name="T80" fmla="*/ 1348340330 w 192"/>
                  <a:gd name="T81" fmla="*/ 2147483647 h 125"/>
                  <a:gd name="T82" fmla="*/ 788003254 w 192"/>
                  <a:gd name="T83" fmla="*/ 2147483647 h 125"/>
                  <a:gd name="T84" fmla="*/ 332281042 w 192"/>
                  <a:gd name="T85" fmla="*/ 2147483647 h 125"/>
                  <a:gd name="T86" fmla="*/ 0 w 192"/>
                  <a:gd name="T87" fmla="*/ 2147483647 h 125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92"/>
                  <a:gd name="T133" fmla="*/ 0 h 125"/>
                  <a:gd name="T134" fmla="*/ 192 w 192"/>
                  <a:gd name="T135" fmla="*/ 125 h 125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92" h="125">
                    <a:moveTo>
                      <a:pt x="0" y="21"/>
                    </a:moveTo>
                    <a:lnTo>
                      <a:pt x="6" y="16"/>
                    </a:lnTo>
                    <a:lnTo>
                      <a:pt x="11" y="13"/>
                    </a:lnTo>
                    <a:lnTo>
                      <a:pt x="18" y="10"/>
                    </a:lnTo>
                    <a:lnTo>
                      <a:pt x="29" y="6"/>
                    </a:lnTo>
                    <a:lnTo>
                      <a:pt x="40" y="2"/>
                    </a:lnTo>
                    <a:lnTo>
                      <a:pt x="50" y="1"/>
                    </a:lnTo>
                    <a:lnTo>
                      <a:pt x="60" y="0"/>
                    </a:lnTo>
                    <a:lnTo>
                      <a:pt x="72" y="0"/>
                    </a:lnTo>
                    <a:lnTo>
                      <a:pt x="87" y="0"/>
                    </a:lnTo>
                    <a:lnTo>
                      <a:pt x="100" y="0"/>
                    </a:lnTo>
                    <a:lnTo>
                      <a:pt x="113" y="2"/>
                    </a:lnTo>
                    <a:lnTo>
                      <a:pt x="121" y="3"/>
                    </a:lnTo>
                    <a:lnTo>
                      <a:pt x="132" y="7"/>
                    </a:lnTo>
                    <a:lnTo>
                      <a:pt x="142" y="11"/>
                    </a:lnTo>
                    <a:lnTo>
                      <a:pt x="149" y="15"/>
                    </a:lnTo>
                    <a:lnTo>
                      <a:pt x="154" y="17"/>
                    </a:lnTo>
                    <a:lnTo>
                      <a:pt x="155" y="25"/>
                    </a:lnTo>
                    <a:lnTo>
                      <a:pt x="156" y="29"/>
                    </a:lnTo>
                    <a:lnTo>
                      <a:pt x="157" y="39"/>
                    </a:lnTo>
                    <a:lnTo>
                      <a:pt x="161" y="53"/>
                    </a:lnTo>
                    <a:lnTo>
                      <a:pt x="166" y="67"/>
                    </a:lnTo>
                    <a:lnTo>
                      <a:pt x="173" y="87"/>
                    </a:lnTo>
                    <a:lnTo>
                      <a:pt x="182" y="107"/>
                    </a:lnTo>
                    <a:lnTo>
                      <a:pt x="187" y="117"/>
                    </a:lnTo>
                    <a:lnTo>
                      <a:pt x="191" y="124"/>
                    </a:lnTo>
                    <a:lnTo>
                      <a:pt x="180" y="117"/>
                    </a:lnTo>
                    <a:lnTo>
                      <a:pt x="170" y="110"/>
                    </a:lnTo>
                    <a:lnTo>
                      <a:pt x="156" y="104"/>
                    </a:lnTo>
                    <a:lnTo>
                      <a:pt x="140" y="97"/>
                    </a:lnTo>
                    <a:lnTo>
                      <a:pt x="124" y="92"/>
                    </a:lnTo>
                    <a:lnTo>
                      <a:pt x="109" y="89"/>
                    </a:lnTo>
                    <a:lnTo>
                      <a:pt x="90" y="87"/>
                    </a:lnTo>
                    <a:lnTo>
                      <a:pt x="72" y="86"/>
                    </a:lnTo>
                    <a:lnTo>
                      <a:pt x="54" y="87"/>
                    </a:lnTo>
                    <a:lnTo>
                      <a:pt x="36" y="90"/>
                    </a:lnTo>
                    <a:lnTo>
                      <a:pt x="20" y="95"/>
                    </a:lnTo>
                    <a:lnTo>
                      <a:pt x="20" y="87"/>
                    </a:lnTo>
                    <a:lnTo>
                      <a:pt x="18" y="75"/>
                    </a:lnTo>
                    <a:lnTo>
                      <a:pt x="16" y="62"/>
                    </a:lnTo>
                    <a:lnTo>
                      <a:pt x="12" y="50"/>
                    </a:lnTo>
                    <a:lnTo>
                      <a:pt x="7" y="38"/>
                    </a:lnTo>
                    <a:lnTo>
                      <a:pt x="3" y="28"/>
                    </a:lnTo>
                    <a:lnTo>
                      <a:pt x="0" y="21"/>
                    </a:lnTo>
                  </a:path>
                </a:pathLst>
              </a:custGeom>
              <a:solidFill>
                <a:schemeClr val="accent2"/>
              </a:solidFill>
              <a:ln w="12700" cap="rnd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auto">
              <a:xfrm>
                <a:off x="2520" y="2542"/>
                <a:ext cx="409" cy="733"/>
              </a:xfrm>
              <a:custGeom>
                <a:avLst/>
                <a:gdLst>
                  <a:gd name="T0" fmla="*/ 2147483647 w 64"/>
                  <a:gd name="T1" fmla="*/ 2147483647 h 97"/>
                  <a:gd name="T2" fmla="*/ 2147483647 w 64"/>
                  <a:gd name="T3" fmla="*/ 2147483647 h 97"/>
                  <a:gd name="T4" fmla="*/ 2147483647 w 64"/>
                  <a:gd name="T5" fmla="*/ 2147483647 h 97"/>
                  <a:gd name="T6" fmla="*/ 2147483647 w 64"/>
                  <a:gd name="T7" fmla="*/ 2147483647 h 97"/>
                  <a:gd name="T8" fmla="*/ 1474403806 w 64"/>
                  <a:gd name="T9" fmla="*/ 2147483647 h 97"/>
                  <a:gd name="T10" fmla="*/ 906781607 w 64"/>
                  <a:gd name="T11" fmla="*/ 2147483647 h 97"/>
                  <a:gd name="T12" fmla="*/ 676067475 w 64"/>
                  <a:gd name="T13" fmla="*/ 2147483647 h 97"/>
                  <a:gd name="T14" fmla="*/ 570276813 w 64"/>
                  <a:gd name="T15" fmla="*/ 2147483647 h 97"/>
                  <a:gd name="T16" fmla="*/ 570276813 w 64"/>
                  <a:gd name="T17" fmla="*/ 2147483647 h 97"/>
                  <a:gd name="T18" fmla="*/ 570276813 w 64"/>
                  <a:gd name="T19" fmla="*/ 2147483647 h 97"/>
                  <a:gd name="T20" fmla="*/ 105790535 w 64"/>
                  <a:gd name="T21" fmla="*/ 2147483647 h 97"/>
                  <a:gd name="T22" fmla="*/ 105790535 w 64"/>
                  <a:gd name="T23" fmla="*/ 2147483647 h 97"/>
                  <a:gd name="T24" fmla="*/ 0 w 64"/>
                  <a:gd name="T25" fmla="*/ 2147483647 h 97"/>
                  <a:gd name="T26" fmla="*/ 0 w 64"/>
                  <a:gd name="T27" fmla="*/ 2147483647 h 97"/>
                  <a:gd name="T28" fmla="*/ 0 w 64"/>
                  <a:gd name="T29" fmla="*/ 2147483647 h 97"/>
                  <a:gd name="T30" fmla="*/ 1474403806 w 64"/>
                  <a:gd name="T31" fmla="*/ 1850326220 h 97"/>
                  <a:gd name="T32" fmla="*/ 2147483647 w 64"/>
                  <a:gd name="T33" fmla="*/ 637391934 h 97"/>
                  <a:gd name="T34" fmla="*/ 2147483647 w 64"/>
                  <a:gd name="T35" fmla="*/ 0 h 97"/>
                  <a:gd name="T36" fmla="*/ 2147483647 w 64"/>
                  <a:gd name="T37" fmla="*/ 1201575056 h 97"/>
                  <a:gd name="T38" fmla="*/ 2147483647 w 64"/>
                  <a:gd name="T39" fmla="*/ 2147483647 h 97"/>
                  <a:gd name="T40" fmla="*/ 2147483647 w 64"/>
                  <a:gd name="T41" fmla="*/ 2147483647 h 97"/>
                  <a:gd name="T42" fmla="*/ 2147483647 w 64"/>
                  <a:gd name="T43" fmla="*/ 2147483647 h 97"/>
                  <a:gd name="T44" fmla="*/ 2147483647 w 64"/>
                  <a:gd name="T45" fmla="*/ 2147483647 h 97"/>
                  <a:gd name="T46" fmla="*/ 2147483647 w 64"/>
                  <a:gd name="T47" fmla="*/ 2147483647 h 97"/>
                  <a:gd name="T48" fmla="*/ 2147483647 w 64"/>
                  <a:gd name="T49" fmla="*/ 2147483647 h 97"/>
                  <a:gd name="T50" fmla="*/ 2147483647 w 64"/>
                  <a:gd name="T51" fmla="*/ 2147483647 h 97"/>
                  <a:gd name="T52" fmla="*/ 2147483647 w 64"/>
                  <a:gd name="T53" fmla="*/ 2147483647 h 97"/>
                  <a:gd name="T54" fmla="*/ 2147483647 w 64"/>
                  <a:gd name="T55" fmla="*/ 2147483647 h 9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64"/>
                  <a:gd name="T85" fmla="*/ 0 h 97"/>
                  <a:gd name="T86" fmla="*/ 64 w 64"/>
                  <a:gd name="T87" fmla="*/ 97 h 9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64" h="97">
                    <a:moveTo>
                      <a:pt x="63" y="88"/>
                    </a:moveTo>
                    <a:lnTo>
                      <a:pt x="49" y="85"/>
                    </a:lnTo>
                    <a:lnTo>
                      <a:pt x="37" y="85"/>
                    </a:lnTo>
                    <a:lnTo>
                      <a:pt x="26" y="85"/>
                    </a:lnTo>
                    <a:lnTo>
                      <a:pt x="13" y="89"/>
                    </a:lnTo>
                    <a:lnTo>
                      <a:pt x="8" y="96"/>
                    </a:lnTo>
                    <a:lnTo>
                      <a:pt x="6" y="83"/>
                    </a:lnTo>
                    <a:lnTo>
                      <a:pt x="5" y="77"/>
                    </a:lnTo>
                    <a:lnTo>
                      <a:pt x="5" y="66"/>
                    </a:lnTo>
                    <a:lnTo>
                      <a:pt x="1" y="51"/>
                    </a:lnTo>
                    <a:lnTo>
                      <a:pt x="1" y="39"/>
                    </a:lnTo>
                    <a:lnTo>
                      <a:pt x="0" y="27"/>
                    </a:lnTo>
                    <a:lnTo>
                      <a:pt x="0" y="14"/>
                    </a:lnTo>
                    <a:lnTo>
                      <a:pt x="0" y="6"/>
                    </a:lnTo>
                    <a:lnTo>
                      <a:pt x="13" y="3"/>
                    </a:lnTo>
                    <a:lnTo>
                      <a:pt x="32" y="1"/>
                    </a:lnTo>
                    <a:lnTo>
                      <a:pt x="43" y="0"/>
                    </a:lnTo>
                    <a:lnTo>
                      <a:pt x="60" y="2"/>
                    </a:lnTo>
                    <a:lnTo>
                      <a:pt x="55" y="12"/>
                    </a:lnTo>
                    <a:lnTo>
                      <a:pt x="53" y="22"/>
                    </a:lnTo>
                    <a:lnTo>
                      <a:pt x="53" y="30"/>
                    </a:lnTo>
                    <a:lnTo>
                      <a:pt x="53" y="39"/>
                    </a:lnTo>
                    <a:lnTo>
                      <a:pt x="51" y="48"/>
                    </a:lnTo>
                    <a:lnTo>
                      <a:pt x="53" y="58"/>
                    </a:lnTo>
                    <a:lnTo>
                      <a:pt x="55" y="67"/>
                    </a:lnTo>
                    <a:lnTo>
                      <a:pt x="59" y="77"/>
                    </a:lnTo>
                    <a:lnTo>
                      <a:pt x="63" y="88"/>
                    </a:lnTo>
                  </a:path>
                </a:pathLst>
              </a:custGeom>
              <a:solidFill>
                <a:schemeClr val="accent2"/>
              </a:solidFill>
              <a:ln w="12700" cap="rnd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auto">
              <a:xfrm>
                <a:off x="2578" y="3192"/>
                <a:ext cx="453" cy="431"/>
              </a:xfrm>
              <a:custGeom>
                <a:avLst/>
                <a:gdLst>
                  <a:gd name="T0" fmla="*/ 2147483647 w 71"/>
                  <a:gd name="T1" fmla="*/ 2147483647 h 57"/>
                  <a:gd name="T2" fmla="*/ 2147483647 w 71"/>
                  <a:gd name="T3" fmla="*/ 2147483647 h 57"/>
                  <a:gd name="T4" fmla="*/ 2147483647 w 71"/>
                  <a:gd name="T5" fmla="*/ 2147483647 h 57"/>
                  <a:gd name="T6" fmla="*/ 2147483647 w 71"/>
                  <a:gd name="T7" fmla="*/ 1206827261 h 57"/>
                  <a:gd name="T8" fmla="*/ 2147483647 w 71"/>
                  <a:gd name="T9" fmla="*/ 0 h 57"/>
                  <a:gd name="T10" fmla="*/ 2147483647 w 71"/>
                  <a:gd name="T11" fmla="*/ 0 h 57"/>
                  <a:gd name="T12" fmla="*/ 560379798 w 71"/>
                  <a:gd name="T13" fmla="*/ 1859874899 h 57"/>
                  <a:gd name="T14" fmla="*/ 0 w 71"/>
                  <a:gd name="T15" fmla="*/ 2147483647 h 57"/>
                  <a:gd name="T16" fmla="*/ 104154455 w 71"/>
                  <a:gd name="T17" fmla="*/ 2147483647 h 57"/>
                  <a:gd name="T18" fmla="*/ 104154455 w 71"/>
                  <a:gd name="T19" fmla="*/ 2147483647 h 57"/>
                  <a:gd name="T20" fmla="*/ 104154455 w 71"/>
                  <a:gd name="T21" fmla="*/ 2147483647 h 57"/>
                  <a:gd name="T22" fmla="*/ 228144994 w 71"/>
                  <a:gd name="T23" fmla="*/ 2147483647 h 57"/>
                  <a:gd name="T24" fmla="*/ 332299526 w 71"/>
                  <a:gd name="T25" fmla="*/ 2147483647 h 57"/>
                  <a:gd name="T26" fmla="*/ 664534534 w 71"/>
                  <a:gd name="T27" fmla="*/ 2147483647 h 57"/>
                  <a:gd name="T28" fmla="*/ 1683296438 w 71"/>
                  <a:gd name="T29" fmla="*/ 2147483647 h 57"/>
                  <a:gd name="T30" fmla="*/ 2147483647 w 71"/>
                  <a:gd name="T31" fmla="*/ 2147483647 h 57"/>
                  <a:gd name="T32" fmla="*/ 2147483647 w 71"/>
                  <a:gd name="T33" fmla="*/ 2147483647 h 57"/>
                  <a:gd name="T34" fmla="*/ 2147483647 w 71"/>
                  <a:gd name="T35" fmla="*/ 2147483647 h 57"/>
                  <a:gd name="T36" fmla="*/ 2147483647 w 71"/>
                  <a:gd name="T37" fmla="*/ 2147483647 h 5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1"/>
                  <a:gd name="T58" fmla="*/ 0 h 57"/>
                  <a:gd name="T59" fmla="*/ 71 w 71"/>
                  <a:gd name="T60" fmla="*/ 57 h 5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1" h="57">
                    <a:moveTo>
                      <a:pt x="70" y="52"/>
                    </a:moveTo>
                    <a:lnTo>
                      <a:pt x="61" y="34"/>
                    </a:lnTo>
                    <a:lnTo>
                      <a:pt x="57" y="15"/>
                    </a:lnTo>
                    <a:lnTo>
                      <a:pt x="53" y="2"/>
                    </a:lnTo>
                    <a:lnTo>
                      <a:pt x="39" y="0"/>
                    </a:lnTo>
                    <a:lnTo>
                      <a:pt x="26" y="0"/>
                    </a:lnTo>
                    <a:lnTo>
                      <a:pt x="5" y="3"/>
                    </a:lnTo>
                    <a:lnTo>
                      <a:pt x="0" y="4"/>
                    </a:lnTo>
                    <a:lnTo>
                      <a:pt x="1" y="15"/>
                    </a:lnTo>
                    <a:lnTo>
                      <a:pt x="1" y="28"/>
                    </a:lnTo>
                    <a:lnTo>
                      <a:pt x="1" y="38"/>
                    </a:lnTo>
                    <a:lnTo>
                      <a:pt x="2" y="44"/>
                    </a:lnTo>
                    <a:lnTo>
                      <a:pt x="3" y="53"/>
                    </a:lnTo>
                    <a:lnTo>
                      <a:pt x="6" y="56"/>
                    </a:lnTo>
                    <a:lnTo>
                      <a:pt x="15" y="49"/>
                    </a:lnTo>
                    <a:lnTo>
                      <a:pt x="32" y="48"/>
                    </a:lnTo>
                    <a:lnTo>
                      <a:pt x="47" y="48"/>
                    </a:lnTo>
                    <a:lnTo>
                      <a:pt x="59" y="50"/>
                    </a:lnTo>
                    <a:lnTo>
                      <a:pt x="70" y="52"/>
                    </a:lnTo>
                  </a:path>
                </a:pathLst>
              </a:custGeom>
              <a:solidFill>
                <a:srgbClr val="FFFF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  <p:sp>
            <p:nvSpPr>
              <p:cNvPr id="16" name="Freeform 16"/>
              <p:cNvSpPr>
                <a:spLocks/>
              </p:cNvSpPr>
              <p:nvPr/>
            </p:nvSpPr>
            <p:spPr bwMode="auto">
              <a:xfrm>
                <a:off x="1742" y="2981"/>
                <a:ext cx="842" cy="597"/>
              </a:xfrm>
              <a:custGeom>
                <a:avLst/>
                <a:gdLst>
                  <a:gd name="T0" fmla="*/ 2147483647 w 132"/>
                  <a:gd name="T1" fmla="*/ 2147483647 h 79"/>
                  <a:gd name="T2" fmla="*/ 2147483647 w 132"/>
                  <a:gd name="T3" fmla="*/ 2147483647 h 79"/>
                  <a:gd name="T4" fmla="*/ 2147483647 w 132"/>
                  <a:gd name="T5" fmla="*/ 2147483647 h 79"/>
                  <a:gd name="T6" fmla="*/ 2147483647 w 132"/>
                  <a:gd name="T7" fmla="*/ 2147483647 h 79"/>
                  <a:gd name="T8" fmla="*/ 2147483647 w 132"/>
                  <a:gd name="T9" fmla="*/ 2147483647 h 79"/>
                  <a:gd name="T10" fmla="*/ 2147483647 w 132"/>
                  <a:gd name="T11" fmla="*/ 2147483647 h 79"/>
                  <a:gd name="T12" fmla="*/ 2147483647 w 132"/>
                  <a:gd name="T13" fmla="*/ 2147483647 h 79"/>
                  <a:gd name="T14" fmla="*/ 2147483647 w 132"/>
                  <a:gd name="T15" fmla="*/ 2147483647 h 79"/>
                  <a:gd name="T16" fmla="*/ 2147483647 w 132"/>
                  <a:gd name="T17" fmla="*/ 2147483647 h 79"/>
                  <a:gd name="T18" fmla="*/ 2147483647 w 132"/>
                  <a:gd name="T19" fmla="*/ 2147483647 h 79"/>
                  <a:gd name="T20" fmla="*/ 2147483647 w 132"/>
                  <a:gd name="T21" fmla="*/ 2147483647 h 79"/>
                  <a:gd name="T22" fmla="*/ 2147483647 w 132"/>
                  <a:gd name="T23" fmla="*/ 2147483647 h 79"/>
                  <a:gd name="T24" fmla="*/ 2147483647 w 132"/>
                  <a:gd name="T25" fmla="*/ 0 h 79"/>
                  <a:gd name="T26" fmla="*/ 0 w 132"/>
                  <a:gd name="T27" fmla="*/ 2147483647 h 79"/>
                  <a:gd name="T28" fmla="*/ 1345795432 w 132"/>
                  <a:gd name="T29" fmla="*/ 2147483647 h 79"/>
                  <a:gd name="T30" fmla="*/ 2147483647 w 132"/>
                  <a:gd name="T31" fmla="*/ 2147483647 h 79"/>
                  <a:gd name="T32" fmla="*/ 2147483647 w 132"/>
                  <a:gd name="T33" fmla="*/ 2147483647 h 7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2"/>
                  <a:gd name="T52" fmla="*/ 0 h 79"/>
                  <a:gd name="T53" fmla="*/ 132 w 132"/>
                  <a:gd name="T54" fmla="*/ 79 h 7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2" h="79">
                    <a:moveTo>
                      <a:pt x="24" y="58"/>
                    </a:moveTo>
                    <a:lnTo>
                      <a:pt x="41" y="58"/>
                    </a:lnTo>
                    <a:lnTo>
                      <a:pt x="67" y="58"/>
                    </a:lnTo>
                    <a:lnTo>
                      <a:pt x="96" y="64"/>
                    </a:lnTo>
                    <a:lnTo>
                      <a:pt x="116" y="71"/>
                    </a:lnTo>
                    <a:lnTo>
                      <a:pt x="129" y="78"/>
                    </a:lnTo>
                    <a:lnTo>
                      <a:pt x="131" y="76"/>
                    </a:lnTo>
                    <a:lnTo>
                      <a:pt x="120" y="55"/>
                    </a:lnTo>
                    <a:lnTo>
                      <a:pt x="114" y="34"/>
                    </a:lnTo>
                    <a:lnTo>
                      <a:pt x="106" y="20"/>
                    </a:lnTo>
                    <a:lnTo>
                      <a:pt x="77" y="12"/>
                    </a:lnTo>
                    <a:lnTo>
                      <a:pt x="55" y="4"/>
                    </a:lnTo>
                    <a:lnTo>
                      <a:pt x="20" y="0"/>
                    </a:lnTo>
                    <a:lnTo>
                      <a:pt x="0" y="4"/>
                    </a:lnTo>
                    <a:lnTo>
                      <a:pt x="12" y="30"/>
                    </a:lnTo>
                    <a:lnTo>
                      <a:pt x="20" y="50"/>
                    </a:lnTo>
                    <a:lnTo>
                      <a:pt x="24" y="58"/>
                    </a:lnTo>
                  </a:path>
                </a:pathLst>
              </a:custGeom>
              <a:solidFill>
                <a:srgbClr val="FFFF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  <p:sp>
            <p:nvSpPr>
              <p:cNvPr id="17" name="Freeform 17"/>
              <p:cNvSpPr>
                <a:spLocks/>
              </p:cNvSpPr>
              <p:nvPr/>
            </p:nvSpPr>
            <p:spPr bwMode="auto">
              <a:xfrm>
                <a:off x="594" y="2633"/>
                <a:ext cx="1276" cy="741"/>
              </a:xfrm>
              <a:custGeom>
                <a:avLst/>
                <a:gdLst>
                  <a:gd name="T0" fmla="*/ 0 w 200"/>
                  <a:gd name="T1" fmla="*/ 2147483647 h 98"/>
                  <a:gd name="T2" fmla="*/ 1348078277 w 200"/>
                  <a:gd name="T3" fmla="*/ 2147483647 h 98"/>
                  <a:gd name="T4" fmla="*/ 2147483647 w 200"/>
                  <a:gd name="T5" fmla="*/ 2147483647 h 98"/>
                  <a:gd name="T6" fmla="*/ 2147483647 w 200"/>
                  <a:gd name="T7" fmla="*/ 2147483647 h 98"/>
                  <a:gd name="T8" fmla="*/ 2147483647 w 200"/>
                  <a:gd name="T9" fmla="*/ 2147483647 h 98"/>
                  <a:gd name="T10" fmla="*/ 2147483647 w 200"/>
                  <a:gd name="T11" fmla="*/ 2147483647 h 98"/>
                  <a:gd name="T12" fmla="*/ 2147483647 w 200"/>
                  <a:gd name="T13" fmla="*/ 2147483647 h 98"/>
                  <a:gd name="T14" fmla="*/ 2147483647 w 200"/>
                  <a:gd name="T15" fmla="*/ 2147483647 h 98"/>
                  <a:gd name="T16" fmla="*/ 2147483647 w 200"/>
                  <a:gd name="T17" fmla="*/ 2147483647 h 98"/>
                  <a:gd name="T18" fmla="*/ 2147483647 w 200"/>
                  <a:gd name="T19" fmla="*/ 2147483647 h 98"/>
                  <a:gd name="T20" fmla="*/ 2147483647 w 200"/>
                  <a:gd name="T21" fmla="*/ 2147483647 h 98"/>
                  <a:gd name="T22" fmla="*/ 2147483647 w 200"/>
                  <a:gd name="T23" fmla="*/ 2147483647 h 98"/>
                  <a:gd name="T24" fmla="*/ 2147483647 w 200"/>
                  <a:gd name="T25" fmla="*/ 2147483647 h 98"/>
                  <a:gd name="T26" fmla="*/ 2147483647 w 200"/>
                  <a:gd name="T27" fmla="*/ 641550946 h 98"/>
                  <a:gd name="T28" fmla="*/ 2147483647 w 200"/>
                  <a:gd name="T29" fmla="*/ 0 h 98"/>
                  <a:gd name="T30" fmla="*/ 1891444643 w 200"/>
                  <a:gd name="T31" fmla="*/ 1859607214 h 98"/>
                  <a:gd name="T32" fmla="*/ 0 w 200"/>
                  <a:gd name="T33" fmla="*/ 2147483647 h 98"/>
                  <a:gd name="T34" fmla="*/ 104131291 w 200"/>
                  <a:gd name="T35" fmla="*/ 2147483647 h 98"/>
                  <a:gd name="T36" fmla="*/ 104131291 w 200"/>
                  <a:gd name="T37" fmla="*/ 2147483647 h 98"/>
                  <a:gd name="T38" fmla="*/ 0 w 200"/>
                  <a:gd name="T39" fmla="*/ 2147483647 h 9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200"/>
                  <a:gd name="T61" fmla="*/ 0 h 98"/>
                  <a:gd name="T62" fmla="*/ 200 w 200"/>
                  <a:gd name="T63" fmla="*/ 98 h 98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200" h="98">
                    <a:moveTo>
                      <a:pt x="0" y="62"/>
                    </a:moveTo>
                    <a:lnTo>
                      <a:pt x="12" y="58"/>
                    </a:lnTo>
                    <a:lnTo>
                      <a:pt x="38" y="55"/>
                    </a:lnTo>
                    <a:lnTo>
                      <a:pt x="60" y="55"/>
                    </a:lnTo>
                    <a:lnTo>
                      <a:pt x="86" y="59"/>
                    </a:lnTo>
                    <a:lnTo>
                      <a:pt x="120" y="69"/>
                    </a:lnTo>
                    <a:lnTo>
                      <a:pt x="174" y="86"/>
                    </a:lnTo>
                    <a:lnTo>
                      <a:pt x="199" y="97"/>
                    </a:lnTo>
                    <a:lnTo>
                      <a:pt x="184" y="66"/>
                    </a:lnTo>
                    <a:lnTo>
                      <a:pt x="171" y="43"/>
                    </a:lnTo>
                    <a:lnTo>
                      <a:pt x="164" y="35"/>
                    </a:lnTo>
                    <a:lnTo>
                      <a:pt x="138" y="20"/>
                    </a:lnTo>
                    <a:lnTo>
                      <a:pt x="105" y="7"/>
                    </a:lnTo>
                    <a:lnTo>
                      <a:pt x="67" y="1"/>
                    </a:lnTo>
                    <a:lnTo>
                      <a:pt x="36" y="0"/>
                    </a:lnTo>
                    <a:lnTo>
                      <a:pt x="17" y="3"/>
                    </a:lnTo>
                    <a:lnTo>
                      <a:pt x="0" y="11"/>
                    </a:lnTo>
                    <a:lnTo>
                      <a:pt x="1" y="23"/>
                    </a:lnTo>
                    <a:lnTo>
                      <a:pt x="1" y="47"/>
                    </a:lnTo>
                    <a:lnTo>
                      <a:pt x="0" y="62"/>
                    </a:lnTo>
                  </a:path>
                </a:pathLst>
              </a:custGeom>
              <a:solidFill>
                <a:srgbClr val="FFFF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  <p:sp>
            <p:nvSpPr>
              <p:cNvPr id="18" name="Freeform 18"/>
              <p:cNvSpPr>
                <a:spLocks/>
              </p:cNvSpPr>
              <p:nvPr/>
            </p:nvSpPr>
            <p:spPr bwMode="auto">
              <a:xfrm>
                <a:off x="1449" y="3555"/>
                <a:ext cx="567" cy="378"/>
              </a:xfrm>
              <a:custGeom>
                <a:avLst/>
                <a:gdLst>
                  <a:gd name="T0" fmla="*/ 0 w 89"/>
                  <a:gd name="T1" fmla="*/ 0 h 50"/>
                  <a:gd name="T2" fmla="*/ 328406593 w 89"/>
                  <a:gd name="T3" fmla="*/ 2147483647 h 50"/>
                  <a:gd name="T4" fmla="*/ 1435458602 w 89"/>
                  <a:gd name="T5" fmla="*/ 2147483647 h 50"/>
                  <a:gd name="T6" fmla="*/ 2147483647 w 89"/>
                  <a:gd name="T7" fmla="*/ 2147483647 h 50"/>
                  <a:gd name="T8" fmla="*/ 2147483647 w 89"/>
                  <a:gd name="T9" fmla="*/ 2147483647 h 50"/>
                  <a:gd name="T10" fmla="*/ 2147483647 w 89"/>
                  <a:gd name="T11" fmla="*/ 2147483647 h 50"/>
                  <a:gd name="T12" fmla="*/ 2147483647 w 89"/>
                  <a:gd name="T13" fmla="*/ 2147483647 h 50"/>
                  <a:gd name="T14" fmla="*/ 2147483647 w 89"/>
                  <a:gd name="T15" fmla="*/ 2147483647 h 50"/>
                  <a:gd name="T16" fmla="*/ 2147483647 w 89"/>
                  <a:gd name="T17" fmla="*/ 2147483647 h 50"/>
                  <a:gd name="T18" fmla="*/ 2147483647 w 89"/>
                  <a:gd name="T19" fmla="*/ 2147483647 h 50"/>
                  <a:gd name="T20" fmla="*/ 2147483647 w 89"/>
                  <a:gd name="T21" fmla="*/ 2147483647 h 50"/>
                  <a:gd name="T22" fmla="*/ 2147483647 w 89"/>
                  <a:gd name="T23" fmla="*/ 2147483647 h 50"/>
                  <a:gd name="T24" fmla="*/ 2147483647 w 89"/>
                  <a:gd name="T25" fmla="*/ 2147483647 h 50"/>
                  <a:gd name="T26" fmla="*/ 0 w 89"/>
                  <a:gd name="T27" fmla="*/ 0 h 5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89"/>
                  <a:gd name="T43" fmla="*/ 0 h 50"/>
                  <a:gd name="T44" fmla="*/ 89 w 89"/>
                  <a:gd name="T45" fmla="*/ 50 h 5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89" h="50">
                    <a:moveTo>
                      <a:pt x="0" y="0"/>
                    </a:moveTo>
                    <a:lnTo>
                      <a:pt x="3" y="49"/>
                    </a:lnTo>
                    <a:lnTo>
                      <a:pt x="13" y="43"/>
                    </a:lnTo>
                    <a:lnTo>
                      <a:pt x="21" y="38"/>
                    </a:lnTo>
                    <a:lnTo>
                      <a:pt x="35" y="35"/>
                    </a:lnTo>
                    <a:lnTo>
                      <a:pt x="47" y="38"/>
                    </a:lnTo>
                    <a:lnTo>
                      <a:pt x="61" y="39"/>
                    </a:lnTo>
                    <a:lnTo>
                      <a:pt x="77" y="41"/>
                    </a:lnTo>
                    <a:lnTo>
                      <a:pt x="87" y="36"/>
                    </a:lnTo>
                    <a:lnTo>
                      <a:pt x="88" y="29"/>
                    </a:lnTo>
                    <a:lnTo>
                      <a:pt x="78" y="25"/>
                    </a:lnTo>
                    <a:lnTo>
                      <a:pt x="54" y="11"/>
                    </a:lnTo>
                    <a:lnTo>
                      <a:pt x="29" y="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CC66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  <p:sp>
            <p:nvSpPr>
              <p:cNvPr id="19" name="Freeform 19"/>
              <p:cNvSpPr>
                <a:spLocks/>
              </p:cNvSpPr>
              <p:nvPr/>
            </p:nvSpPr>
            <p:spPr bwMode="auto">
              <a:xfrm>
                <a:off x="505" y="3018"/>
                <a:ext cx="1511" cy="779"/>
              </a:xfrm>
              <a:custGeom>
                <a:avLst/>
                <a:gdLst>
                  <a:gd name="T0" fmla="*/ 1444230616 w 237"/>
                  <a:gd name="T1" fmla="*/ 2147483647 h 103"/>
                  <a:gd name="T2" fmla="*/ 2147483647 w 237"/>
                  <a:gd name="T3" fmla="*/ 1862761431 h 103"/>
                  <a:gd name="T4" fmla="*/ 2147483647 w 237"/>
                  <a:gd name="T5" fmla="*/ 0 h 103"/>
                  <a:gd name="T6" fmla="*/ 2147483647 w 237"/>
                  <a:gd name="T7" fmla="*/ 0 h 103"/>
                  <a:gd name="T8" fmla="*/ 2147483647 w 237"/>
                  <a:gd name="T9" fmla="*/ 652620413 h 103"/>
                  <a:gd name="T10" fmla="*/ 2147483647 w 237"/>
                  <a:gd name="T11" fmla="*/ 1210143681 h 103"/>
                  <a:gd name="T12" fmla="*/ 2147483647 w 237"/>
                  <a:gd name="T13" fmla="*/ 2147483647 h 103"/>
                  <a:gd name="T14" fmla="*/ 2147483647 w 237"/>
                  <a:gd name="T15" fmla="*/ 2147483647 h 103"/>
                  <a:gd name="T16" fmla="*/ 2147483647 w 237"/>
                  <a:gd name="T17" fmla="*/ 2147483647 h 103"/>
                  <a:gd name="T18" fmla="*/ 2147483647 w 237"/>
                  <a:gd name="T19" fmla="*/ 2147483647 h 103"/>
                  <a:gd name="T20" fmla="*/ 2147483647 w 237"/>
                  <a:gd name="T21" fmla="*/ 2147483647 h 103"/>
                  <a:gd name="T22" fmla="*/ 2147483647 w 237"/>
                  <a:gd name="T23" fmla="*/ 2147483647 h 103"/>
                  <a:gd name="T24" fmla="*/ 2147483647 w 237"/>
                  <a:gd name="T25" fmla="*/ 2147483647 h 103"/>
                  <a:gd name="T26" fmla="*/ 2147483647 w 237"/>
                  <a:gd name="T27" fmla="*/ 2147483647 h 103"/>
                  <a:gd name="T28" fmla="*/ 2147483647 w 237"/>
                  <a:gd name="T29" fmla="*/ 2147483647 h 103"/>
                  <a:gd name="T30" fmla="*/ 2147483647 w 237"/>
                  <a:gd name="T31" fmla="*/ 2147483647 h 103"/>
                  <a:gd name="T32" fmla="*/ 2147483647 w 237"/>
                  <a:gd name="T33" fmla="*/ 2147483647 h 103"/>
                  <a:gd name="T34" fmla="*/ 2147483647 w 237"/>
                  <a:gd name="T35" fmla="*/ 2147483647 h 103"/>
                  <a:gd name="T36" fmla="*/ 2147483647 w 237"/>
                  <a:gd name="T37" fmla="*/ 2147483647 h 103"/>
                  <a:gd name="T38" fmla="*/ 2147483647 w 237"/>
                  <a:gd name="T39" fmla="*/ 2147483647 h 103"/>
                  <a:gd name="T40" fmla="*/ 2147483647 w 237"/>
                  <a:gd name="T41" fmla="*/ 2147483647 h 103"/>
                  <a:gd name="T42" fmla="*/ 2147483647 w 237"/>
                  <a:gd name="T43" fmla="*/ 2147483647 h 103"/>
                  <a:gd name="T44" fmla="*/ 0 w 237"/>
                  <a:gd name="T45" fmla="*/ 2147483647 h 103"/>
                  <a:gd name="T46" fmla="*/ 103619916 w 237"/>
                  <a:gd name="T47" fmla="*/ 2147483647 h 103"/>
                  <a:gd name="T48" fmla="*/ 557074265 w 237"/>
                  <a:gd name="T49" fmla="*/ 2147483647 h 103"/>
                  <a:gd name="T50" fmla="*/ 660631574 w 237"/>
                  <a:gd name="T51" fmla="*/ 2147483647 h 103"/>
                  <a:gd name="T52" fmla="*/ 990776292 w 237"/>
                  <a:gd name="T53" fmla="*/ 2147483647 h 103"/>
                  <a:gd name="T54" fmla="*/ 1340137152 w 237"/>
                  <a:gd name="T55" fmla="*/ 2147483647 h 103"/>
                  <a:gd name="T56" fmla="*/ 1444230616 w 237"/>
                  <a:gd name="T57" fmla="*/ 2147483647 h 103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37"/>
                  <a:gd name="T88" fmla="*/ 0 h 103"/>
                  <a:gd name="T89" fmla="*/ 237 w 237"/>
                  <a:gd name="T90" fmla="*/ 103 h 103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37" h="103">
                    <a:moveTo>
                      <a:pt x="13" y="7"/>
                    </a:moveTo>
                    <a:lnTo>
                      <a:pt x="29" y="3"/>
                    </a:lnTo>
                    <a:lnTo>
                      <a:pt x="45" y="0"/>
                    </a:lnTo>
                    <a:lnTo>
                      <a:pt x="61" y="0"/>
                    </a:lnTo>
                    <a:lnTo>
                      <a:pt x="75" y="1"/>
                    </a:lnTo>
                    <a:lnTo>
                      <a:pt x="88" y="2"/>
                    </a:lnTo>
                    <a:lnTo>
                      <a:pt x="105" y="6"/>
                    </a:lnTo>
                    <a:lnTo>
                      <a:pt x="144" y="16"/>
                    </a:lnTo>
                    <a:lnTo>
                      <a:pt x="165" y="22"/>
                    </a:lnTo>
                    <a:lnTo>
                      <a:pt x="199" y="34"/>
                    </a:lnTo>
                    <a:lnTo>
                      <a:pt x="215" y="42"/>
                    </a:lnTo>
                    <a:lnTo>
                      <a:pt x="236" y="102"/>
                    </a:lnTo>
                    <a:lnTo>
                      <a:pt x="232" y="97"/>
                    </a:lnTo>
                    <a:lnTo>
                      <a:pt x="224" y="93"/>
                    </a:lnTo>
                    <a:lnTo>
                      <a:pt x="211" y="86"/>
                    </a:lnTo>
                    <a:lnTo>
                      <a:pt x="192" y="80"/>
                    </a:lnTo>
                    <a:lnTo>
                      <a:pt x="169" y="74"/>
                    </a:lnTo>
                    <a:lnTo>
                      <a:pt x="138" y="68"/>
                    </a:lnTo>
                    <a:lnTo>
                      <a:pt x="115" y="66"/>
                    </a:lnTo>
                    <a:lnTo>
                      <a:pt x="86" y="65"/>
                    </a:lnTo>
                    <a:lnTo>
                      <a:pt x="54" y="70"/>
                    </a:lnTo>
                    <a:lnTo>
                      <a:pt x="23" y="76"/>
                    </a:lnTo>
                    <a:lnTo>
                      <a:pt x="0" y="82"/>
                    </a:lnTo>
                    <a:lnTo>
                      <a:pt x="1" y="74"/>
                    </a:lnTo>
                    <a:lnTo>
                      <a:pt x="5" y="61"/>
                    </a:lnTo>
                    <a:lnTo>
                      <a:pt x="6" y="51"/>
                    </a:lnTo>
                    <a:lnTo>
                      <a:pt x="9" y="37"/>
                    </a:lnTo>
                    <a:lnTo>
                      <a:pt x="12" y="24"/>
                    </a:lnTo>
                    <a:lnTo>
                      <a:pt x="13" y="7"/>
                    </a:lnTo>
                  </a:path>
                </a:pathLst>
              </a:custGeom>
              <a:solidFill>
                <a:srgbClr val="FFFF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  <p:sp>
            <p:nvSpPr>
              <p:cNvPr id="20" name="Freeform 20"/>
              <p:cNvSpPr>
                <a:spLocks/>
              </p:cNvSpPr>
              <p:nvPr/>
            </p:nvSpPr>
            <p:spPr bwMode="auto">
              <a:xfrm>
                <a:off x="2501" y="3887"/>
                <a:ext cx="185" cy="212"/>
              </a:xfrm>
              <a:custGeom>
                <a:avLst/>
                <a:gdLst>
                  <a:gd name="T0" fmla="*/ 1678531454 w 29"/>
                  <a:gd name="T1" fmla="*/ 2147483647 h 28"/>
                  <a:gd name="T2" fmla="*/ 0 w 29"/>
                  <a:gd name="T3" fmla="*/ 0 h 28"/>
                  <a:gd name="T4" fmla="*/ 2147483647 w 29"/>
                  <a:gd name="T5" fmla="*/ 2147483647 h 28"/>
                  <a:gd name="T6" fmla="*/ 2147483647 w 29"/>
                  <a:gd name="T7" fmla="*/ 2147483647 h 28"/>
                  <a:gd name="T8" fmla="*/ 1678531454 w 29"/>
                  <a:gd name="T9" fmla="*/ 2147483647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28"/>
                  <a:gd name="T17" fmla="*/ 29 w 29"/>
                  <a:gd name="T18" fmla="*/ 28 h 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28">
                    <a:moveTo>
                      <a:pt x="15" y="27"/>
                    </a:moveTo>
                    <a:lnTo>
                      <a:pt x="0" y="0"/>
                    </a:lnTo>
                    <a:lnTo>
                      <a:pt x="28" y="11"/>
                    </a:lnTo>
                    <a:lnTo>
                      <a:pt x="26" y="21"/>
                    </a:lnTo>
                    <a:lnTo>
                      <a:pt x="15" y="27"/>
                    </a:lnTo>
                  </a:path>
                </a:pathLst>
              </a:custGeom>
              <a:solidFill>
                <a:srgbClr val="FFCC66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  <p:sp>
            <p:nvSpPr>
              <p:cNvPr id="21" name="Freeform 21"/>
              <p:cNvSpPr>
                <a:spLocks/>
              </p:cNvSpPr>
              <p:nvPr/>
            </p:nvSpPr>
            <p:spPr bwMode="auto">
              <a:xfrm>
                <a:off x="1474" y="3404"/>
                <a:ext cx="1199" cy="635"/>
              </a:xfrm>
              <a:custGeom>
                <a:avLst/>
                <a:gdLst>
                  <a:gd name="T0" fmla="*/ 2147483647 w 188"/>
                  <a:gd name="T1" fmla="*/ 2147483647 h 84"/>
                  <a:gd name="T2" fmla="*/ 2147483647 w 188"/>
                  <a:gd name="T3" fmla="*/ 2147483647 h 84"/>
                  <a:gd name="T4" fmla="*/ 2147483647 w 188"/>
                  <a:gd name="T5" fmla="*/ 2147483647 h 84"/>
                  <a:gd name="T6" fmla="*/ 2147483647 w 188"/>
                  <a:gd name="T7" fmla="*/ 2147483647 h 84"/>
                  <a:gd name="T8" fmla="*/ 2147483647 w 188"/>
                  <a:gd name="T9" fmla="*/ 2147483647 h 84"/>
                  <a:gd name="T10" fmla="*/ 2147483647 w 188"/>
                  <a:gd name="T11" fmla="*/ 2147483647 h 84"/>
                  <a:gd name="T12" fmla="*/ 2147483647 w 188"/>
                  <a:gd name="T13" fmla="*/ 2147483647 h 84"/>
                  <a:gd name="T14" fmla="*/ 2147483647 w 188"/>
                  <a:gd name="T15" fmla="*/ 2147483647 h 84"/>
                  <a:gd name="T16" fmla="*/ 2147483647 w 188"/>
                  <a:gd name="T17" fmla="*/ 2147483647 h 84"/>
                  <a:gd name="T18" fmla="*/ 2147483647 w 188"/>
                  <a:gd name="T19" fmla="*/ 1204833806 h 84"/>
                  <a:gd name="T20" fmla="*/ 2147483647 w 188"/>
                  <a:gd name="T21" fmla="*/ 0 h 84"/>
                  <a:gd name="T22" fmla="*/ 2147483647 w 188"/>
                  <a:gd name="T23" fmla="*/ 0 h 84"/>
                  <a:gd name="T24" fmla="*/ 2147483647 w 188"/>
                  <a:gd name="T25" fmla="*/ 640483990 h 84"/>
                  <a:gd name="T26" fmla="*/ 2147483647 w 188"/>
                  <a:gd name="T27" fmla="*/ 2147483647 h 84"/>
                  <a:gd name="T28" fmla="*/ 2147483647 w 188"/>
                  <a:gd name="T29" fmla="*/ 2147483647 h 84"/>
                  <a:gd name="T30" fmla="*/ 2147483647 w 188"/>
                  <a:gd name="T31" fmla="*/ 2147483647 h 84"/>
                  <a:gd name="T32" fmla="*/ 2147483647 w 188"/>
                  <a:gd name="T33" fmla="*/ 2147483647 h 84"/>
                  <a:gd name="T34" fmla="*/ 2147483647 w 188"/>
                  <a:gd name="T35" fmla="*/ 2147483647 h 84"/>
                  <a:gd name="T36" fmla="*/ 996128060 w 188"/>
                  <a:gd name="T37" fmla="*/ 2147483647 h 84"/>
                  <a:gd name="T38" fmla="*/ 0 w 188"/>
                  <a:gd name="T39" fmla="*/ 2147483647 h 84"/>
                  <a:gd name="T40" fmla="*/ 785376582 w 188"/>
                  <a:gd name="T41" fmla="*/ 2147483647 h 84"/>
                  <a:gd name="T42" fmla="*/ 1885741689 w 188"/>
                  <a:gd name="T43" fmla="*/ 2147483647 h 84"/>
                  <a:gd name="T44" fmla="*/ 2147483647 w 188"/>
                  <a:gd name="T45" fmla="*/ 2147483647 h 84"/>
                  <a:gd name="T46" fmla="*/ 2147483647 w 188"/>
                  <a:gd name="T47" fmla="*/ 2147483647 h 84"/>
                  <a:gd name="T48" fmla="*/ 2147483647 w 188"/>
                  <a:gd name="T49" fmla="*/ 2147483647 h 84"/>
                  <a:gd name="T50" fmla="*/ 2147483647 w 188"/>
                  <a:gd name="T51" fmla="*/ 2147483647 h 84"/>
                  <a:gd name="T52" fmla="*/ 2147483647 w 188"/>
                  <a:gd name="T53" fmla="*/ 2147483647 h 84"/>
                  <a:gd name="T54" fmla="*/ 2147483647 w 188"/>
                  <a:gd name="T55" fmla="*/ 2147483647 h 84"/>
                  <a:gd name="T56" fmla="*/ 2147483647 w 188"/>
                  <a:gd name="T57" fmla="*/ 2147483647 h 84"/>
                  <a:gd name="T58" fmla="*/ 2147483647 w 188"/>
                  <a:gd name="T59" fmla="*/ 2147483647 h 84"/>
                  <a:gd name="T60" fmla="*/ 2147483647 w 188"/>
                  <a:gd name="T61" fmla="*/ 2147483647 h 84"/>
                  <a:gd name="T62" fmla="*/ 2147483647 w 188"/>
                  <a:gd name="T63" fmla="*/ 2147483647 h 84"/>
                  <a:gd name="T64" fmla="*/ 2147483647 w 188"/>
                  <a:gd name="T65" fmla="*/ 2147483647 h 84"/>
                  <a:gd name="T66" fmla="*/ 2147483647 w 188"/>
                  <a:gd name="T67" fmla="*/ 2147483647 h 84"/>
                  <a:gd name="T68" fmla="*/ 2147483647 w 188"/>
                  <a:gd name="T69" fmla="*/ 2147483647 h 8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88"/>
                  <a:gd name="T106" fmla="*/ 0 h 84"/>
                  <a:gd name="T107" fmla="*/ 188 w 188"/>
                  <a:gd name="T108" fmla="*/ 84 h 84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88" h="84">
                    <a:moveTo>
                      <a:pt x="181" y="83"/>
                    </a:moveTo>
                    <a:lnTo>
                      <a:pt x="183" y="69"/>
                    </a:lnTo>
                    <a:lnTo>
                      <a:pt x="187" y="58"/>
                    </a:lnTo>
                    <a:lnTo>
                      <a:pt x="182" y="43"/>
                    </a:lnTo>
                    <a:lnTo>
                      <a:pt x="179" y="30"/>
                    </a:lnTo>
                    <a:lnTo>
                      <a:pt x="174" y="22"/>
                    </a:lnTo>
                    <a:lnTo>
                      <a:pt x="168" y="19"/>
                    </a:lnTo>
                    <a:lnTo>
                      <a:pt x="147" y="10"/>
                    </a:lnTo>
                    <a:lnTo>
                      <a:pt x="128" y="4"/>
                    </a:lnTo>
                    <a:lnTo>
                      <a:pt x="113" y="2"/>
                    </a:lnTo>
                    <a:lnTo>
                      <a:pt x="91" y="0"/>
                    </a:lnTo>
                    <a:lnTo>
                      <a:pt x="73" y="0"/>
                    </a:lnTo>
                    <a:lnTo>
                      <a:pt x="65" y="1"/>
                    </a:lnTo>
                    <a:lnTo>
                      <a:pt x="82" y="50"/>
                    </a:lnTo>
                    <a:lnTo>
                      <a:pt x="82" y="57"/>
                    </a:lnTo>
                    <a:lnTo>
                      <a:pt x="77" y="60"/>
                    </a:lnTo>
                    <a:lnTo>
                      <a:pt x="60" y="59"/>
                    </a:lnTo>
                    <a:lnTo>
                      <a:pt x="24" y="55"/>
                    </a:lnTo>
                    <a:lnTo>
                      <a:pt x="9" y="60"/>
                    </a:lnTo>
                    <a:lnTo>
                      <a:pt x="0" y="68"/>
                    </a:lnTo>
                    <a:lnTo>
                      <a:pt x="7" y="72"/>
                    </a:lnTo>
                    <a:lnTo>
                      <a:pt x="17" y="76"/>
                    </a:lnTo>
                    <a:lnTo>
                      <a:pt x="25" y="79"/>
                    </a:lnTo>
                    <a:lnTo>
                      <a:pt x="40" y="80"/>
                    </a:lnTo>
                    <a:lnTo>
                      <a:pt x="56" y="79"/>
                    </a:lnTo>
                    <a:lnTo>
                      <a:pt x="76" y="74"/>
                    </a:lnTo>
                    <a:lnTo>
                      <a:pt x="100" y="70"/>
                    </a:lnTo>
                    <a:lnTo>
                      <a:pt x="115" y="68"/>
                    </a:lnTo>
                    <a:lnTo>
                      <a:pt x="132" y="65"/>
                    </a:lnTo>
                    <a:lnTo>
                      <a:pt x="146" y="65"/>
                    </a:lnTo>
                    <a:lnTo>
                      <a:pt x="163" y="67"/>
                    </a:lnTo>
                    <a:lnTo>
                      <a:pt x="169" y="70"/>
                    </a:lnTo>
                    <a:lnTo>
                      <a:pt x="175" y="74"/>
                    </a:lnTo>
                    <a:lnTo>
                      <a:pt x="180" y="78"/>
                    </a:lnTo>
                    <a:lnTo>
                      <a:pt x="181" y="83"/>
                    </a:lnTo>
                  </a:path>
                </a:pathLst>
              </a:custGeom>
              <a:solidFill>
                <a:srgbClr val="FFFF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  <p:sp>
            <p:nvSpPr>
              <p:cNvPr id="22" name="Freeform 22"/>
              <p:cNvSpPr>
                <a:spLocks/>
              </p:cNvSpPr>
              <p:nvPr/>
            </p:nvSpPr>
            <p:spPr bwMode="auto">
              <a:xfrm>
                <a:off x="2578" y="3578"/>
                <a:ext cx="542" cy="521"/>
              </a:xfrm>
              <a:custGeom>
                <a:avLst/>
                <a:gdLst>
                  <a:gd name="T0" fmla="*/ 661351172 w 85"/>
                  <a:gd name="T1" fmla="*/ 2147483647 h 69"/>
                  <a:gd name="T2" fmla="*/ 1218985262 w 85"/>
                  <a:gd name="T3" fmla="*/ 633794498 h 69"/>
                  <a:gd name="T4" fmla="*/ 2147483647 w 85"/>
                  <a:gd name="T5" fmla="*/ 0 h 69"/>
                  <a:gd name="T6" fmla="*/ 2147483647 w 85"/>
                  <a:gd name="T7" fmla="*/ 0 h 69"/>
                  <a:gd name="T8" fmla="*/ 2147483647 w 85"/>
                  <a:gd name="T9" fmla="*/ 0 h 69"/>
                  <a:gd name="T10" fmla="*/ 2147483647 w 85"/>
                  <a:gd name="T11" fmla="*/ 1838776296 h 69"/>
                  <a:gd name="T12" fmla="*/ 2147483647 w 85"/>
                  <a:gd name="T13" fmla="*/ 2147483647 h 69"/>
                  <a:gd name="T14" fmla="*/ 2147483647 w 85"/>
                  <a:gd name="T15" fmla="*/ 2147483647 h 69"/>
                  <a:gd name="T16" fmla="*/ 2147483647 w 85"/>
                  <a:gd name="T17" fmla="*/ 2147483647 h 69"/>
                  <a:gd name="T18" fmla="*/ 2147483647 w 85"/>
                  <a:gd name="T19" fmla="*/ 2147483647 h 69"/>
                  <a:gd name="T20" fmla="*/ 2147483647 w 85"/>
                  <a:gd name="T21" fmla="*/ 2147483647 h 69"/>
                  <a:gd name="T22" fmla="*/ 2147483647 w 85"/>
                  <a:gd name="T23" fmla="*/ 2147483647 h 69"/>
                  <a:gd name="T24" fmla="*/ 2147483647 w 85"/>
                  <a:gd name="T25" fmla="*/ 2147483647 h 69"/>
                  <a:gd name="T26" fmla="*/ 2147483647 w 85"/>
                  <a:gd name="T27" fmla="*/ 2147483647 h 69"/>
                  <a:gd name="T28" fmla="*/ 2147483647 w 85"/>
                  <a:gd name="T29" fmla="*/ 2147483647 h 69"/>
                  <a:gd name="T30" fmla="*/ 2147483647 w 85"/>
                  <a:gd name="T31" fmla="*/ 2147483647 h 69"/>
                  <a:gd name="T32" fmla="*/ 2147483647 w 85"/>
                  <a:gd name="T33" fmla="*/ 2147483647 h 69"/>
                  <a:gd name="T34" fmla="*/ 2147483647 w 85"/>
                  <a:gd name="T35" fmla="*/ 2147483647 h 69"/>
                  <a:gd name="T36" fmla="*/ 2147483647 w 85"/>
                  <a:gd name="T37" fmla="*/ 2147483647 h 69"/>
                  <a:gd name="T38" fmla="*/ 2147483647 w 85"/>
                  <a:gd name="T39" fmla="*/ 2147483647 h 69"/>
                  <a:gd name="T40" fmla="*/ 2147483647 w 85"/>
                  <a:gd name="T41" fmla="*/ 2147483647 h 69"/>
                  <a:gd name="T42" fmla="*/ 784359673 w 85"/>
                  <a:gd name="T43" fmla="*/ 2147483647 h 69"/>
                  <a:gd name="T44" fmla="*/ 0 w 85"/>
                  <a:gd name="T45" fmla="*/ 2147483647 h 69"/>
                  <a:gd name="T46" fmla="*/ 226725890 w 85"/>
                  <a:gd name="T47" fmla="*/ 2147483647 h 69"/>
                  <a:gd name="T48" fmla="*/ 661351172 w 85"/>
                  <a:gd name="T49" fmla="*/ 2147483647 h 69"/>
                  <a:gd name="T50" fmla="*/ 992258862 w 85"/>
                  <a:gd name="T51" fmla="*/ 2147483647 h 69"/>
                  <a:gd name="T52" fmla="*/ 1218985262 w 85"/>
                  <a:gd name="T53" fmla="*/ 2147483647 h 69"/>
                  <a:gd name="T54" fmla="*/ 1218985262 w 85"/>
                  <a:gd name="T55" fmla="*/ 2147483647 h 69"/>
                  <a:gd name="T56" fmla="*/ 784359673 w 85"/>
                  <a:gd name="T57" fmla="*/ 2147483647 h 69"/>
                  <a:gd name="T58" fmla="*/ 661351172 w 85"/>
                  <a:gd name="T59" fmla="*/ 2147483647 h 69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85"/>
                  <a:gd name="T91" fmla="*/ 0 h 69"/>
                  <a:gd name="T92" fmla="*/ 85 w 85"/>
                  <a:gd name="T93" fmla="*/ 69 h 69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85" h="69">
                    <a:moveTo>
                      <a:pt x="6" y="5"/>
                    </a:moveTo>
                    <a:lnTo>
                      <a:pt x="11" y="1"/>
                    </a:lnTo>
                    <a:lnTo>
                      <a:pt x="25" y="0"/>
                    </a:lnTo>
                    <a:lnTo>
                      <a:pt x="38" y="0"/>
                    </a:lnTo>
                    <a:lnTo>
                      <a:pt x="51" y="0"/>
                    </a:lnTo>
                    <a:lnTo>
                      <a:pt x="62" y="3"/>
                    </a:lnTo>
                    <a:lnTo>
                      <a:pt x="70" y="5"/>
                    </a:lnTo>
                    <a:lnTo>
                      <a:pt x="72" y="15"/>
                    </a:lnTo>
                    <a:lnTo>
                      <a:pt x="75" y="22"/>
                    </a:lnTo>
                    <a:lnTo>
                      <a:pt x="77" y="29"/>
                    </a:lnTo>
                    <a:lnTo>
                      <a:pt x="80" y="38"/>
                    </a:lnTo>
                    <a:lnTo>
                      <a:pt x="80" y="45"/>
                    </a:lnTo>
                    <a:lnTo>
                      <a:pt x="83" y="58"/>
                    </a:lnTo>
                    <a:lnTo>
                      <a:pt x="84" y="68"/>
                    </a:lnTo>
                    <a:lnTo>
                      <a:pt x="76" y="65"/>
                    </a:lnTo>
                    <a:lnTo>
                      <a:pt x="64" y="63"/>
                    </a:lnTo>
                    <a:lnTo>
                      <a:pt x="55" y="61"/>
                    </a:lnTo>
                    <a:lnTo>
                      <a:pt x="48" y="61"/>
                    </a:lnTo>
                    <a:lnTo>
                      <a:pt x="39" y="63"/>
                    </a:lnTo>
                    <a:lnTo>
                      <a:pt x="28" y="65"/>
                    </a:lnTo>
                    <a:lnTo>
                      <a:pt x="20" y="68"/>
                    </a:lnTo>
                    <a:lnTo>
                      <a:pt x="7" y="68"/>
                    </a:lnTo>
                    <a:lnTo>
                      <a:pt x="0" y="65"/>
                    </a:lnTo>
                    <a:lnTo>
                      <a:pt x="2" y="62"/>
                    </a:lnTo>
                    <a:lnTo>
                      <a:pt x="6" y="58"/>
                    </a:lnTo>
                    <a:lnTo>
                      <a:pt x="9" y="52"/>
                    </a:lnTo>
                    <a:lnTo>
                      <a:pt x="11" y="40"/>
                    </a:lnTo>
                    <a:lnTo>
                      <a:pt x="11" y="28"/>
                    </a:lnTo>
                    <a:lnTo>
                      <a:pt x="7" y="11"/>
                    </a:lnTo>
                    <a:lnTo>
                      <a:pt x="6" y="5"/>
                    </a:lnTo>
                  </a:path>
                </a:pathLst>
              </a:custGeom>
              <a:solidFill>
                <a:srgbClr val="FFFF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  <p:grpSp>
            <p:nvGrpSpPr>
              <p:cNvPr id="23" name="Group 23"/>
              <p:cNvGrpSpPr>
                <a:grpSpLocks/>
              </p:cNvGrpSpPr>
              <p:nvPr/>
            </p:nvGrpSpPr>
            <p:grpSpPr bwMode="auto">
              <a:xfrm>
                <a:off x="358" y="2134"/>
                <a:ext cx="255" cy="1640"/>
                <a:chOff x="358" y="3839"/>
                <a:chExt cx="40" cy="217"/>
              </a:xfrm>
            </p:grpSpPr>
            <p:sp>
              <p:nvSpPr>
                <p:cNvPr id="25" name="Freeform 24"/>
                <p:cNvSpPr>
                  <a:spLocks/>
                </p:cNvSpPr>
                <p:nvPr/>
              </p:nvSpPr>
              <p:spPr bwMode="auto">
                <a:xfrm>
                  <a:off x="358" y="3839"/>
                  <a:ext cx="38" cy="214"/>
                </a:xfrm>
                <a:custGeom>
                  <a:avLst/>
                  <a:gdLst>
                    <a:gd name="T0" fmla="*/ 15 w 38"/>
                    <a:gd name="T1" fmla="*/ 0 h 214"/>
                    <a:gd name="T2" fmla="*/ 22 w 38"/>
                    <a:gd name="T3" fmla="*/ 13 h 214"/>
                    <a:gd name="T4" fmla="*/ 25 w 38"/>
                    <a:gd name="T5" fmla="*/ 21 h 214"/>
                    <a:gd name="T6" fmla="*/ 28 w 38"/>
                    <a:gd name="T7" fmla="*/ 29 h 214"/>
                    <a:gd name="T8" fmla="*/ 30 w 38"/>
                    <a:gd name="T9" fmla="*/ 37 h 214"/>
                    <a:gd name="T10" fmla="*/ 35 w 38"/>
                    <a:gd name="T11" fmla="*/ 57 h 214"/>
                    <a:gd name="T12" fmla="*/ 37 w 38"/>
                    <a:gd name="T13" fmla="*/ 79 h 214"/>
                    <a:gd name="T14" fmla="*/ 37 w 38"/>
                    <a:gd name="T15" fmla="*/ 104 h 214"/>
                    <a:gd name="T16" fmla="*/ 35 w 38"/>
                    <a:gd name="T17" fmla="*/ 124 h 214"/>
                    <a:gd name="T18" fmla="*/ 33 w 38"/>
                    <a:gd name="T19" fmla="*/ 143 h 214"/>
                    <a:gd name="T20" fmla="*/ 29 w 38"/>
                    <a:gd name="T21" fmla="*/ 170 h 214"/>
                    <a:gd name="T22" fmla="*/ 23 w 38"/>
                    <a:gd name="T23" fmla="*/ 197 h 214"/>
                    <a:gd name="T24" fmla="*/ 19 w 38"/>
                    <a:gd name="T25" fmla="*/ 208 h 214"/>
                    <a:gd name="T26" fmla="*/ 0 w 38"/>
                    <a:gd name="T27" fmla="*/ 213 h 214"/>
                    <a:gd name="T28" fmla="*/ 7 w 38"/>
                    <a:gd name="T29" fmla="*/ 188 h 214"/>
                    <a:gd name="T30" fmla="*/ 17 w 38"/>
                    <a:gd name="T31" fmla="*/ 160 h 214"/>
                    <a:gd name="T32" fmla="*/ 22 w 38"/>
                    <a:gd name="T33" fmla="*/ 138 h 214"/>
                    <a:gd name="T34" fmla="*/ 25 w 38"/>
                    <a:gd name="T35" fmla="*/ 118 h 214"/>
                    <a:gd name="T36" fmla="*/ 27 w 38"/>
                    <a:gd name="T37" fmla="*/ 96 h 214"/>
                    <a:gd name="T38" fmla="*/ 27 w 38"/>
                    <a:gd name="T39" fmla="*/ 74 h 214"/>
                    <a:gd name="T40" fmla="*/ 25 w 38"/>
                    <a:gd name="T41" fmla="*/ 49 h 214"/>
                    <a:gd name="T42" fmla="*/ 20 w 38"/>
                    <a:gd name="T43" fmla="*/ 28 h 214"/>
                    <a:gd name="T44" fmla="*/ 15 w 38"/>
                    <a:gd name="T45" fmla="*/ 17 h 214"/>
                    <a:gd name="T46" fmla="*/ 10 w 38"/>
                    <a:gd name="T47" fmla="*/ 4 h 214"/>
                    <a:gd name="T48" fmla="*/ 15 w 38"/>
                    <a:gd name="T49" fmla="*/ 0 h 214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38"/>
                    <a:gd name="T76" fmla="*/ 0 h 214"/>
                    <a:gd name="T77" fmla="*/ 38 w 38"/>
                    <a:gd name="T78" fmla="*/ 214 h 214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38" h="214">
                      <a:moveTo>
                        <a:pt x="15" y="0"/>
                      </a:moveTo>
                      <a:lnTo>
                        <a:pt x="22" y="13"/>
                      </a:lnTo>
                      <a:lnTo>
                        <a:pt x="25" y="21"/>
                      </a:lnTo>
                      <a:lnTo>
                        <a:pt x="28" y="29"/>
                      </a:lnTo>
                      <a:lnTo>
                        <a:pt x="30" y="37"/>
                      </a:lnTo>
                      <a:lnTo>
                        <a:pt x="35" y="57"/>
                      </a:lnTo>
                      <a:lnTo>
                        <a:pt x="37" y="79"/>
                      </a:lnTo>
                      <a:lnTo>
                        <a:pt x="37" y="104"/>
                      </a:lnTo>
                      <a:lnTo>
                        <a:pt x="35" y="124"/>
                      </a:lnTo>
                      <a:lnTo>
                        <a:pt x="33" y="143"/>
                      </a:lnTo>
                      <a:lnTo>
                        <a:pt x="29" y="170"/>
                      </a:lnTo>
                      <a:lnTo>
                        <a:pt x="23" y="197"/>
                      </a:lnTo>
                      <a:lnTo>
                        <a:pt x="19" y="208"/>
                      </a:lnTo>
                      <a:lnTo>
                        <a:pt x="0" y="213"/>
                      </a:lnTo>
                      <a:lnTo>
                        <a:pt x="7" y="188"/>
                      </a:lnTo>
                      <a:lnTo>
                        <a:pt x="17" y="160"/>
                      </a:lnTo>
                      <a:lnTo>
                        <a:pt x="22" y="138"/>
                      </a:lnTo>
                      <a:lnTo>
                        <a:pt x="25" y="118"/>
                      </a:lnTo>
                      <a:lnTo>
                        <a:pt x="27" y="96"/>
                      </a:lnTo>
                      <a:lnTo>
                        <a:pt x="27" y="74"/>
                      </a:lnTo>
                      <a:lnTo>
                        <a:pt x="25" y="49"/>
                      </a:lnTo>
                      <a:lnTo>
                        <a:pt x="20" y="28"/>
                      </a:lnTo>
                      <a:lnTo>
                        <a:pt x="15" y="17"/>
                      </a:lnTo>
                      <a:lnTo>
                        <a:pt x="10" y="4"/>
                      </a:lnTo>
                      <a:lnTo>
                        <a:pt x="15" y="0"/>
                      </a:lnTo>
                    </a:path>
                  </a:pathLst>
                </a:custGeom>
                <a:solidFill>
                  <a:schemeClr val="folHlink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eaLnBrk="0" hangingPunct="0"/>
                  <a:endParaRPr lang="ru-RU"/>
                </a:p>
              </p:txBody>
            </p:sp>
            <p:sp>
              <p:nvSpPr>
                <p:cNvPr id="26" name="Oval 25"/>
                <p:cNvSpPr>
                  <a:spLocks noChangeArrowheads="1"/>
                </p:cNvSpPr>
                <p:nvPr/>
              </p:nvSpPr>
              <p:spPr bwMode="auto">
                <a:xfrm>
                  <a:off x="376" y="3851"/>
                  <a:ext cx="22" cy="18"/>
                </a:xfrm>
                <a:prstGeom prst="ellipse">
                  <a:avLst/>
                </a:prstGeom>
                <a:solidFill>
                  <a:schemeClr val="folHlink"/>
                </a:solidFill>
                <a:ln w="12700">
                  <a:solidFill>
                    <a:srgbClr val="5F5F5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r" eaLnBrk="0" hangingPunct="0"/>
                  <a:endParaRPr lang="ru-RU"/>
                </a:p>
              </p:txBody>
            </p:sp>
            <p:sp>
              <p:nvSpPr>
                <p:cNvPr id="27" name="Oval 26"/>
                <p:cNvSpPr>
                  <a:spLocks noChangeArrowheads="1"/>
                </p:cNvSpPr>
                <p:nvPr/>
              </p:nvSpPr>
              <p:spPr bwMode="auto">
                <a:xfrm>
                  <a:off x="376" y="4037"/>
                  <a:ext cx="20" cy="19"/>
                </a:xfrm>
                <a:prstGeom prst="ellipse">
                  <a:avLst/>
                </a:prstGeom>
                <a:solidFill>
                  <a:schemeClr val="folHlink"/>
                </a:solidFill>
                <a:ln w="12700">
                  <a:solidFill>
                    <a:srgbClr val="5F5F5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r" eaLnBrk="0" hangingPunct="0"/>
                  <a:endParaRPr lang="ru-RU"/>
                </a:p>
              </p:txBody>
            </p:sp>
          </p:grpSp>
          <p:sp>
            <p:nvSpPr>
              <p:cNvPr id="24" name="Freeform 27"/>
              <p:cNvSpPr>
                <a:spLocks/>
              </p:cNvSpPr>
              <p:nvPr/>
            </p:nvSpPr>
            <p:spPr bwMode="auto">
              <a:xfrm>
                <a:off x="435" y="2036"/>
                <a:ext cx="1167" cy="877"/>
              </a:xfrm>
              <a:custGeom>
                <a:avLst/>
                <a:gdLst>
                  <a:gd name="T0" fmla="*/ 0 w 183"/>
                  <a:gd name="T1" fmla="*/ 2147483647 h 116"/>
                  <a:gd name="T2" fmla="*/ 1673955465 w 183"/>
                  <a:gd name="T3" fmla="*/ 2147483647 h 116"/>
                  <a:gd name="T4" fmla="*/ 2147483647 w 183"/>
                  <a:gd name="T5" fmla="*/ 2147483647 h 116"/>
                  <a:gd name="T6" fmla="*/ 2147483647 w 183"/>
                  <a:gd name="T7" fmla="*/ 640906351 h 116"/>
                  <a:gd name="T8" fmla="*/ 2147483647 w 183"/>
                  <a:gd name="T9" fmla="*/ 0 h 116"/>
                  <a:gd name="T10" fmla="*/ 2147483647 w 183"/>
                  <a:gd name="T11" fmla="*/ 0 h 116"/>
                  <a:gd name="T12" fmla="*/ 2147483647 w 183"/>
                  <a:gd name="T13" fmla="*/ 640906351 h 116"/>
                  <a:gd name="T14" fmla="*/ 2147483647 w 183"/>
                  <a:gd name="T15" fmla="*/ 2147483647 h 116"/>
                  <a:gd name="T16" fmla="*/ 2147483647 w 183"/>
                  <a:gd name="T17" fmla="*/ 2147483647 h 116"/>
                  <a:gd name="T18" fmla="*/ 2147483647 w 183"/>
                  <a:gd name="T19" fmla="*/ 2147483647 h 116"/>
                  <a:gd name="T20" fmla="*/ 2147483647 w 183"/>
                  <a:gd name="T21" fmla="*/ 2147483647 h 116"/>
                  <a:gd name="T22" fmla="*/ 2147483647 w 183"/>
                  <a:gd name="T23" fmla="*/ 2147483647 h 116"/>
                  <a:gd name="T24" fmla="*/ 2147483647 w 183"/>
                  <a:gd name="T25" fmla="*/ 2147483647 h 116"/>
                  <a:gd name="T26" fmla="*/ 2147483647 w 183"/>
                  <a:gd name="T27" fmla="*/ 2147483647 h 116"/>
                  <a:gd name="T28" fmla="*/ 2147483647 w 183"/>
                  <a:gd name="T29" fmla="*/ 2147483647 h 116"/>
                  <a:gd name="T30" fmla="*/ 2147483647 w 183"/>
                  <a:gd name="T31" fmla="*/ 2147483647 h 116"/>
                  <a:gd name="T32" fmla="*/ 2147483647 w 183"/>
                  <a:gd name="T33" fmla="*/ 2147483647 h 116"/>
                  <a:gd name="T34" fmla="*/ 2147483647 w 183"/>
                  <a:gd name="T35" fmla="*/ 2147483647 h 116"/>
                  <a:gd name="T36" fmla="*/ 2147483647 w 183"/>
                  <a:gd name="T37" fmla="*/ 2147483647 h 116"/>
                  <a:gd name="T38" fmla="*/ 2147483647 w 183"/>
                  <a:gd name="T39" fmla="*/ 2147483647 h 116"/>
                  <a:gd name="T40" fmla="*/ 2147483647 w 183"/>
                  <a:gd name="T41" fmla="*/ 2147483647 h 116"/>
                  <a:gd name="T42" fmla="*/ 2147483647 w 183"/>
                  <a:gd name="T43" fmla="*/ 2147483647 h 116"/>
                  <a:gd name="T44" fmla="*/ 2147483647 w 183"/>
                  <a:gd name="T45" fmla="*/ 2147483647 h 116"/>
                  <a:gd name="T46" fmla="*/ 2147483647 w 183"/>
                  <a:gd name="T47" fmla="*/ 2147483647 h 116"/>
                  <a:gd name="T48" fmla="*/ 2147483647 w 183"/>
                  <a:gd name="T49" fmla="*/ 2147483647 h 116"/>
                  <a:gd name="T50" fmla="*/ 2147483647 w 183"/>
                  <a:gd name="T51" fmla="*/ 2147483647 h 116"/>
                  <a:gd name="T52" fmla="*/ 2147483647 w 183"/>
                  <a:gd name="T53" fmla="*/ 2147483647 h 116"/>
                  <a:gd name="T54" fmla="*/ 2147483647 w 183"/>
                  <a:gd name="T55" fmla="*/ 2147483647 h 116"/>
                  <a:gd name="T56" fmla="*/ 2147483647 w 183"/>
                  <a:gd name="T57" fmla="*/ 2147483647 h 116"/>
                  <a:gd name="T58" fmla="*/ 2147483647 w 183"/>
                  <a:gd name="T59" fmla="*/ 2147483647 h 116"/>
                  <a:gd name="T60" fmla="*/ 2147483647 w 183"/>
                  <a:gd name="T61" fmla="*/ 2147483647 h 116"/>
                  <a:gd name="T62" fmla="*/ 2147483647 w 183"/>
                  <a:gd name="T63" fmla="*/ 2147483647 h 116"/>
                  <a:gd name="T64" fmla="*/ 2004570562 w 183"/>
                  <a:gd name="T65" fmla="*/ 2147483647 h 116"/>
                  <a:gd name="T66" fmla="*/ 1553431929 w 183"/>
                  <a:gd name="T67" fmla="*/ 2147483647 h 116"/>
                  <a:gd name="T68" fmla="*/ 992867250 w 183"/>
                  <a:gd name="T69" fmla="*/ 2147483647 h 116"/>
                  <a:gd name="T70" fmla="*/ 661778109 w 183"/>
                  <a:gd name="T71" fmla="*/ 2147483647 h 116"/>
                  <a:gd name="T72" fmla="*/ 0 w 183"/>
                  <a:gd name="T73" fmla="*/ 2147483647 h 11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83"/>
                  <a:gd name="T112" fmla="*/ 0 h 116"/>
                  <a:gd name="T113" fmla="*/ 183 w 183"/>
                  <a:gd name="T114" fmla="*/ 116 h 11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83" h="116">
                    <a:moveTo>
                      <a:pt x="0" y="22"/>
                    </a:moveTo>
                    <a:lnTo>
                      <a:pt x="15" y="10"/>
                    </a:lnTo>
                    <a:lnTo>
                      <a:pt x="29" y="5"/>
                    </a:lnTo>
                    <a:lnTo>
                      <a:pt x="46" y="1"/>
                    </a:lnTo>
                    <a:lnTo>
                      <a:pt x="65" y="0"/>
                    </a:lnTo>
                    <a:lnTo>
                      <a:pt x="84" y="0"/>
                    </a:lnTo>
                    <a:lnTo>
                      <a:pt x="102" y="1"/>
                    </a:lnTo>
                    <a:lnTo>
                      <a:pt x="124" y="5"/>
                    </a:lnTo>
                    <a:lnTo>
                      <a:pt x="138" y="11"/>
                    </a:lnTo>
                    <a:lnTo>
                      <a:pt x="152" y="17"/>
                    </a:lnTo>
                    <a:lnTo>
                      <a:pt x="152" y="27"/>
                    </a:lnTo>
                    <a:lnTo>
                      <a:pt x="154" y="38"/>
                    </a:lnTo>
                    <a:lnTo>
                      <a:pt x="156" y="49"/>
                    </a:lnTo>
                    <a:lnTo>
                      <a:pt x="159" y="58"/>
                    </a:lnTo>
                    <a:lnTo>
                      <a:pt x="163" y="72"/>
                    </a:lnTo>
                    <a:lnTo>
                      <a:pt x="169" y="86"/>
                    </a:lnTo>
                    <a:lnTo>
                      <a:pt x="175" y="99"/>
                    </a:lnTo>
                    <a:lnTo>
                      <a:pt x="180" y="108"/>
                    </a:lnTo>
                    <a:lnTo>
                      <a:pt x="182" y="115"/>
                    </a:lnTo>
                    <a:lnTo>
                      <a:pt x="167" y="106"/>
                    </a:lnTo>
                    <a:lnTo>
                      <a:pt x="154" y="100"/>
                    </a:lnTo>
                    <a:lnTo>
                      <a:pt x="147" y="98"/>
                    </a:lnTo>
                    <a:lnTo>
                      <a:pt x="136" y="93"/>
                    </a:lnTo>
                    <a:lnTo>
                      <a:pt x="126" y="89"/>
                    </a:lnTo>
                    <a:lnTo>
                      <a:pt x="111" y="87"/>
                    </a:lnTo>
                    <a:lnTo>
                      <a:pt x="94" y="84"/>
                    </a:lnTo>
                    <a:lnTo>
                      <a:pt x="78" y="83"/>
                    </a:lnTo>
                    <a:lnTo>
                      <a:pt x="55" y="82"/>
                    </a:lnTo>
                    <a:lnTo>
                      <a:pt x="37" y="84"/>
                    </a:lnTo>
                    <a:lnTo>
                      <a:pt x="27" y="89"/>
                    </a:lnTo>
                    <a:lnTo>
                      <a:pt x="22" y="91"/>
                    </a:lnTo>
                    <a:lnTo>
                      <a:pt x="20" y="79"/>
                    </a:lnTo>
                    <a:lnTo>
                      <a:pt x="18" y="67"/>
                    </a:lnTo>
                    <a:lnTo>
                      <a:pt x="14" y="53"/>
                    </a:lnTo>
                    <a:lnTo>
                      <a:pt x="9" y="41"/>
                    </a:lnTo>
                    <a:lnTo>
                      <a:pt x="6" y="31"/>
                    </a:lnTo>
                    <a:lnTo>
                      <a:pt x="0" y="22"/>
                    </a:lnTo>
                  </a:path>
                </a:pathLst>
              </a:custGeom>
              <a:solidFill>
                <a:schemeClr val="accent2"/>
              </a:solidFill>
              <a:ln w="12700" cap="rnd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</p:grpSp>
        <p:sp>
          <p:nvSpPr>
            <p:cNvPr id="6" name="Line 28"/>
            <p:cNvSpPr>
              <a:spLocks noChangeShapeType="1"/>
            </p:cNvSpPr>
            <p:nvPr/>
          </p:nvSpPr>
          <p:spPr bwMode="auto">
            <a:xfrm>
              <a:off x="161" y="50"/>
              <a:ext cx="0" cy="718"/>
            </a:xfrm>
            <a:prstGeom prst="line">
              <a:avLst/>
            </a:prstGeom>
            <a:noFill/>
            <a:ln w="38100">
              <a:solidFill>
                <a:srgbClr val="66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887351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4540" y="0"/>
            <a:ext cx="6538151" cy="1340768"/>
          </a:xfrm>
        </p:spPr>
        <p:txBody>
          <a:bodyPr/>
          <a:lstStyle/>
          <a:p>
            <a:r>
              <a:rPr lang="uk-UA" b="1" dirty="0" smtClean="0">
                <a:solidFill>
                  <a:srgbClr val="00B050"/>
                </a:solidFill>
              </a:rPr>
              <a:t>ПРОДОВЖЕННЯ ПРИТЧІ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84784"/>
            <a:ext cx="9144000" cy="5373216"/>
          </a:xfrm>
        </p:spPr>
        <p:txBody>
          <a:bodyPr/>
          <a:lstStyle/>
          <a:p>
            <a:r>
              <a:rPr lang="ru-RU" dirty="0" smtClean="0"/>
              <a:t>…</a:t>
            </a:r>
            <a:r>
              <a:rPr lang="uk-UA" sz="2400" dirty="0" smtClean="0"/>
              <a:t>Перше — ти зможеш зробити багато великих речей, але лише в тому випадку, якщо ти дозволиш комусь тримати тебе у своїй руці. </a:t>
            </a:r>
          </a:p>
          <a:p>
            <a:r>
              <a:rPr lang="uk-UA" sz="2400" dirty="0" smtClean="0"/>
              <a:t>Друге — ти будеш переживати хворобливе обточування час від часу, але це буде необхідним, щоб стати кращим олівцем. </a:t>
            </a:r>
          </a:p>
          <a:p>
            <a:r>
              <a:rPr lang="uk-UA" sz="2400" dirty="0" smtClean="0"/>
              <a:t>Третє — ти будеш здатний виправляти помилки, які допускаєш.</a:t>
            </a:r>
          </a:p>
          <a:p>
            <a:r>
              <a:rPr lang="uk-UA" sz="2400" dirty="0" smtClean="0"/>
              <a:t> Четверте — твоя найбільш важлива частина буде завжди перебуватиме всередині тебе. </a:t>
            </a:r>
          </a:p>
          <a:p>
            <a:r>
              <a:rPr lang="uk-UA" sz="2400" dirty="0" smtClean="0"/>
              <a:t>А головне: де б тебе не використовували, скільки б ти не витратив сил, продовжуй писати. </a:t>
            </a:r>
          </a:p>
          <a:p>
            <a:r>
              <a:rPr lang="uk-UA" sz="2400" dirty="0" smtClean="0">
                <a:solidFill>
                  <a:srgbClr val="0000FF"/>
                </a:solidFill>
              </a:rPr>
              <a:t>Зробіть висновки зі змісту прослуханої притчі. Пов’яжіть їх із темою уроку.</a:t>
            </a:r>
            <a:endParaRPr lang="uk-UA" sz="2400" dirty="0">
              <a:solidFill>
                <a:srgbClr val="0000FF"/>
              </a:solidFill>
            </a:endParaRPr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76200" y="76200"/>
            <a:ext cx="1066800" cy="990600"/>
            <a:chOff x="144" y="0"/>
            <a:chExt cx="624" cy="768"/>
          </a:xfrm>
        </p:grpSpPr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144" y="0"/>
              <a:ext cx="624" cy="551"/>
              <a:chOff x="358" y="1968"/>
              <a:chExt cx="2762" cy="2131"/>
            </a:xfrm>
          </p:grpSpPr>
          <p:sp>
            <p:nvSpPr>
              <p:cNvPr id="8" name="Freeform 7"/>
              <p:cNvSpPr>
                <a:spLocks/>
              </p:cNvSpPr>
              <p:nvPr/>
            </p:nvSpPr>
            <p:spPr bwMode="auto">
              <a:xfrm>
                <a:off x="779" y="2943"/>
                <a:ext cx="1161" cy="431"/>
              </a:xfrm>
              <a:custGeom>
                <a:avLst/>
                <a:gdLst>
                  <a:gd name="T0" fmla="*/ 0 w 182"/>
                  <a:gd name="T1" fmla="*/ 2147483647 h 57"/>
                  <a:gd name="T2" fmla="*/ 2117043546 w 182"/>
                  <a:gd name="T3" fmla="*/ 1859874899 h 57"/>
                  <a:gd name="T4" fmla="*/ 2147483647 w 182"/>
                  <a:gd name="T5" fmla="*/ 0 h 57"/>
                  <a:gd name="T6" fmla="*/ 2147483647 w 182"/>
                  <a:gd name="T7" fmla="*/ 0 h 57"/>
                  <a:gd name="T8" fmla="*/ 2147483647 w 182"/>
                  <a:gd name="T9" fmla="*/ 1206827261 h 57"/>
                  <a:gd name="T10" fmla="*/ 2147483647 w 182"/>
                  <a:gd name="T11" fmla="*/ 2147483647 h 57"/>
                  <a:gd name="T12" fmla="*/ 2147483647 w 182"/>
                  <a:gd name="T13" fmla="*/ 2147483647 h 57"/>
                  <a:gd name="T14" fmla="*/ 2147483647 w 182"/>
                  <a:gd name="T15" fmla="*/ 2147483647 h 57"/>
                  <a:gd name="T16" fmla="*/ 2147483647 w 182"/>
                  <a:gd name="T17" fmla="*/ 2147483647 h 57"/>
                  <a:gd name="T18" fmla="*/ 2147483647 w 182"/>
                  <a:gd name="T19" fmla="*/ 2147483647 h 57"/>
                  <a:gd name="T20" fmla="*/ 2147483647 w 182"/>
                  <a:gd name="T21" fmla="*/ 2147483647 h 57"/>
                  <a:gd name="T22" fmla="*/ 2147483647 w 182"/>
                  <a:gd name="T23" fmla="*/ 2147483647 h 57"/>
                  <a:gd name="T24" fmla="*/ 2147483647 w 182"/>
                  <a:gd name="T25" fmla="*/ 2147483647 h 57"/>
                  <a:gd name="T26" fmla="*/ 2147483647 w 182"/>
                  <a:gd name="T27" fmla="*/ 2147483647 h 57"/>
                  <a:gd name="T28" fmla="*/ 2147483647 w 182"/>
                  <a:gd name="T29" fmla="*/ 2147483647 h 57"/>
                  <a:gd name="T30" fmla="*/ 2147483647 w 182"/>
                  <a:gd name="T31" fmla="*/ 2147483647 h 57"/>
                  <a:gd name="T32" fmla="*/ 2147483647 w 182"/>
                  <a:gd name="T33" fmla="*/ 2147483647 h 57"/>
                  <a:gd name="T34" fmla="*/ 2147483647 w 182"/>
                  <a:gd name="T35" fmla="*/ 2147483647 h 57"/>
                  <a:gd name="T36" fmla="*/ 2147483647 w 182"/>
                  <a:gd name="T37" fmla="*/ 2147483647 h 57"/>
                  <a:gd name="T38" fmla="*/ 2147483647 w 182"/>
                  <a:gd name="T39" fmla="*/ 2147483647 h 57"/>
                  <a:gd name="T40" fmla="*/ 2147483647 w 182"/>
                  <a:gd name="T41" fmla="*/ 2147483647 h 57"/>
                  <a:gd name="T42" fmla="*/ 2147483647 w 182"/>
                  <a:gd name="T43" fmla="*/ 2147483647 h 57"/>
                  <a:gd name="T44" fmla="*/ 2147483647 w 182"/>
                  <a:gd name="T45" fmla="*/ 2147483647 h 57"/>
                  <a:gd name="T46" fmla="*/ 787058528 w 182"/>
                  <a:gd name="T47" fmla="*/ 2147483647 h 57"/>
                  <a:gd name="T48" fmla="*/ 104038910 w 182"/>
                  <a:gd name="T49" fmla="*/ 2147483647 h 57"/>
                  <a:gd name="T50" fmla="*/ 0 w 182"/>
                  <a:gd name="T51" fmla="*/ 2147483647 h 5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82"/>
                  <a:gd name="T79" fmla="*/ 0 h 57"/>
                  <a:gd name="T80" fmla="*/ 182 w 182"/>
                  <a:gd name="T81" fmla="*/ 57 h 5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82" h="57">
                    <a:moveTo>
                      <a:pt x="0" y="8"/>
                    </a:moveTo>
                    <a:lnTo>
                      <a:pt x="19" y="3"/>
                    </a:lnTo>
                    <a:lnTo>
                      <a:pt x="44" y="0"/>
                    </a:lnTo>
                    <a:lnTo>
                      <a:pt x="67" y="0"/>
                    </a:lnTo>
                    <a:lnTo>
                      <a:pt x="89" y="2"/>
                    </a:lnTo>
                    <a:lnTo>
                      <a:pt x="111" y="8"/>
                    </a:lnTo>
                    <a:lnTo>
                      <a:pt x="135" y="17"/>
                    </a:lnTo>
                    <a:lnTo>
                      <a:pt x="145" y="22"/>
                    </a:lnTo>
                    <a:lnTo>
                      <a:pt x="155" y="28"/>
                    </a:lnTo>
                    <a:lnTo>
                      <a:pt x="163" y="33"/>
                    </a:lnTo>
                    <a:lnTo>
                      <a:pt x="170" y="38"/>
                    </a:lnTo>
                    <a:lnTo>
                      <a:pt x="181" y="56"/>
                    </a:lnTo>
                    <a:lnTo>
                      <a:pt x="170" y="49"/>
                    </a:lnTo>
                    <a:lnTo>
                      <a:pt x="153" y="40"/>
                    </a:lnTo>
                    <a:lnTo>
                      <a:pt x="134" y="33"/>
                    </a:lnTo>
                    <a:lnTo>
                      <a:pt x="119" y="28"/>
                    </a:lnTo>
                    <a:lnTo>
                      <a:pt x="108" y="25"/>
                    </a:lnTo>
                    <a:lnTo>
                      <a:pt x="94" y="21"/>
                    </a:lnTo>
                    <a:lnTo>
                      <a:pt x="80" y="18"/>
                    </a:lnTo>
                    <a:lnTo>
                      <a:pt x="70" y="17"/>
                    </a:lnTo>
                    <a:lnTo>
                      <a:pt x="57" y="17"/>
                    </a:lnTo>
                    <a:lnTo>
                      <a:pt x="42" y="18"/>
                    </a:lnTo>
                    <a:lnTo>
                      <a:pt x="25" y="20"/>
                    </a:lnTo>
                    <a:lnTo>
                      <a:pt x="7" y="23"/>
                    </a:lnTo>
                    <a:lnTo>
                      <a:pt x="1" y="25"/>
                    </a:lnTo>
                    <a:lnTo>
                      <a:pt x="0" y="8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  <p:sp>
            <p:nvSpPr>
              <p:cNvPr id="9" name="Freeform 8"/>
              <p:cNvSpPr>
                <a:spLocks/>
              </p:cNvSpPr>
              <p:nvPr/>
            </p:nvSpPr>
            <p:spPr bwMode="auto">
              <a:xfrm>
                <a:off x="734" y="3494"/>
                <a:ext cx="1416" cy="514"/>
              </a:xfrm>
              <a:custGeom>
                <a:avLst/>
                <a:gdLst>
                  <a:gd name="T0" fmla="*/ 227202776 w 222"/>
                  <a:gd name="T1" fmla="*/ 2147483647 h 68"/>
                  <a:gd name="T2" fmla="*/ 2147483647 w 222"/>
                  <a:gd name="T3" fmla="*/ 2147483647 h 68"/>
                  <a:gd name="T4" fmla="*/ 2147483647 w 222"/>
                  <a:gd name="T5" fmla="*/ 0 h 68"/>
                  <a:gd name="T6" fmla="*/ 2147483647 w 222"/>
                  <a:gd name="T7" fmla="*/ 0 h 68"/>
                  <a:gd name="T8" fmla="*/ 2147483647 w 222"/>
                  <a:gd name="T9" fmla="*/ 1854012407 h 68"/>
                  <a:gd name="T10" fmla="*/ 2147483647 w 222"/>
                  <a:gd name="T11" fmla="*/ 2147483647 h 68"/>
                  <a:gd name="T12" fmla="*/ 2147483647 w 222"/>
                  <a:gd name="T13" fmla="*/ 2147483647 h 68"/>
                  <a:gd name="T14" fmla="*/ 2147483647 w 222"/>
                  <a:gd name="T15" fmla="*/ 2147483647 h 68"/>
                  <a:gd name="T16" fmla="*/ 2147483647 w 222"/>
                  <a:gd name="T17" fmla="*/ 2147483647 h 68"/>
                  <a:gd name="T18" fmla="*/ 2147483647 w 222"/>
                  <a:gd name="T19" fmla="*/ 2147483647 h 68"/>
                  <a:gd name="T20" fmla="*/ 2147483647 w 222"/>
                  <a:gd name="T21" fmla="*/ 2147483647 h 68"/>
                  <a:gd name="T22" fmla="*/ 2147483647 w 222"/>
                  <a:gd name="T23" fmla="*/ 2147483647 h 68"/>
                  <a:gd name="T24" fmla="*/ 2147483647 w 222"/>
                  <a:gd name="T25" fmla="*/ 2147483647 h 68"/>
                  <a:gd name="T26" fmla="*/ 2147483647 w 222"/>
                  <a:gd name="T27" fmla="*/ 2147483647 h 68"/>
                  <a:gd name="T28" fmla="*/ 2147483647 w 222"/>
                  <a:gd name="T29" fmla="*/ 2147483647 h 68"/>
                  <a:gd name="T30" fmla="*/ 2147483647 w 222"/>
                  <a:gd name="T31" fmla="*/ 2147483647 h 68"/>
                  <a:gd name="T32" fmla="*/ 2147483647 w 222"/>
                  <a:gd name="T33" fmla="*/ 2147483647 h 68"/>
                  <a:gd name="T34" fmla="*/ 2147483647 w 222"/>
                  <a:gd name="T35" fmla="*/ 2147483647 h 68"/>
                  <a:gd name="T36" fmla="*/ 2147483647 w 222"/>
                  <a:gd name="T37" fmla="*/ 2147483647 h 68"/>
                  <a:gd name="T38" fmla="*/ 2147483647 w 222"/>
                  <a:gd name="T39" fmla="*/ 2147483647 h 68"/>
                  <a:gd name="T40" fmla="*/ 1887691686 w 222"/>
                  <a:gd name="T41" fmla="*/ 2147483647 h 68"/>
                  <a:gd name="T42" fmla="*/ 0 w 222"/>
                  <a:gd name="T43" fmla="*/ 2147483647 h 68"/>
                  <a:gd name="T44" fmla="*/ 227202776 w 222"/>
                  <a:gd name="T45" fmla="*/ 2147483647 h 6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22"/>
                  <a:gd name="T70" fmla="*/ 0 h 68"/>
                  <a:gd name="T71" fmla="*/ 222 w 222"/>
                  <a:gd name="T72" fmla="*/ 68 h 68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22" h="68">
                    <a:moveTo>
                      <a:pt x="2" y="10"/>
                    </a:moveTo>
                    <a:lnTo>
                      <a:pt x="25" y="4"/>
                    </a:lnTo>
                    <a:lnTo>
                      <a:pt x="45" y="0"/>
                    </a:lnTo>
                    <a:lnTo>
                      <a:pt x="68" y="0"/>
                    </a:lnTo>
                    <a:lnTo>
                      <a:pt x="90" y="3"/>
                    </a:lnTo>
                    <a:lnTo>
                      <a:pt x="119" y="10"/>
                    </a:lnTo>
                    <a:lnTo>
                      <a:pt x="147" y="18"/>
                    </a:lnTo>
                    <a:lnTo>
                      <a:pt x="174" y="26"/>
                    </a:lnTo>
                    <a:lnTo>
                      <a:pt x="195" y="35"/>
                    </a:lnTo>
                    <a:lnTo>
                      <a:pt x="212" y="42"/>
                    </a:lnTo>
                    <a:lnTo>
                      <a:pt x="221" y="67"/>
                    </a:lnTo>
                    <a:lnTo>
                      <a:pt x="205" y="57"/>
                    </a:lnTo>
                    <a:lnTo>
                      <a:pt x="194" y="52"/>
                    </a:lnTo>
                    <a:lnTo>
                      <a:pt x="177" y="45"/>
                    </a:lnTo>
                    <a:lnTo>
                      <a:pt x="161" y="40"/>
                    </a:lnTo>
                    <a:lnTo>
                      <a:pt x="145" y="36"/>
                    </a:lnTo>
                    <a:lnTo>
                      <a:pt x="120" y="30"/>
                    </a:lnTo>
                    <a:lnTo>
                      <a:pt x="91" y="25"/>
                    </a:lnTo>
                    <a:lnTo>
                      <a:pt x="65" y="22"/>
                    </a:lnTo>
                    <a:lnTo>
                      <a:pt x="43" y="24"/>
                    </a:lnTo>
                    <a:lnTo>
                      <a:pt x="17" y="27"/>
                    </a:lnTo>
                    <a:lnTo>
                      <a:pt x="0" y="32"/>
                    </a:lnTo>
                    <a:lnTo>
                      <a:pt x="2" y="10"/>
                    </a:lnTo>
                  </a:path>
                </a:pathLst>
              </a:custGeom>
              <a:solidFill>
                <a:srgbClr val="FFCC66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  <p:sp>
            <p:nvSpPr>
              <p:cNvPr id="10" name="Freeform 9"/>
              <p:cNvSpPr>
                <a:spLocks/>
              </p:cNvSpPr>
              <p:nvPr/>
            </p:nvSpPr>
            <p:spPr bwMode="auto">
              <a:xfrm>
                <a:off x="2425" y="3139"/>
                <a:ext cx="204" cy="559"/>
              </a:xfrm>
              <a:custGeom>
                <a:avLst/>
                <a:gdLst>
                  <a:gd name="T0" fmla="*/ 2147483647 w 32"/>
                  <a:gd name="T1" fmla="*/ 2147483647 h 74"/>
                  <a:gd name="T2" fmla="*/ 2147483647 w 32"/>
                  <a:gd name="T3" fmla="*/ 2147483647 h 74"/>
                  <a:gd name="T4" fmla="*/ 2147483647 w 32"/>
                  <a:gd name="T5" fmla="*/ 2147483647 h 74"/>
                  <a:gd name="T6" fmla="*/ 2147483647 w 32"/>
                  <a:gd name="T7" fmla="*/ 2147483647 h 74"/>
                  <a:gd name="T8" fmla="*/ 2147483647 w 32"/>
                  <a:gd name="T9" fmla="*/ 2147483647 h 74"/>
                  <a:gd name="T10" fmla="*/ 2147483647 w 32"/>
                  <a:gd name="T11" fmla="*/ 2147483647 h 74"/>
                  <a:gd name="T12" fmla="*/ 1112992053 w 32"/>
                  <a:gd name="T13" fmla="*/ 2147483647 h 74"/>
                  <a:gd name="T14" fmla="*/ 0 w 32"/>
                  <a:gd name="T15" fmla="*/ 0 h 74"/>
                  <a:gd name="T16" fmla="*/ 103577304 w 32"/>
                  <a:gd name="T17" fmla="*/ 2147483647 h 74"/>
                  <a:gd name="T18" fmla="*/ 1216556276 w 32"/>
                  <a:gd name="T19" fmla="*/ 2147483647 h 74"/>
                  <a:gd name="T20" fmla="*/ 2147483647 w 32"/>
                  <a:gd name="T21" fmla="*/ 2147483647 h 7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2"/>
                  <a:gd name="T34" fmla="*/ 0 h 74"/>
                  <a:gd name="T35" fmla="*/ 32 w 32"/>
                  <a:gd name="T36" fmla="*/ 74 h 7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2" h="74">
                    <a:moveTo>
                      <a:pt x="29" y="73"/>
                    </a:moveTo>
                    <a:lnTo>
                      <a:pt x="31" y="65"/>
                    </a:lnTo>
                    <a:lnTo>
                      <a:pt x="31" y="52"/>
                    </a:lnTo>
                    <a:lnTo>
                      <a:pt x="31" y="37"/>
                    </a:lnTo>
                    <a:lnTo>
                      <a:pt x="29" y="24"/>
                    </a:lnTo>
                    <a:lnTo>
                      <a:pt x="28" y="11"/>
                    </a:lnTo>
                    <a:lnTo>
                      <a:pt x="10" y="6"/>
                    </a:lnTo>
                    <a:lnTo>
                      <a:pt x="0" y="0"/>
                    </a:lnTo>
                    <a:lnTo>
                      <a:pt x="1" y="17"/>
                    </a:lnTo>
                    <a:lnTo>
                      <a:pt x="11" y="47"/>
                    </a:lnTo>
                    <a:lnTo>
                      <a:pt x="29" y="73"/>
                    </a:lnTo>
                  </a:path>
                </a:pathLst>
              </a:custGeom>
              <a:solidFill>
                <a:srgbClr val="FFFF00"/>
              </a:solidFill>
              <a:ln w="12700" cap="rnd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  <p:sp>
            <p:nvSpPr>
              <p:cNvPr id="11" name="Freeform 10"/>
              <p:cNvSpPr>
                <a:spLocks/>
              </p:cNvSpPr>
              <p:nvPr/>
            </p:nvSpPr>
            <p:spPr bwMode="auto">
              <a:xfrm>
                <a:off x="2278" y="2542"/>
                <a:ext cx="319" cy="733"/>
              </a:xfrm>
              <a:custGeom>
                <a:avLst/>
                <a:gdLst>
                  <a:gd name="T0" fmla="*/ 2147483647 w 50"/>
                  <a:gd name="T1" fmla="*/ 2147483647 h 97"/>
                  <a:gd name="T2" fmla="*/ 2147483647 w 50"/>
                  <a:gd name="T3" fmla="*/ 2147483647 h 97"/>
                  <a:gd name="T4" fmla="*/ 2147483647 w 50"/>
                  <a:gd name="T5" fmla="*/ 2147483647 h 97"/>
                  <a:gd name="T6" fmla="*/ 1891444643 w 50"/>
                  <a:gd name="T7" fmla="*/ 2147483647 h 97"/>
                  <a:gd name="T8" fmla="*/ 999067680 w 50"/>
                  <a:gd name="T9" fmla="*/ 2147483647 h 97"/>
                  <a:gd name="T10" fmla="*/ 0 w 50"/>
                  <a:gd name="T11" fmla="*/ 0 h 97"/>
                  <a:gd name="T12" fmla="*/ 104131291 w 50"/>
                  <a:gd name="T13" fmla="*/ 2147483647 h 97"/>
                  <a:gd name="T14" fmla="*/ 104131291 w 50"/>
                  <a:gd name="T15" fmla="*/ 2147483647 h 97"/>
                  <a:gd name="T16" fmla="*/ 664357466 w 50"/>
                  <a:gd name="T17" fmla="*/ 2147483647 h 97"/>
                  <a:gd name="T18" fmla="*/ 1227150262 w 50"/>
                  <a:gd name="T19" fmla="*/ 2147483647 h 97"/>
                  <a:gd name="T20" fmla="*/ 1454768177 w 50"/>
                  <a:gd name="T21" fmla="*/ 2147483647 h 97"/>
                  <a:gd name="T22" fmla="*/ 1891444643 w 50"/>
                  <a:gd name="T23" fmla="*/ 2147483647 h 97"/>
                  <a:gd name="T24" fmla="*/ 2147483647 w 50"/>
                  <a:gd name="T25" fmla="*/ 2147483647 h 97"/>
                  <a:gd name="T26" fmla="*/ 2147483647 w 50"/>
                  <a:gd name="T27" fmla="*/ 2147483647 h 97"/>
                  <a:gd name="T28" fmla="*/ 2147483647 w 50"/>
                  <a:gd name="T29" fmla="*/ 2147483647 h 97"/>
                  <a:gd name="T30" fmla="*/ 2147483647 w 50"/>
                  <a:gd name="T31" fmla="*/ 2147483647 h 97"/>
                  <a:gd name="T32" fmla="*/ 2147483647 w 50"/>
                  <a:gd name="T33" fmla="*/ 2147483647 h 97"/>
                  <a:gd name="T34" fmla="*/ 2147483647 w 50"/>
                  <a:gd name="T35" fmla="*/ 2147483647 h 97"/>
                  <a:gd name="T36" fmla="*/ 2147483647 w 50"/>
                  <a:gd name="T37" fmla="*/ 2147483647 h 9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0"/>
                  <a:gd name="T58" fmla="*/ 0 h 97"/>
                  <a:gd name="T59" fmla="*/ 50 w 50"/>
                  <a:gd name="T60" fmla="*/ 97 h 9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0" h="97">
                    <a:moveTo>
                      <a:pt x="38" y="17"/>
                    </a:moveTo>
                    <a:lnTo>
                      <a:pt x="35" y="15"/>
                    </a:lnTo>
                    <a:lnTo>
                      <a:pt x="27" y="15"/>
                    </a:lnTo>
                    <a:lnTo>
                      <a:pt x="17" y="10"/>
                    </a:lnTo>
                    <a:lnTo>
                      <a:pt x="9" y="5"/>
                    </a:lnTo>
                    <a:lnTo>
                      <a:pt x="0" y="0"/>
                    </a:lnTo>
                    <a:lnTo>
                      <a:pt x="1" y="17"/>
                    </a:lnTo>
                    <a:lnTo>
                      <a:pt x="1" y="30"/>
                    </a:lnTo>
                    <a:lnTo>
                      <a:pt x="6" y="38"/>
                    </a:lnTo>
                    <a:lnTo>
                      <a:pt x="11" y="49"/>
                    </a:lnTo>
                    <a:lnTo>
                      <a:pt x="13" y="62"/>
                    </a:lnTo>
                    <a:lnTo>
                      <a:pt x="17" y="70"/>
                    </a:lnTo>
                    <a:lnTo>
                      <a:pt x="22" y="80"/>
                    </a:lnTo>
                    <a:lnTo>
                      <a:pt x="32" y="86"/>
                    </a:lnTo>
                    <a:lnTo>
                      <a:pt x="49" y="96"/>
                    </a:lnTo>
                    <a:lnTo>
                      <a:pt x="43" y="58"/>
                    </a:lnTo>
                    <a:lnTo>
                      <a:pt x="43" y="49"/>
                    </a:lnTo>
                    <a:lnTo>
                      <a:pt x="39" y="31"/>
                    </a:lnTo>
                    <a:lnTo>
                      <a:pt x="38" y="17"/>
                    </a:lnTo>
                  </a:path>
                </a:pathLst>
              </a:custGeom>
              <a:solidFill>
                <a:schemeClr val="accent2"/>
              </a:solidFill>
              <a:ln w="12700" cap="rnd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  <p:sp>
            <p:nvSpPr>
              <p:cNvPr id="12" name="Freeform 11"/>
              <p:cNvSpPr>
                <a:spLocks/>
              </p:cNvSpPr>
              <p:nvPr/>
            </p:nvSpPr>
            <p:spPr bwMode="auto">
              <a:xfrm>
                <a:off x="1595" y="2157"/>
                <a:ext cx="823" cy="982"/>
              </a:xfrm>
              <a:custGeom>
                <a:avLst/>
                <a:gdLst>
                  <a:gd name="T0" fmla="*/ 2014640984 w 129"/>
                  <a:gd name="T1" fmla="*/ 2147483647 h 130"/>
                  <a:gd name="T2" fmla="*/ 455561750 w 129"/>
                  <a:gd name="T3" fmla="*/ 2147483647 h 130"/>
                  <a:gd name="T4" fmla="*/ 104107869 w 129"/>
                  <a:gd name="T5" fmla="*/ 2147483647 h 130"/>
                  <a:gd name="T6" fmla="*/ 0 w 129"/>
                  <a:gd name="T7" fmla="*/ 2147483647 h 130"/>
                  <a:gd name="T8" fmla="*/ 332100784 w 129"/>
                  <a:gd name="T9" fmla="*/ 2147483647 h 130"/>
                  <a:gd name="T10" fmla="*/ 787662228 w 129"/>
                  <a:gd name="T11" fmla="*/ 635745172 h 130"/>
                  <a:gd name="T12" fmla="*/ 2147483647 w 129"/>
                  <a:gd name="T13" fmla="*/ 0 h 130"/>
                  <a:gd name="T14" fmla="*/ 2147483647 w 129"/>
                  <a:gd name="T15" fmla="*/ 635745172 h 130"/>
                  <a:gd name="T16" fmla="*/ 2147483647 w 129"/>
                  <a:gd name="T17" fmla="*/ 2147483647 h 130"/>
                  <a:gd name="T18" fmla="*/ 2147483647 w 129"/>
                  <a:gd name="T19" fmla="*/ 2147483647 h 130"/>
                  <a:gd name="T20" fmla="*/ 2147483647 w 129"/>
                  <a:gd name="T21" fmla="*/ 2147483647 h 130"/>
                  <a:gd name="T22" fmla="*/ 2147483647 w 129"/>
                  <a:gd name="T23" fmla="*/ 2147483647 h 130"/>
                  <a:gd name="T24" fmla="*/ 2147483647 w 129"/>
                  <a:gd name="T25" fmla="*/ 2147483647 h 130"/>
                  <a:gd name="T26" fmla="*/ 2147483647 w 129"/>
                  <a:gd name="T27" fmla="*/ 2147483647 h 130"/>
                  <a:gd name="T28" fmla="*/ 2147483647 w 129"/>
                  <a:gd name="T29" fmla="*/ 2147483647 h 130"/>
                  <a:gd name="T30" fmla="*/ 2147483647 w 129"/>
                  <a:gd name="T31" fmla="*/ 2147483647 h 130"/>
                  <a:gd name="T32" fmla="*/ 2147483647 w 129"/>
                  <a:gd name="T33" fmla="*/ 2147483647 h 130"/>
                  <a:gd name="T34" fmla="*/ 2147483647 w 129"/>
                  <a:gd name="T35" fmla="*/ 2147483647 h 130"/>
                  <a:gd name="T36" fmla="*/ 2147483647 w 129"/>
                  <a:gd name="T37" fmla="*/ 2147483647 h 130"/>
                  <a:gd name="T38" fmla="*/ 2147483647 w 129"/>
                  <a:gd name="T39" fmla="*/ 2147483647 h 130"/>
                  <a:gd name="T40" fmla="*/ 2014640984 w 129"/>
                  <a:gd name="T41" fmla="*/ 2147483647 h 13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29"/>
                  <a:gd name="T64" fmla="*/ 0 h 130"/>
                  <a:gd name="T65" fmla="*/ 129 w 129"/>
                  <a:gd name="T66" fmla="*/ 130 h 13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29" h="130">
                    <a:moveTo>
                      <a:pt x="18" y="114"/>
                    </a:moveTo>
                    <a:lnTo>
                      <a:pt x="4" y="87"/>
                    </a:lnTo>
                    <a:lnTo>
                      <a:pt x="1" y="79"/>
                    </a:lnTo>
                    <a:lnTo>
                      <a:pt x="0" y="61"/>
                    </a:lnTo>
                    <a:lnTo>
                      <a:pt x="3" y="15"/>
                    </a:lnTo>
                    <a:lnTo>
                      <a:pt x="7" y="1"/>
                    </a:lnTo>
                    <a:lnTo>
                      <a:pt x="23" y="0"/>
                    </a:lnTo>
                    <a:lnTo>
                      <a:pt x="59" y="1"/>
                    </a:lnTo>
                    <a:lnTo>
                      <a:pt x="88" y="9"/>
                    </a:lnTo>
                    <a:lnTo>
                      <a:pt x="111" y="25"/>
                    </a:lnTo>
                    <a:lnTo>
                      <a:pt x="111" y="29"/>
                    </a:lnTo>
                    <a:lnTo>
                      <a:pt x="107" y="47"/>
                    </a:lnTo>
                    <a:lnTo>
                      <a:pt x="111" y="79"/>
                    </a:lnTo>
                    <a:lnTo>
                      <a:pt x="119" y="105"/>
                    </a:lnTo>
                    <a:lnTo>
                      <a:pt x="128" y="129"/>
                    </a:lnTo>
                    <a:lnTo>
                      <a:pt x="112" y="127"/>
                    </a:lnTo>
                    <a:lnTo>
                      <a:pt x="96" y="121"/>
                    </a:lnTo>
                    <a:lnTo>
                      <a:pt x="78" y="114"/>
                    </a:lnTo>
                    <a:lnTo>
                      <a:pt x="63" y="114"/>
                    </a:lnTo>
                    <a:lnTo>
                      <a:pt x="41" y="112"/>
                    </a:lnTo>
                    <a:lnTo>
                      <a:pt x="18" y="114"/>
                    </a:lnTo>
                  </a:path>
                </a:pathLst>
              </a:custGeom>
              <a:solidFill>
                <a:schemeClr val="accent2"/>
              </a:solidFill>
              <a:ln w="12700" cap="rnd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  <p:sp>
            <p:nvSpPr>
              <p:cNvPr id="13" name="Freeform 12"/>
              <p:cNvSpPr>
                <a:spLocks/>
              </p:cNvSpPr>
              <p:nvPr/>
            </p:nvSpPr>
            <p:spPr bwMode="auto">
              <a:xfrm>
                <a:off x="1372" y="2081"/>
                <a:ext cx="262" cy="756"/>
              </a:xfrm>
              <a:custGeom>
                <a:avLst/>
                <a:gdLst>
                  <a:gd name="T0" fmla="*/ 0 w 41"/>
                  <a:gd name="T1" fmla="*/ 0 h 100"/>
                  <a:gd name="T2" fmla="*/ 675759759 w 41"/>
                  <a:gd name="T3" fmla="*/ 1855926937 h 100"/>
                  <a:gd name="T4" fmla="*/ 1242765583 w 41"/>
                  <a:gd name="T5" fmla="*/ 2147483647 h 100"/>
                  <a:gd name="T6" fmla="*/ 1582144051 w 41"/>
                  <a:gd name="T7" fmla="*/ 2147483647 h 100"/>
                  <a:gd name="T8" fmla="*/ 1938070075 w 41"/>
                  <a:gd name="T9" fmla="*/ 2147483647 h 100"/>
                  <a:gd name="T10" fmla="*/ 2147483647 w 41"/>
                  <a:gd name="T11" fmla="*/ 2147483647 h 100"/>
                  <a:gd name="T12" fmla="*/ 2147483647 w 41"/>
                  <a:gd name="T13" fmla="*/ 2147483647 h 100"/>
                  <a:gd name="T14" fmla="*/ 2147483647 w 41"/>
                  <a:gd name="T15" fmla="*/ 2147483647 h 100"/>
                  <a:gd name="T16" fmla="*/ 2147483647 w 41"/>
                  <a:gd name="T17" fmla="*/ 2147483647 h 100"/>
                  <a:gd name="T18" fmla="*/ 2147483647 w 41"/>
                  <a:gd name="T19" fmla="*/ 2147483647 h 100"/>
                  <a:gd name="T20" fmla="*/ 2147483647 w 41"/>
                  <a:gd name="T21" fmla="*/ 2147483647 h 100"/>
                  <a:gd name="T22" fmla="*/ 2147483647 w 41"/>
                  <a:gd name="T23" fmla="*/ 2147483647 h 100"/>
                  <a:gd name="T24" fmla="*/ 2147483647 w 41"/>
                  <a:gd name="T25" fmla="*/ 2147483647 h 100"/>
                  <a:gd name="T26" fmla="*/ 2147483647 w 41"/>
                  <a:gd name="T27" fmla="*/ 2147483647 h 100"/>
                  <a:gd name="T28" fmla="*/ 2147483647 w 41"/>
                  <a:gd name="T29" fmla="*/ 2147483647 h 100"/>
                  <a:gd name="T30" fmla="*/ 2147483647 w 41"/>
                  <a:gd name="T31" fmla="*/ 2147483647 h 100"/>
                  <a:gd name="T32" fmla="*/ 2147483647 w 41"/>
                  <a:gd name="T33" fmla="*/ 2147483647 h 100"/>
                  <a:gd name="T34" fmla="*/ 1473807270 w 41"/>
                  <a:gd name="T35" fmla="*/ 2147483647 h 100"/>
                  <a:gd name="T36" fmla="*/ 1137433954 w 41"/>
                  <a:gd name="T37" fmla="*/ 2147483647 h 100"/>
                  <a:gd name="T38" fmla="*/ 906395539 w 41"/>
                  <a:gd name="T39" fmla="*/ 2147483647 h 100"/>
                  <a:gd name="T40" fmla="*/ 675759759 w 41"/>
                  <a:gd name="T41" fmla="*/ 2147483647 h 100"/>
                  <a:gd name="T42" fmla="*/ 0 w 41"/>
                  <a:gd name="T43" fmla="*/ 2147483647 h 100"/>
                  <a:gd name="T44" fmla="*/ 0 w 41"/>
                  <a:gd name="T45" fmla="*/ 0 h 10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41"/>
                  <a:gd name="T70" fmla="*/ 0 h 100"/>
                  <a:gd name="T71" fmla="*/ 41 w 41"/>
                  <a:gd name="T72" fmla="*/ 100 h 10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41" h="100">
                    <a:moveTo>
                      <a:pt x="0" y="0"/>
                    </a:moveTo>
                    <a:lnTo>
                      <a:pt x="6" y="3"/>
                    </a:lnTo>
                    <a:lnTo>
                      <a:pt x="11" y="6"/>
                    </a:lnTo>
                    <a:lnTo>
                      <a:pt x="14" y="8"/>
                    </a:lnTo>
                    <a:lnTo>
                      <a:pt x="17" y="9"/>
                    </a:lnTo>
                    <a:lnTo>
                      <a:pt x="21" y="10"/>
                    </a:lnTo>
                    <a:lnTo>
                      <a:pt x="26" y="11"/>
                    </a:lnTo>
                    <a:lnTo>
                      <a:pt x="33" y="12"/>
                    </a:lnTo>
                    <a:lnTo>
                      <a:pt x="40" y="13"/>
                    </a:lnTo>
                    <a:lnTo>
                      <a:pt x="38" y="28"/>
                    </a:lnTo>
                    <a:lnTo>
                      <a:pt x="33" y="49"/>
                    </a:lnTo>
                    <a:lnTo>
                      <a:pt x="33" y="62"/>
                    </a:lnTo>
                    <a:lnTo>
                      <a:pt x="34" y="68"/>
                    </a:lnTo>
                    <a:lnTo>
                      <a:pt x="33" y="75"/>
                    </a:lnTo>
                    <a:lnTo>
                      <a:pt x="35" y="99"/>
                    </a:lnTo>
                    <a:lnTo>
                      <a:pt x="29" y="87"/>
                    </a:lnTo>
                    <a:lnTo>
                      <a:pt x="20" y="69"/>
                    </a:lnTo>
                    <a:lnTo>
                      <a:pt x="13" y="51"/>
                    </a:lnTo>
                    <a:lnTo>
                      <a:pt x="10" y="40"/>
                    </a:lnTo>
                    <a:lnTo>
                      <a:pt x="8" y="35"/>
                    </a:lnTo>
                    <a:lnTo>
                      <a:pt x="6" y="29"/>
                    </a:lnTo>
                    <a:lnTo>
                      <a:pt x="0" y="11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2"/>
              </a:solidFill>
              <a:ln w="12700" cap="rnd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  <p:sp>
            <p:nvSpPr>
              <p:cNvPr id="14" name="Freeform 13"/>
              <p:cNvSpPr>
                <a:spLocks/>
              </p:cNvSpPr>
              <p:nvPr/>
            </p:nvSpPr>
            <p:spPr bwMode="auto">
              <a:xfrm>
                <a:off x="447" y="1968"/>
                <a:ext cx="1225" cy="945"/>
              </a:xfrm>
              <a:custGeom>
                <a:avLst/>
                <a:gdLst>
                  <a:gd name="T0" fmla="*/ 0 w 192"/>
                  <a:gd name="T1" fmla="*/ 2147483647 h 125"/>
                  <a:gd name="T2" fmla="*/ 664485726 w 192"/>
                  <a:gd name="T3" fmla="*/ 2147483647 h 125"/>
                  <a:gd name="T4" fmla="*/ 1227393668 w 192"/>
                  <a:gd name="T5" fmla="*/ 2147483647 h 125"/>
                  <a:gd name="T6" fmla="*/ 2015461643 w 192"/>
                  <a:gd name="T7" fmla="*/ 2147483647 h 125"/>
                  <a:gd name="T8" fmla="*/ 2147483647 w 192"/>
                  <a:gd name="T9" fmla="*/ 2147483647 h 125"/>
                  <a:gd name="T10" fmla="*/ 2147483647 w 192"/>
                  <a:gd name="T11" fmla="*/ 1205289175 h 125"/>
                  <a:gd name="T12" fmla="*/ 2147483647 w 192"/>
                  <a:gd name="T13" fmla="*/ 640736818 h 125"/>
                  <a:gd name="T14" fmla="*/ 2147483647 w 192"/>
                  <a:gd name="T15" fmla="*/ 0 h 125"/>
                  <a:gd name="T16" fmla="*/ 2147483647 w 192"/>
                  <a:gd name="T17" fmla="*/ 0 h 125"/>
                  <a:gd name="T18" fmla="*/ 2147483647 w 192"/>
                  <a:gd name="T19" fmla="*/ 0 h 125"/>
                  <a:gd name="T20" fmla="*/ 2147483647 w 192"/>
                  <a:gd name="T21" fmla="*/ 0 h 125"/>
                  <a:gd name="T22" fmla="*/ 2147483647 w 192"/>
                  <a:gd name="T23" fmla="*/ 1205289175 h 125"/>
                  <a:gd name="T24" fmla="*/ 2147483647 w 192"/>
                  <a:gd name="T25" fmla="*/ 1855927050 h 125"/>
                  <a:gd name="T26" fmla="*/ 2147483647 w 192"/>
                  <a:gd name="T27" fmla="*/ 2147483647 h 125"/>
                  <a:gd name="T28" fmla="*/ 2147483647 w 192"/>
                  <a:gd name="T29" fmla="*/ 2147483647 h 125"/>
                  <a:gd name="T30" fmla="*/ 2147483647 w 192"/>
                  <a:gd name="T31" fmla="*/ 2147483647 h 125"/>
                  <a:gd name="T32" fmla="*/ 2147483647 w 192"/>
                  <a:gd name="T33" fmla="*/ 2147483647 h 125"/>
                  <a:gd name="T34" fmla="*/ 2147483647 w 192"/>
                  <a:gd name="T35" fmla="*/ 2147483647 h 125"/>
                  <a:gd name="T36" fmla="*/ 2147483647 w 192"/>
                  <a:gd name="T37" fmla="*/ 2147483647 h 125"/>
                  <a:gd name="T38" fmla="*/ 2147483647 w 192"/>
                  <a:gd name="T39" fmla="*/ 2147483647 h 125"/>
                  <a:gd name="T40" fmla="*/ 2147483647 w 192"/>
                  <a:gd name="T41" fmla="*/ 2147483647 h 125"/>
                  <a:gd name="T42" fmla="*/ 2147483647 w 192"/>
                  <a:gd name="T43" fmla="*/ 2147483647 h 125"/>
                  <a:gd name="T44" fmla="*/ 2147483647 w 192"/>
                  <a:gd name="T45" fmla="*/ 2147483647 h 125"/>
                  <a:gd name="T46" fmla="*/ 2147483647 w 192"/>
                  <a:gd name="T47" fmla="*/ 2147483647 h 125"/>
                  <a:gd name="T48" fmla="*/ 2147483647 w 192"/>
                  <a:gd name="T49" fmla="*/ 2147483647 h 125"/>
                  <a:gd name="T50" fmla="*/ 2147483647 w 192"/>
                  <a:gd name="T51" fmla="*/ 2147483647 h 125"/>
                  <a:gd name="T52" fmla="*/ 2147483647 w 192"/>
                  <a:gd name="T53" fmla="*/ 2147483647 h 125"/>
                  <a:gd name="T54" fmla="*/ 2147483647 w 192"/>
                  <a:gd name="T55" fmla="*/ 2147483647 h 125"/>
                  <a:gd name="T56" fmla="*/ 2147483647 w 192"/>
                  <a:gd name="T57" fmla="*/ 2147483647 h 125"/>
                  <a:gd name="T58" fmla="*/ 2147483647 w 192"/>
                  <a:gd name="T59" fmla="*/ 2147483647 h 125"/>
                  <a:gd name="T60" fmla="*/ 2147483647 w 192"/>
                  <a:gd name="T61" fmla="*/ 2147483647 h 125"/>
                  <a:gd name="T62" fmla="*/ 2147483647 w 192"/>
                  <a:gd name="T63" fmla="*/ 2147483647 h 125"/>
                  <a:gd name="T64" fmla="*/ 2147483647 w 192"/>
                  <a:gd name="T65" fmla="*/ 2147483647 h 125"/>
                  <a:gd name="T66" fmla="*/ 2147483647 w 192"/>
                  <a:gd name="T67" fmla="*/ 2147483647 h 125"/>
                  <a:gd name="T68" fmla="*/ 2147483647 w 192"/>
                  <a:gd name="T69" fmla="*/ 2147483647 h 125"/>
                  <a:gd name="T70" fmla="*/ 2147483647 w 192"/>
                  <a:gd name="T71" fmla="*/ 2147483647 h 125"/>
                  <a:gd name="T72" fmla="*/ 2147483647 w 192"/>
                  <a:gd name="T73" fmla="*/ 2147483647 h 125"/>
                  <a:gd name="T74" fmla="*/ 2147483647 w 192"/>
                  <a:gd name="T75" fmla="*/ 2147483647 h 125"/>
                  <a:gd name="T76" fmla="*/ 2015461643 w 192"/>
                  <a:gd name="T77" fmla="*/ 2147483647 h 125"/>
                  <a:gd name="T78" fmla="*/ 1787740748 w 192"/>
                  <a:gd name="T79" fmla="*/ 2147483647 h 125"/>
                  <a:gd name="T80" fmla="*/ 1348340330 w 192"/>
                  <a:gd name="T81" fmla="*/ 2147483647 h 125"/>
                  <a:gd name="T82" fmla="*/ 788003254 w 192"/>
                  <a:gd name="T83" fmla="*/ 2147483647 h 125"/>
                  <a:gd name="T84" fmla="*/ 332281042 w 192"/>
                  <a:gd name="T85" fmla="*/ 2147483647 h 125"/>
                  <a:gd name="T86" fmla="*/ 0 w 192"/>
                  <a:gd name="T87" fmla="*/ 2147483647 h 125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92"/>
                  <a:gd name="T133" fmla="*/ 0 h 125"/>
                  <a:gd name="T134" fmla="*/ 192 w 192"/>
                  <a:gd name="T135" fmla="*/ 125 h 125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92" h="125">
                    <a:moveTo>
                      <a:pt x="0" y="21"/>
                    </a:moveTo>
                    <a:lnTo>
                      <a:pt x="6" y="16"/>
                    </a:lnTo>
                    <a:lnTo>
                      <a:pt x="11" y="13"/>
                    </a:lnTo>
                    <a:lnTo>
                      <a:pt x="18" y="10"/>
                    </a:lnTo>
                    <a:lnTo>
                      <a:pt x="29" y="6"/>
                    </a:lnTo>
                    <a:lnTo>
                      <a:pt x="40" y="2"/>
                    </a:lnTo>
                    <a:lnTo>
                      <a:pt x="50" y="1"/>
                    </a:lnTo>
                    <a:lnTo>
                      <a:pt x="60" y="0"/>
                    </a:lnTo>
                    <a:lnTo>
                      <a:pt x="72" y="0"/>
                    </a:lnTo>
                    <a:lnTo>
                      <a:pt x="87" y="0"/>
                    </a:lnTo>
                    <a:lnTo>
                      <a:pt x="100" y="0"/>
                    </a:lnTo>
                    <a:lnTo>
                      <a:pt x="113" y="2"/>
                    </a:lnTo>
                    <a:lnTo>
                      <a:pt x="121" y="3"/>
                    </a:lnTo>
                    <a:lnTo>
                      <a:pt x="132" y="7"/>
                    </a:lnTo>
                    <a:lnTo>
                      <a:pt x="142" y="11"/>
                    </a:lnTo>
                    <a:lnTo>
                      <a:pt x="149" y="15"/>
                    </a:lnTo>
                    <a:lnTo>
                      <a:pt x="154" y="17"/>
                    </a:lnTo>
                    <a:lnTo>
                      <a:pt x="155" y="25"/>
                    </a:lnTo>
                    <a:lnTo>
                      <a:pt x="156" y="29"/>
                    </a:lnTo>
                    <a:lnTo>
                      <a:pt x="157" y="39"/>
                    </a:lnTo>
                    <a:lnTo>
                      <a:pt x="161" y="53"/>
                    </a:lnTo>
                    <a:lnTo>
                      <a:pt x="166" y="67"/>
                    </a:lnTo>
                    <a:lnTo>
                      <a:pt x="173" y="87"/>
                    </a:lnTo>
                    <a:lnTo>
                      <a:pt x="182" y="107"/>
                    </a:lnTo>
                    <a:lnTo>
                      <a:pt x="187" y="117"/>
                    </a:lnTo>
                    <a:lnTo>
                      <a:pt x="191" y="124"/>
                    </a:lnTo>
                    <a:lnTo>
                      <a:pt x="180" y="117"/>
                    </a:lnTo>
                    <a:lnTo>
                      <a:pt x="170" y="110"/>
                    </a:lnTo>
                    <a:lnTo>
                      <a:pt x="156" y="104"/>
                    </a:lnTo>
                    <a:lnTo>
                      <a:pt x="140" y="97"/>
                    </a:lnTo>
                    <a:lnTo>
                      <a:pt x="124" y="92"/>
                    </a:lnTo>
                    <a:lnTo>
                      <a:pt x="109" y="89"/>
                    </a:lnTo>
                    <a:lnTo>
                      <a:pt x="90" y="87"/>
                    </a:lnTo>
                    <a:lnTo>
                      <a:pt x="72" y="86"/>
                    </a:lnTo>
                    <a:lnTo>
                      <a:pt x="54" y="87"/>
                    </a:lnTo>
                    <a:lnTo>
                      <a:pt x="36" y="90"/>
                    </a:lnTo>
                    <a:lnTo>
                      <a:pt x="20" y="95"/>
                    </a:lnTo>
                    <a:lnTo>
                      <a:pt x="20" y="87"/>
                    </a:lnTo>
                    <a:lnTo>
                      <a:pt x="18" y="75"/>
                    </a:lnTo>
                    <a:lnTo>
                      <a:pt x="16" y="62"/>
                    </a:lnTo>
                    <a:lnTo>
                      <a:pt x="12" y="50"/>
                    </a:lnTo>
                    <a:lnTo>
                      <a:pt x="7" y="38"/>
                    </a:lnTo>
                    <a:lnTo>
                      <a:pt x="3" y="28"/>
                    </a:lnTo>
                    <a:lnTo>
                      <a:pt x="0" y="21"/>
                    </a:lnTo>
                  </a:path>
                </a:pathLst>
              </a:custGeom>
              <a:solidFill>
                <a:schemeClr val="accent2"/>
              </a:solidFill>
              <a:ln w="12700" cap="rnd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  <p:sp>
            <p:nvSpPr>
              <p:cNvPr id="15" name="Freeform 14"/>
              <p:cNvSpPr>
                <a:spLocks/>
              </p:cNvSpPr>
              <p:nvPr/>
            </p:nvSpPr>
            <p:spPr bwMode="auto">
              <a:xfrm>
                <a:off x="2520" y="2542"/>
                <a:ext cx="409" cy="733"/>
              </a:xfrm>
              <a:custGeom>
                <a:avLst/>
                <a:gdLst>
                  <a:gd name="T0" fmla="*/ 2147483647 w 64"/>
                  <a:gd name="T1" fmla="*/ 2147483647 h 97"/>
                  <a:gd name="T2" fmla="*/ 2147483647 w 64"/>
                  <a:gd name="T3" fmla="*/ 2147483647 h 97"/>
                  <a:gd name="T4" fmla="*/ 2147483647 w 64"/>
                  <a:gd name="T5" fmla="*/ 2147483647 h 97"/>
                  <a:gd name="T6" fmla="*/ 2147483647 w 64"/>
                  <a:gd name="T7" fmla="*/ 2147483647 h 97"/>
                  <a:gd name="T8" fmla="*/ 1474403806 w 64"/>
                  <a:gd name="T9" fmla="*/ 2147483647 h 97"/>
                  <a:gd name="T10" fmla="*/ 906781607 w 64"/>
                  <a:gd name="T11" fmla="*/ 2147483647 h 97"/>
                  <a:gd name="T12" fmla="*/ 676067475 w 64"/>
                  <a:gd name="T13" fmla="*/ 2147483647 h 97"/>
                  <a:gd name="T14" fmla="*/ 570276813 w 64"/>
                  <a:gd name="T15" fmla="*/ 2147483647 h 97"/>
                  <a:gd name="T16" fmla="*/ 570276813 w 64"/>
                  <a:gd name="T17" fmla="*/ 2147483647 h 97"/>
                  <a:gd name="T18" fmla="*/ 570276813 w 64"/>
                  <a:gd name="T19" fmla="*/ 2147483647 h 97"/>
                  <a:gd name="T20" fmla="*/ 105790535 w 64"/>
                  <a:gd name="T21" fmla="*/ 2147483647 h 97"/>
                  <a:gd name="T22" fmla="*/ 105790535 w 64"/>
                  <a:gd name="T23" fmla="*/ 2147483647 h 97"/>
                  <a:gd name="T24" fmla="*/ 0 w 64"/>
                  <a:gd name="T25" fmla="*/ 2147483647 h 97"/>
                  <a:gd name="T26" fmla="*/ 0 w 64"/>
                  <a:gd name="T27" fmla="*/ 2147483647 h 97"/>
                  <a:gd name="T28" fmla="*/ 0 w 64"/>
                  <a:gd name="T29" fmla="*/ 2147483647 h 97"/>
                  <a:gd name="T30" fmla="*/ 1474403806 w 64"/>
                  <a:gd name="T31" fmla="*/ 1850326220 h 97"/>
                  <a:gd name="T32" fmla="*/ 2147483647 w 64"/>
                  <a:gd name="T33" fmla="*/ 637391934 h 97"/>
                  <a:gd name="T34" fmla="*/ 2147483647 w 64"/>
                  <a:gd name="T35" fmla="*/ 0 h 97"/>
                  <a:gd name="T36" fmla="*/ 2147483647 w 64"/>
                  <a:gd name="T37" fmla="*/ 1201575056 h 97"/>
                  <a:gd name="T38" fmla="*/ 2147483647 w 64"/>
                  <a:gd name="T39" fmla="*/ 2147483647 h 97"/>
                  <a:gd name="T40" fmla="*/ 2147483647 w 64"/>
                  <a:gd name="T41" fmla="*/ 2147483647 h 97"/>
                  <a:gd name="T42" fmla="*/ 2147483647 w 64"/>
                  <a:gd name="T43" fmla="*/ 2147483647 h 97"/>
                  <a:gd name="T44" fmla="*/ 2147483647 w 64"/>
                  <a:gd name="T45" fmla="*/ 2147483647 h 97"/>
                  <a:gd name="T46" fmla="*/ 2147483647 w 64"/>
                  <a:gd name="T47" fmla="*/ 2147483647 h 97"/>
                  <a:gd name="T48" fmla="*/ 2147483647 w 64"/>
                  <a:gd name="T49" fmla="*/ 2147483647 h 97"/>
                  <a:gd name="T50" fmla="*/ 2147483647 w 64"/>
                  <a:gd name="T51" fmla="*/ 2147483647 h 97"/>
                  <a:gd name="T52" fmla="*/ 2147483647 w 64"/>
                  <a:gd name="T53" fmla="*/ 2147483647 h 97"/>
                  <a:gd name="T54" fmla="*/ 2147483647 w 64"/>
                  <a:gd name="T55" fmla="*/ 2147483647 h 9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64"/>
                  <a:gd name="T85" fmla="*/ 0 h 97"/>
                  <a:gd name="T86" fmla="*/ 64 w 64"/>
                  <a:gd name="T87" fmla="*/ 97 h 9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64" h="97">
                    <a:moveTo>
                      <a:pt x="63" y="88"/>
                    </a:moveTo>
                    <a:lnTo>
                      <a:pt x="49" y="85"/>
                    </a:lnTo>
                    <a:lnTo>
                      <a:pt x="37" y="85"/>
                    </a:lnTo>
                    <a:lnTo>
                      <a:pt x="26" y="85"/>
                    </a:lnTo>
                    <a:lnTo>
                      <a:pt x="13" y="89"/>
                    </a:lnTo>
                    <a:lnTo>
                      <a:pt x="8" y="96"/>
                    </a:lnTo>
                    <a:lnTo>
                      <a:pt x="6" y="83"/>
                    </a:lnTo>
                    <a:lnTo>
                      <a:pt x="5" y="77"/>
                    </a:lnTo>
                    <a:lnTo>
                      <a:pt x="5" y="66"/>
                    </a:lnTo>
                    <a:lnTo>
                      <a:pt x="1" y="51"/>
                    </a:lnTo>
                    <a:lnTo>
                      <a:pt x="1" y="39"/>
                    </a:lnTo>
                    <a:lnTo>
                      <a:pt x="0" y="27"/>
                    </a:lnTo>
                    <a:lnTo>
                      <a:pt x="0" y="14"/>
                    </a:lnTo>
                    <a:lnTo>
                      <a:pt x="0" y="6"/>
                    </a:lnTo>
                    <a:lnTo>
                      <a:pt x="13" y="3"/>
                    </a:lnTo>
                    <a:lnTo>
                      <a:pt x="32" y="1"/>
                    </a:lnTo>
                    <a:lnTo>
                      <a:pt x="43" y="0"/>
                    </a:lnTo>
                    <a:lnTo>
                      <a:pt x="60" y="2"/>
                    </a:lnTo>
                    <a:lnTo>
                      <a:pt x="55" y="12"/>
                    </a:lnTo>
                    <a:lnTo>
                      <a:pt x="53" y="22"/>
                    </a:lnTo>
                    <a:lnTo>
                      <a:pt x="53" y="30"/>
                    </a:lnTo>
                    <a:lnTo>
                      <a:pt x="53" y="39"/>
                    </a:lnTo>
                    <a:lnTo>
                      <a:pt x="51" y="48"/>
                    </a:lnTo>
                    <a:lnTo>
                      <a:pt x="53" y="58"/>
                    </a:lnTo>
                    <a:lnTo>
                      <a:pt x="55" y="67"/>
                    </a:lnTo>
                    <a:lnTo>
                      <a:pt x="59" y="77"/>
                    </a:lnTo>
                    <a:lnTo>
                      <a:pt x="63" y="88"/>
                    </a:lnTo>
                  </a:path>
                </a:pathLst>
              </a:custGeom>
              <a:solidFill>
                <a:schemeClr val="accent2"/>
              </a:solidFill>
              <a:ln w="12700" cap="rnd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  <p:sp>
            <p:nvSpPr>
              <p:cNvPr id="16" name="Freeform 15"/>
              <p:cNvSpPr>
                <a:spLocks/>
              </p:cNvSpPr>
              <p:nvPr/>
            </p:nvSpPr>
            <p:spPr bwMode="auto">
              <a:xfrm>
                <a:off x="2578" y="3192"/>
                <a:ext cx="453" cy="431"/>
              </a:xfrm>
              <a:custGeom>
                <a:avLst/>
                <a:gdLst>
                  <a:gd name="T0" fmla="*/ 2147483647 w 71"/>
                  <a:gd name="T1" fmla="*/ 2147483647 h 57"/>
                  <a:gd name="T2" fmla="*/ 2147483647 w 71"/>
                  <a:gd name="T3" fmla="*/ 2147483647 h 57"/>
                  <a:gd name="T4" fmla="*/ 2147483647 w 71"/>
                  <a:gd name="T5" fmla="*/ 2147483647 h 57"/>
                  <a:gd name="T6" fmla="*/ 2147483647 w 71"/>
                  <a:gd name="T7" fmla="*/ 1206827261 h 57"/>
                  <a:gd name="T8" fmla="*/ 2147483647 w 71"/>
                  <a:gd name="T9" fmla="*/ 0 h 57"/>
                  <a:gd name="T10" fmla="*/ 2147483647 w 71"/>
                  <a:gd name="T11" fmla="*/ 0 h 57"/>
                  <a:gd name="T12" fmla="*/ 560379798 w 71"/>
                  <a:gd name="T13" fmla="*/ 1859874899 h 57"/>
                  <a:gd name="T14" fmla="*/ 0 w 71"/>
                  <a:gd name="T15" fmla="*/ 2147483647 h 57"/>
                  <a:gd name="T16" fmla="*/ 104154455 w 71"/>
                  <a:gd name="T17" fmla="*/ 2147483647 h 57"/>
                  <a:gd name="T18" fmla="*/ 104154455 w 71"/>
                  <a:gd name="T19" fmla="*/ 2147483647 h 57"/>
                  <a:gd name="T20" fmla="*/ 104154455 w 71"/>
                  <a:gd name="T21" fmla="*/ 2147483647 h 57"/>
                  <a:gd name="T22" fmla="*/ 228144994 w 71"/>
                  <a:gd name="T23" fmla="*/ 2147483647 h 57"/>
                  <a:gd name="T24" fmla="*/ 332299526 w 71"/>
                  <a:gd name="T25" fmla="*/ 2147483647 h 57"/>
                  <a:gd name="T26" fmla="*/ 664534534 w 71"/>
                  <a:gd name="T27" fmla="*/ 2147483647 h 57"/>
                  <a:gd name="T28" fmla="*/ 1683296438 w 71"/>
                  <a:gd name="T29" fmla="*/ 2147483647 h 57"/>
                  <a:gd name="T30" fmla="*/ 2147483647 w 71"/>
                  <a:gd name="T31" fmla="*/ 2147483647 h 57"/>
                  <a:gd name="T32" fmla="*/ 2147483647 w 71"/>
                  <a:gd name="T33" fmla="*/ 2147483647 h 57"/>
                  <a:gd name="T34" fmla="*/ 2147483647 w 71"/>
                  <a:gd name="T35" fmla="*/ 2147483647 h 57"/>
                  <a:gd name="T36" fmla="*/ 2147483647 w 71"/>
                  <a:gd name="T37" fmla="*/ 2147483647 h 5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1"/>
                  <a:gd name="T58" fmla="*/ 0 h 57"/>
                  <a:gd name="T59" fmla="*/ 71 w 71"/>
                  <a:gd name="T60" fmla="*/ 57 h 5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1" h="57">
                    <a:moveTo>
                      <a:pt x="70" y="52"/>
                    </a:moveTo>
                    <a:lnTo>
                      <a:pt x="61" y="34"/>
                    </a:lnTo>
                    <a:lnTo>
                      <a:pt x="57" y="15"/>
                    </a:lnTo>
                    <a:lnTo>
                      <a:pt x="53" y="2"/>
                    </a:lnTo>
                    <a:lnTo>
                      <a:pt x="39" y="0"/>
                    </a:lnTo>
                    <a:lnTo>
                      <a:pt x="26" y="0"/>
                    </a:lnTo>
                    <a:lnTo>
                      <a:pt x="5" y="3"/>
                    </a:lnTo>
                    <a:lnTo>
                      <a:pt x="0" y="4"/>
                    </a:lnTo>
                    <a:lnTo>
                      <a:pt x="1" y="15"/>
                    </a:lnTo>
                    <a:lnTo>
                      <a:pt x="1" y="28"/>
                    </a:lnTo>
                    <a:lnTo>
                      <a:pt x="1" y="38"/>
                    </a:lnTo>
                    <a:lnTo>
                      <a:pt x="2" y="44"/>
                    </a:lnTo>
                    <a:lnTo>
                      <a:pt x="3" y="53"/>
                    </a:lnTo>
                    <a:lnTo>
                      <a:pt x="6" y="56"/>
                    </a:lnTo>
                    <a:lnTo>
                      <a:pt x="15" y="49"/>
                    </a:lnTo>
                    <a:lnTo>
                      <a:pt x="32" y="48"/>
                    </a:lnTo>
                    <a:lnTo>
                      <a:pt x="47" y="48"/>
                    </a:lnTo>
                    <a:lnTo>
                      <a:pt x="59" y="50"/>
                    </a:lnTo>
                    <a:lnTo>
                      <a:pt x="70" y="52"/>
                    </a:lnTo>
                  </a:path>
                </a:pathLst>
              </a:custGeom>
              <a:solidFill>
                <a:srgbClr val="FFFF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  <p:sp>
            <p:nvSpPr>
              <p:cNvPr id="17" name="Freeform 16"/>
              <p:cNvSpPr>
                <a:spLocks/>
              </p:cNvSpPr>
              <p:nvPr/>
            </p:nvSpPr>
            <p:spPr bwMode="auto">
              <a:xfrm>
                <a:off x="1742" y="2981"/>
                <a:ext cx="842" cy="597"/>
              </a:xfrm>
              <a:custGeom>
                <a:avLst/>
                <a:gdLst>
                  <a:gd name="T0" fmla="*/ 2147483647 w 132"/>
                  <a:gd name="T1" fmla="*/ 2147483647 h 79"/>
                  <a:gd name="T2" fmla="*/ 2147483647 w 132"/>
                  <a:gd name="T3" fmla="*/ 2147483647 h 79"/>
                  <a:gd name="T4" fmla="*/ 2147483647 w 132"/>
                  <a:gd name="T5" fmla="*/ 2147483647 h 79"/>
                  <a:gd name="T6" fmla="*/ 2147483647 w 132"/>
                  <a:gd name="T7" fmla="*/ 2147483647 h 79"/>
                  <a:gd name="T8" fmla="*/ 2147483647 w 132"/>
                  <a:gd name="T9" fmla="*/ 2147483647 h 79"/>
                  <a:gd name="T10" fmla="*/ 2147483647 w 132"/>
                  <a:gd name="T11" fmla="*/ 2147483647 h 79"/>
                  <a:gd name="T12" fmla="*/ 2147483647 w 132"/>
                  <a:gd name="T13" fmla="*/ 2147483647 h 79"/>
                  <a:gd name="T14" fmla="*/ 2147483647 w 132"/>
                  <a:gd name="T15" fmla="*/ 2147483647 h 79"/>
                  <a:gd name="T16" fmla="*/ 2147483647 w 132"/>
                  <a:gd name="T17" fmla="*/ 2147483647 h 79"/>
                  <a:gd name="T18" fmla="*/ 2147483647 w 132"/>
                  <a:gd name="T19" fmla="*/ 2147483647 h 79"/>
                  <a:gd name="T20" fmla="*/ 2147483647 w 132"/>
                  <a:gd name="T21" fmla="*/ 2147483647 h 79"/>
                  <a:gd name="T22" fmla="*/ 2147483647 w 132"/>
                  <a:gd name="T23" fmla="*/ 2147483647 h 79"/>
                  <a:gd name="T24" fmla="*/ 2147483647 w 132"/>
                  <a:gd name="T25" fmla="*/ 0 h 79"/>
                  <a:gd name="T26" fmla="*/ 0 w 132"/>
                  <a:gd name="T27" fmla="*/ 2147483647 h 79"/>
                  <a:gd name="T28" fmla="*/ 1345795432 w 132"/>
                  <a:gd name="T29" fmla="*/ 2147483647 h 79"/>
                  <a:gd name="T30" fmla="*/ 2147483647 w 132"/>
                  <a:gd name="T31" fmla="*/ 2147483647 h 79"/>
                  <a:gd name="T32" fmla="*/ 2147483647 w 132"/>
                  <a:gd name="T33" fmla="*/ 2147483647 h 7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2"/>
                  <a:gd name="T52" fmla="*/ 0 h 79"/>
                  <a:gd name="T53" fmla="*/ 132 w 132"/>
                  <a:gd name="T54" fmla="*/ 79 h 7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2" h="79">
                    <a:moveTo>
                      <a:pt x="24" y="58"/>
                    </a:moveTo>
                    <a:lnTo>
                      <a:pt x="41" y="58"/>
                    </a:lnTo>
                    <a:lnTo>
                      <a:pt x="67" y="58"/>
                    </a:lnTo>
                    <a:lnTo>
                      <a:pt x="96" y="64"/>
                    </a:lnTo>
                    <a:lnTo>
                      <a:pt x="116" y="71"/>
                    </a:lnTo>
                    <a:lnTo>
                      <a:pt x="129" y="78"/>
                    </a:lnTo>
                    <a:lnTo>
                      <a:pt x="131" y="76"/>
                    </a:lnTo>
                    <a:lnTo>
                      <a:pt x="120" y="55"/>
                    </a:lnTo>
                    <a:lnTo>
                      <a:pt x="114" y="34"/>
                    </a:lnTo>
                    <a:lnTo>
                      <a:pt x="106" y="20"/>
                    </a:lnTo>
                    <a:lnTo>
                      <a:pt x="77" y="12"/>
                    </a:lnTo>
                    <a:lnTo>
                      <a:pt x="55" y="4"/>
                    </a:lnTo>
                    <a:lnTo>
                      <a:pt x="20" y="0"/>
                    </a:lnTo>
                    <a:lnTo>
                      <a:pt x="0" y="4"/>
                    </a:lnTo>
                    <a:lnTo>
                      <a:pt x="12" y="30"/>
                    </a:lnTo>
                    <a:lnTo>
                      <a:pt x="20" y="50"/>
                    </a:lnTo>
                    <a:lnTo>
                      <a:pt x="24" y="58"/>
                    </a:lnTo>
                  </a:path>
                </a:pathLst>
              </a:custGeom>
              <a:solidFill>
                <a:srgbClr val="FFFF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  <p:sp>
            <p:nvSpPr>
              <p:cNvPr id="18" name="Freeform 17"/>
              <p:cNvSpPr>
                <a:spLocks/>
              </p:cNvSpPr>
              <p:nvPr/>
            </p:nvSpPr>
            <p:spPr bwMode="auto">
              <a:xfrm>
                <a:off x="594" y="2633"/>
                <a:ext cx="1276" cy="741"/>
              </a:xfrm>
              <a:custGeom>
                <a:avLst/>
                <a:gdLst>
                  <a:gd name="T0" fmla="*/ 0 w 200"/>
                  <a:gd name="T1" fmla="*/ 2147483647 h 98"/>
                  <a:gd name="T2" fmla="*/ 1348078277 w 200"/>
                  <a:gd name="T3" fmla="*/ 2147483647 h 98"/>
                  <a:gd name="T4" fmla="*/ 2147483647 w 200"/>
                  <a:gd name="T5" fmla="*/ 2147483647 h 98"/>
                  <a:gd name="T6" fmla="*/ 2147483647 w 200"/>
                  <a:gd name="T7" fmla="*/ 2147483647 h 98"/>
                  <a:gd name="T8" fmla="*/ 2147483647 w 200"/>
                  <a:gd name="T9" fmla="*/ 2147483647 h 98"/>
                  <a:gd name="T10" fmla="*/ 2147483647 w 200"/>
                  <a:gd name="T11" fmla="*/ 2147483647 h 98"/>
                  <a:gd name="T12" fmla="*/ 2147483647 w 200"/>
                  <a:gd name="T13" fmla="*/ 2147483647 h 98"/>
                  <a:gd name="T14" fmla="*/ 2147483647 w 200"/>
                  <a:gd name="T15" fmla="*/ 2147483647 h 98"/>
                  <a:gd name="T16" fmla="*/ 2147483647 w 200"/>
                  <a:gd name="T17" fmla="*/ 2147483647 h 98"/>
                  <a:gd name="T18" fmla="*/ 2147483647 w 200"/>
                  <a:gd name="T19" fmla="*/ 2147483647 h 98"/>
                  <a:gd name="T20" fmla="*/ 2147483647 w 200"/>
                  <a:gd name="T21" fmla="*/ 2147483647 h 98"/>
                  <a:gd name="T22" fmla="*/ 2147483647 w 200"/>
                  <a:gd name="T23" fmla="*/ 2147483647 h 98"/>
                  <a:gd name="T24" fmla="*/ 2147483647 w 200"/>
                  <a:gd name="T25" fmla="*/ 2147483647 h 98"/>
                  <a:gd name="T26" fmla="*/ 2147483647 w 200"/>
                  <a:gd name="T27" fmla="*/ 641550946 h 98"/>
                  <a:gd name="T28" fmla="*/ 2147483647 w 200"/>
                  <a:gd name="T29" fmla="*/ 0 h 98"/>
                  <a:gd name="T30" fmla="*/ 1891444643 w 200"/>
                  <a:gd name="T31" fmla="*/ 1859607214 h 98"/>
                  <a:gd name="T32" fmla="*/ 0 w 200"/>
                  <a:gd name="T33" fmla="*/ 2147483647 h 98"/>
                  <a:gd name="T34" fmla="*/ 104131291 w 200"/>
                  <a:gd name="T35" fmla="*/ 2147483647 h 98"/>
                  <a:gd name="T36" fmla="*/ 104131291 w 200"/>
                  <a:gd name="T37" fmla="*/ 2147483647 h 98"/>
                  <a:gd name="T38" fmla="*/ 0 w 200"/>
                  <a:gd name="T39" fmla="*/ 2147483647 h 9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200"/>
                  <a:gd name="T61" fmla="*/ 0 h 98"/>
                  <a:gd name="T62" fmla="*/ 200 w 200"/>
                  <a:gd name="T63" fmla="*/ 98 h 98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200" h="98">
                    <a:moveTo>
                      <a:pt x="0" y="62"/>
                    </a:moveTo>
                    <a:lnTo>
                      <a:pt x="12" y="58"/>
                    </a:lnTo>
                    <a:lnTo>
                      <a:pt x="38" y="55"/>
                    </a:lnTo>
                    <a:lnTo>
                      <a:pt x="60" y="55"/>
                    </a:lnTo>
                    <a:lnTo>
                      <a:pt x="86" y="59"/>
                    </a:lnTo>
                    <a:lnTo>
                      <a:pt x="120" y="69"/>
                    </a:lnTo>
                    <a:lnTo>
                      <a:pt x="174" y="86"/>
                    </a:lnTo>
                    <a:lnTo>
                      <a:pt x="199" y="97"/>
                    </a:lnTo>
                    <a:lnTo>
                      <a:pt x="184" y="66"/>
                    </a:lnTo>
                    <a:lnTo>
                      <a:pt x="171" y="43"/>
                    </a:lnTo>
                    <a:lnTo>
                      <a:pt x="164" y="35"/>
                    </a:lnTo>
                    <a:lnTo>
                      <a:pt x="138" y="20"/>
                    </a:lnTo>
                    <a:lnTo>
                      <a:pt x="105" y="7"/>
                    </a:lnTo>
                    <a:lnTo>
                      <a:pt x="67" y="1"/>
                    </a:lnTo>
                    <a:lnTo>
                      <a:pt x="36" y="0"/>
                    </a:lnTo>
                    <a:lnTo>
                      <a:pt x="17" y="3"/>
                    </a:lnTo>
                    <a:lnTo>
                      <a:pt x="0" y="11"/>
                    </a:lnTo>
                    <a:lnTo>
                      <a:pt x="1" y="23"/>
                    </a:lnTo>
                    <a:lnTo>
                      <a:pt x="1" y="47"/>
                    </a:lnTo>
                    <a:lnTo>
                      <a:pt x="0" y="62"/>
                    </a:lnTo>
                  </a:path>
                </a:pathLst>
              </a:custGeom>
              <a:solidFill>
                <a:srgbClr val="FFFF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  <p:sp>
            <p:nvSpPr>
              <p:cNvPr id="19" name="Freeform 18"/>
              <p:cNvSpPr>
                <a:spLocks/>
              </p:cNvSpPr>
              <p:nvPr/>
            </p:nvSpPr>
            <p:spPr bwMode="auto">
              <a:xfrm>
                <a:off x="1449" y="3555"/>
                <a:ext cx="567" cy="378"/>
              </a:xfrm>
              <a:custGeom>
                <a:avLst/>
                <a:gdLst>
                  <a:gd name="T0" fmla="*/ 0 w 89"/>
                  <a:gd name="T1" fmla="*/ 0 h 50"/>
                  <a:gd name="T2" fmla="*/ 328406593 w 89"/>
                  <a:gd name="T3" fmla="*/ 2147483647 h 50"/>
                  <a:gd name="T4" fmla="*/ 1435458602 w 89"/>
                  <a:gd name="T5" fmla="*/ 2147483647 h 50"/>
                  <a:gd name="T6" fmla="*/ 2147483647 w 89"/>
                  <a:gd name="T7" fmla="*/ 2147483647 h 50"/>
                  <a:gd name="T8" fmla="*/ 2147483647 w 89"/>
                  <a:gd name="T9" fmla="*/ 2147483647 h 50"/>
                  <a:gd name="T10" fmla="*/ 2147483647 w 89"/>
                  <a:gd name="T11" fmla="*/ 2147483647 h 50"/>
                  <a:gd name="T12" fmla="*/ 2147483647 w 89"/>
                  <a:gd name="T13" fmla="*/ 2147483647 h 50"/>
                  <a:gd name="T14" fmla="*/ 2147483647 w 89"/>
                  <a:gd name="T15" fmla="*/ 2147483647 h 50"/>
                  <a:gd name="T16" fmla="*/ 2147483647 w 89"/>
                  <a:gd name="T17" fmla="*/ 2147483647 h 50"/>
                  <a:gd name="T18" fmla="*/ 2147483647 w 89"/>
                  <a:gd name="T19" fmla="*/ 2147483647 h 50"/>
                  <a:gd name="T20" fmla="*/ 2147483647 w 89"/>
                  <a:gd name="T21" fmla="*/ 2147483647 h 50"/>
                  <a:gd name="T22" fmla="*/ 2147483647 w 89"/>
                  <a:gd name="T23" fmla="*/ 2147483647 h 50"/>
                  <a:gd name="T24" fmla="*/ 2147483647 w 89"/>
                  <a:gd name="T25" fmla="*/ 2147483647 h 50"/>
                  <a:gd name="T26" fmla="*/ 0 w 89"/>
                  <a:gd name="T27" fmla="*/ 0 h 5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89"/>
                  <a:gd name="T43" fmla="*/ 0 h 50"/>
                  <a:gd name="T44" fmla="*/ 89 w 89"/>
                  <a:gd name="T45" fmla="*/ 50 h 5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89" h="50">
                    <a:moveTo>
                      <a:pt x="0" y="0"/>
                    </a:moveTo>
                    <a:lnTo>
                      <a:pt x="3" y="49"/>
                    </a:lnTo>
                    <a:lnTo>
                      <a:pt x="13" y="43"/>
                    </a:lnTo>
                    <a:lnTo>
                      <a:pt x="21" y="38"/>
                    </a:lnTo>
                    <a:lnTo>
                      <a:pt x="35" y="35"/>
                    </a:lnTo>
                    <a:lnTo>
                      <a:pt x="47" y="38"/>
                    </a:lnTo>
                    <a:lnTo>
                      <a:pt x="61" y="39"/>
                    </a:lnTo>
                    <a:lnTo>
                      <a:pt x="77" y="41"/>
                    </a:lnTo>
                    <a:lnTo>
                      <a:pt x="87" y="36"/>
                    </a:lnTo>
                    <a:lnTo>
                      <a:pt x="88" y="29"/>
                    </a:lnTo>
                    <a:lnTo>
                      <a:pt x="78" y="25"/>
                    </a:lnTo>
                    <a:lnTo>
                      <a:pt x="54" y="11"/>
                    </a:lnTo>
                    <a:lnTo>
                      <a:pt x="29" y="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CC66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  <p:sp>
            <p:nvSpPr>
              <p:cNvPr id="20" name="Freeform 19"/>
              <p:cNvSpPr>
                <a:spLocks/>
              </p:cNvSpPr>
              <p:nvPr/>
            </p:nvSpPr>
            <p:spPr bwMode="auto">
              <a:xfrm>
                <a:off x="505" y="3018"/>
                <a:ext cx="1511" cy="779"/>
              </a:xfrm>
              <a:custGeom>
                <a:avLst/>
                <a:gdLst>
                  <a:gd name="T0" fmla="*/ 1444230616 w 237"/>
                  <a:gd name="T1" fmla="*/ 2147483647 h 103"/>
                  <a:gd name="T2" fmla="*/ 2147483647 w 237"/>
                  <a:gd name="T3" fmla="*/ 1862761431 h 103"/>
                  <a:gd name="T4" fmla="*/ 2147483647 w 237"/>
                  <a:gd name="T5" fmla="*/ 0 h 103"/>
                  <a:gd name="T6" fmla="*/ 2147483647 w 237"/>
                  <a:gd name="T7" fmla="*/ 0 h 103"/>
                  <a:gd name="T8" fmla="*/ 2147483647 w 237"/>
                  <a:gd name="T9" fmla="*/ 652620413 h 103"/>
                  <a:gd name="T10" fmla="*/ 2147483647 w 237"/>
                  <a:gd name="T11" fmla="*/ 1210143681 h 103"/>
                  <a:gd name="T12" fmla="*/ 2147483647 w 237"/>
                  <a:gd name="T13" fmla="*/ 2147483647 h 103"/>
                  <a:gd name="T14" fmla="*/ 2147483647 w 237"/>
                  <a:gd name="T15" fmla="*/ 2147483647 h 103"/>
                  <a:gd name="T16" fmla="*/ 2147483647 w 237"/>
                  <a:gd name="T17" fmla="*/ 2147483647 h 103"/>
                  <a:gd name="T18" fmla="*/ 2147483647 w 237"/>
                  <a:gd name="T19" fmla="*/ 2147483647 h 103"/>
                  <a:gd name="T20" fmla="*/ 2147483647 w 237"/>
                  <a:gd name="T21" fmla="*/ 2147483647 h 103"/>
                  <a:gd name="T22" fmla="*/ 2147483647 w 237"/>
                  <a:gd name="T23" fmla="*/ 2147483647 h 103"/>
                  <a:gd name="T24" fmla="*/ 2147483647 w 237"/>
                  <a:gd name="T25" fmla="*/ 2147483647 h 103"/>
                  <a:gd name="T26" fmla="*/ 2147483647 w 237"/>
                  <a:gd name="T27" fmla="*/ 2147483647 h 103"/>
                  <a:gd name="T28" fmla="*/ 2147483647 w 237"/>
                  <a:gd name="T29" fmla="*/ 2147483647 h 103"/>
                  <a:gd name="T30" fmla="*/ 2147483647 w 237"/>
                  <a:gd name="T31" fmla="*/ 2147483647 h 103"/>
                  <a:gd name="T32" fmla="*/ 2147483647 w 237"/>
                  <a:gd name="T33" fmla="*/ 2147483647 h 103"/>
                  <a:gd name="T34" fmla="*/ 2147483647 w 237"/>
                  <a:gd name="T35" fmla="*/ 2147483647 h 103"/>
                  <a:gd name="T36" fmla="*/ 2147483647 w 237"/>
                  <a:gd name="T37" fmla="*/ 2147483647 h 103"/>
                  <a:gd name="T38" fmla="*/ 2147483647 w 237"/>
                  <a:gd name="T39" fmla="*/ 2147483647 h 103"/>
                  <a:gd name="T40" fmla="*/ 2147483647 w 237"/>
                  <a:gd name="T41" fmla="*/ 2147483647 h 103"/>
                  <a:gd name="T42" fmla="*/ 2147483647 w 237"/>
                  <a:gd name="T43" fmla="*/ 2147483647 h 103"/>
                  <a:gd name="T44" fmla="*/ 0 w 237"/>
                  <a:gd name="T45" fmla="*/ 2147483647 h 103"/>
                  <a:gd name="T46" fmla="*/ 103619916 w 237"/>
                  <a:gd name="T47" fmla="*/ 2147483647 h 103"/>
                  <a:gd name="T48" fmla="*/ 557074265 w 237"/>
                  <a:gd name="T49" fmla="*/ 2147483647 h 103"/>
                  <a:gd name="T50" fmla="*/ 660631574 w 237"/>
                  <a:gd name="T51" fmla="*/ 2147483647 h 103"/>
                  <a:gd name="T52" fmla="*/ 990776292 w 237"/>
                  <a:gd name="T53" fmla="*/ 2147483647 h 103"/>
                  <a:gd name="T54" fmla="*/ 1340137152 w 237"/>
                  <a:gd name="T55" fmla="*/ 2147483647 h 103"/>
                  <a:gd name="T56" fmla="*/ 1444230616 w 237"/>
                  <a:gd name="T57" fmla="*/ 2147483647 h 103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37"/>
                  <a:gd name="T88" fmla="*/ 0 h 103"/>
                  <a:gd name="T89" fmla="*/ 237 w 237"/>
                  <a:gd name="T90" fmla="*/ 103 h 103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37" h="103">
                    <a:moveTo>
                      <a:pt x="13" y="7"/>
                    </a:moveTo>
                    <a:lnTo>
                      <a:pt x="29" y="3"/>
                    </a:lnTo>
                    <a:lnTo>
                      <a:pt x="45" y="0"/>
                    </a:lnTo>
                    <a:lnTo>
                      <a:pt x="61" y="0"/>
                    </a:lnTo>
                    <a:lnTo>
                      <a:pt x="75" y="1"/>
                    </a:lnTo>
                    <a:lnTo>
                      <a:pt x="88" y="2"/>
                    </a:lnTo>
                    <a:lnTo>
                      <a:pt x="105" y="6"/>
                    </a:lnTo>
                    <a:lnTo>
                      <a:pt x="144" y="16"/>
                    </a:lnTo>
                    <a:lnTo>
                      <a:pt x="165" y="22"/>
                    </a:lnTo>
                    <a:lnTo>
                      <a:pt x="199" y="34"/>
                    </a:lnTo>
                    <a:lnTo>
                      <a:pt x="215" y="42"/>
                    </a:lnTo>
                    <a:lnTo>
                      <a:pt x="236" y="102"/>
                    </a:lnTo>
                    <a:lnTo>
                      <a:pt x="232" y="97"/>
                    </a:lnTo>
                    <a:lnTo>
                      <a:pt x="224" y="93"/>
                    </a:lnTo>
                    <a:lnTo>
                      <a:pt x="211" y="86"/>
                    </a:lnTo>
                    <a:lnTo>
                      <a:pt x="192" y="80"/>
                    </a:lnTo>
                    <a:lnTo>
                      <a:pt x="169" y="74"/>
                    </a:lnTo>
                    <a:lnTo>
                      <a:pt x="138" y="68"/>
                    </a:lnTo>
                    <a:lnTo>
                      <a:pt x="115" y="66"/>
                    </a:lnTo>
                    <a:lnTo>
                      <a:pt x="86" y="65"/>
                    </a:lnTo>
                    <a:lnTo>
                      <a:pt x="54" y="70"/>
                    </a:lnTo>
                    <a:lnTo>
                      <a:pt x="23" y="76"/>
                    </a:lnTo>
                    <a:lnTo>
                      <a:pt x="0" y="82"/>
                    </a:lnTo>
                    <a:lnTo>
                      <a:pt x="1" y="74"/>
                    </a:lnTo>
                    <a:lnTo>
                      <a:pt x="5" y="61"/>
                    </a:lnTo>
                    <a:lnTo>
                      <a:pt x="6" y="51"/>
                    </a:lnTo>
                    <a:lnTo>
                      <a:pt x="9" y="37"/>
                    </a:lnTo>
                    <a:lnTo>
                      <a:pt x="12" y="24"/>
                    </a:lnTo>
                    <a:lnTo>
                      <a:pt x="13" y="7"/>
                    </a:lnTo>
                  </a:path>
                </a:pathLst>
              </a:custGeom>
              <a:solidFill>
                <a:srgbClr val="FFFF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2501" y="3887"/>
                <a:ext cx="185" cy="212"/>
              </a:xfrm>
              <a:custGeom>
                <a:avLst/>
                <a:gdLst>
                  <a:gd name="T0" fmla="*/ 1678531454 w 29"/>
                  <a:gd name="T1" fmla="*/ 2147483647 h 28"/>
                  <a:gd name="T2" fmla="*/ 0 w 29"/>
                  <a:gd name="T3" fmla="*/ 0 h 28"/>
                  <a:gd name="T4" fmla="*/ 2147483647 w 29"/>
                  <a:gd name="T5" fmla="*/ 2147483647 h 28"/>
                  <a:gd name="T6" fmla="*/ 2147483647 w 29"/>
                  <a:gd name="T7" fmla="*/ 2147483647 h 28"/>
                  <a:gd name="T8" fmla="*/ 1678531454 w 29"/>
                  <a:gd name="T9" fmla="*/ 2147483647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28"/>
                  <a:gd name="T17" fmla="*/ 29 w 29"/>
                  <a:gd name="T18" fmla="*/ 28 h 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28">
                    <a:moveTo>
                      <a:pt x="15" y="27"/>
                    </a:moveTo>
                    <a:lnTo>
                      <a:pt x="0" y="0"/>
                    </a:lnTo>
                    <a:lnTo>
                      <a:pt x="28" y="11"/>
                    </a:lnTo>
                    <a:lnTo>
                      <a:pt x="26" y="21"/>
                    </a:lnTo>
                    <a:lnTo>
                      <a:pt x="15" y="27"/>
                    </a:lnTo>
                  </a:path>
                </a:pathLst>
              </a:custGeom>
              <a:solidFill>
                <a:srgbClr val="FFCC66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>
                <a:off x="1474" y="3404"/>
                <a:ext cx="1199" cy="635"/>
              </a:xfrm>
              <a:custGeom>
                <a:avLst/>
                <a:gdLst>
                  <a:gd name="T0" fmla="*/ 2147483647 w 188"/>
                  <a:gd name="T1" fmla="*/ 2147483647 h 84"/>
                  <a:gd name="T2" fmla="*/ 2147483647 w 188"/>
                  <a:gd name="T3" fmla="*/ 2147483647 h 84"/>
                  <a:gd name="T4" fmla="*/ 2147483647 w 188"/>
                  <a:gd name="T5" fmla="*/ 2147483647 h 84"/>
                  <a:gd name="T6" fmla="*/ 2147483647 w 188"/>
                  <a:gd name="T7" fmla="*/ 2147483647 h 84"/>
                  <a:gd name="T8" fmla="*/ 2147483647 w 188"/>
                  <a:gd name="T9" fmla="*/ 2147483647 h 84"/>
                  <a:gd name="T10" fmla="*/ 2147483647 w 188"/>
                  <a:gd name="T11" fmla="*/ 2147483647 h 84"/>
                  <a:gd name="T12" fmla="*/ 2147483647 w 188"/>
                  <a:gd name="T13" fmla="*/ 2147483647 h 84"/>
                  <a:gd name="T14" fmla="*/ 2147483647 w 188"/>
                  <a:gd name="T15" fmla="*/ 2147483647 h 84"/>
                  <a:gd name="T16" fmla="*/ 2147483647 w 188"/>
                  <a:gd name="T17" fmla="*/ 2147483647 h 84"/>
                  <a:gd name="T18" fmla="*/ 2147483647 w 188"/>
                  <a:gd name="T19" fmla="*/ 1204833806 h 84"/>
                  <a:gd name="T20" fmla="*/ 2147483647 w 188"/>
                  <a:gd name="T21" fmla="*/ 0 h 84"/>
                  <a:gd name="T22" fmla="*/ 2147483647 w 188"/>
                  <a:gd name="T23" fmla="*/ 0 h 84"/>
                  <a:gd name="T24" fmla="*/ 2147483647 w 188"/>
                  <a:gd name="T25" fmla="*/ 640483990 h 84"/>
                  <a:gd name="T26" fmla="*/ 2147483647 w 188"/>
                  <a:gd name="T27" fmla="*/ 2147483647 h 84"/>
                  <a:gd name="T28" fmla="*/ 2147483647 w 188"/>
                  <a:gd name="T29" fmla="*/ 2147483647 h 84"/>
                  <a:gd name="T30" fmla="*/ 2147483647 w 188"/>
                  <a:gd name="T31" fmla="*/ 2147483647 h 84"/>
                  <a:gd name="T32" fmla="*/ 2147483647 w 188"/>
                  <a:gd name="T33" fmla="*/ 2147483647 h 84"/>
                  <a:gd name="T34" fmla="*/ 2147483647 w 188"/>
                  <a:gd name="T35" fmla="*/ 2147483647 h 84"/>
                  <a:gd name="T36" fmla="*/ 996128060 w 188"/>
                  <a:gd name="T37" fmla="*/ 2147483647 h 84"/>
                  <a:gd name="T38" fmla="*/ 0 w 188"/>
                  <a:gd name="T39" fmla="*/ 2147483647 h 84"/>
                  <a:gd name="T40" fmla="*/ 785376582 w 188"/>
                  <a:gd name="T41" fmla="*/ 2147483647 h 84"/>
                  <a:gd name="T42" fmla="*/ 1885741689 w 188"/>
                  <a:gd name="T43" fmla="*/ 2147483647 h 84"/>
                  <a:gd name="T44" fmla="*/ 2147483647 w 188"/>
                  <a:gd name="T45" fmla="*/ 2147483647 h 84"/>
                  <a:gd name="T46" fmla="*/ 2147483647 w 188"/>
                  <a:gd name="T47" fmla="*/ 2147483647 h 84"/>
                  <a:gd name="T48" fmla="*/ 2147483647 w 188"/>
                  <a:gd name="T49" fmla="*/ 2147483647 h 84"/>
                  <a:gd name="T50" fmla="*/ 2147483647 w 188"/>
                  <a:gd name="T51" fmla="*/ 2147483647 h 84"/>
                  <a:gd name="T52" fmla="*/ 2147483647 w 188"/>
                  <a:gd name="T53" fmla="*/ 2147483647 h 84"/>
                  <a:gd name="T54" fmla="*/ 2147483647 w 188"/>
                  <a:gd name="T55" fmla="*/ 2147483647 h 84"/>
                  <a:gd name="T56" fmla="*/ 2147483647 w 188"/>
                  <a:gd name="T57" fmla="*/ 2147483647 h 84"/>
                  <a:gd name="T58" fmla="*/ 2147483647 w 188"/>
                  <a:gd name="T59" fmla="*/ 2147483647 h 84"/>
                  <a:gd name="T60" fmla="*/ 2147483647 w 188"/>
                  <a:gd name="T61" fmla="*/ 2147483647 h 84"/>
                  <a:gd name="T62" fmla="*/ 2147483647 w 188"/>
                  <a:gd name="T63" fmla="*/ 2147483647 h 84"/>
                  <a:gd name="T64" fmla="*/ 2147483647 w 188"/>
                  <a:gd name="T65" fmla="*/ 2147483647 h 84"/>
                  <a:gd name="T66" fmla="*/ 2147483647 w 188"/>
                  <a:gd name="T67" fmla="*/ 2147483647 h 84"/>
                  <a:gd name="T68" fmla="*/ 2147483647 w 188"/>
                  <a:gd name="T69" fmla="*/ 2147483647 h 8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88"/>
                  <a:gd name="T106" fmla="*/ 0 h 84"/>
                  <a:gd name="T107" fmla="*/ 188 w 188"/>
                  <a:gd name="T108" fmla="*/ 84 h 84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88" h="84">
                    <a:moveTo>
                      <a:pt x="181" y="83"/>
                    </a:moveTo>
                    <a:lnTo>
                      <a:pt x="183" y="69"/>
                    </a:lnTo>
                    <a:lnTo>
                      <a:pt x="187" y="58"/>
                    </a:lnTo>
                    <a:lnTo>
                      <a:pt x="182" y="43"/>
                    </a:lnTo>
                    <a:lnTo>
                      <a:pt x="179" y="30"/>
                    </a:lnTo>
                    <a:lnTo>
                      <a:pt x="174" y="22"/>
                    </a:lnTo>
                    <a:lnTo>
                      <a:pt x="168" y="19"/>
                    </a:lnTo>
                    <a:lnTo>
                      <a:pt x="147" y="10"/>
                    </a:lnTo>
                    <a:lnTo>
                      <a:pt x="128" y="4"/>
                    </a:lnTo>
                    <a:lnTo>
                      <a:pt x="113" y="2"/>
                    </a:lnTo>
                    <a:lnTo>
                      <a:pt x="91" y="0"/>
                    </a:lnTo>
                    <a:lnTo>
                      <a:pt x="73" y="0"/>
                    </a:lnTo>
                    <a:lnTo>
                      <a:pt x="65" y="1"/>
                    </a:lnTo>
                    <a:lnTo>
                      <a:pt x="82" y="50"/>
                    </a:lnTo>
                    <a:lnTo>
                      <a:pt x="82" y="57"/>
                    </a:lnTo>
                    <a:lnTo>
                      <a:pt x="77" y="60"/>
                    </a:lnTo>
                    <a:lnTo>
                      <a:pt x="60" y="59"/>
                    </a:lnTo>
                    <a:lnTo>
                      <a:pt x="24" y="55"/>
                    </a:lnTo>
                    <a:lnTo>
                      <a:pt x="9" y="60"/>
                    </a:lnTo>
                    <a:lnTo>
                      <a:pt x="0" y="68"/>
                    </a:lnTo>
                    <a:lnTo>
                      <a:pt x="7" y="72"/>
                    </a:lnTo>
                    <a:lnTo>
                      <a:pt x="17" y="76"/>
                    </a:lnTo>
                    <a:lnTo>
                      <a:pt x="25" y="79"/>
                    </a:lnTo>
                    <a:lnTo>
                      <a:pt x="40" y="80"/>
                    </a:lnTo>
                    <a:lnTo>
                      <a:pt x="56" y="79"/>
                    </a:lnTo>
                    <a:lnTo>
                      <a:pt x="76" y="74"/>
                    </a:lnTo>
                    <a:lnTo>
                      <a:pt x="100" y="70"/>
                    </a:lnTo>
                    <a:lnTo>
                      <a:pt x="115" y="68"/>
                    </a:lnTo>
                    <a:lnTo>
                      <a:pt x="132" y="65"/>
                    </a:lnTo>
                    <a:lnTo>
                      <a:pt x="146" y="65"/>
                    </a:lnTo>
                    <a:lnTo>
                      <a:pt x="163" y="67"/>
                    </a:lnTo>
                    <a:lnTo>
                      <a:pt x="169" y="70"/>
                    </a:lnTo>
                    <a:lnTo>
                      <a:pt x="175" y="74"/>
                    </a:lnTo>
                    <a:lnTo>
                      <a:pt x="180" y="78"/>
                    </a:lnTo>
                    <a:lnTo>
                      <a:pt x="181" y="83"/>
                    </a:lnTo>
                  </a:path>
                </a:pathLst>
              </a:custGeom>
              <a:solidFill>
                <a:srgbClr val="FFFF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2578" y="3578"/>
                <a:ext cx="542" cy="521"/>
              </a:xfrm>
              <a:custGeom>
                <a:avLst/>
                <a:gdLst>
                  <a:gd name="T0" fmla="*/ 661351172 w 85"/>
                  <a:gd name="T1" fmla="*/ 2147483647 h 69"/>
                  <a:gd name="T2" fmla="*/ 1218985262 w 85"/>
                  <a:gd name="T3" fmla="*/ 633794498 h 69"/>
                  <a:gd name="T4" fmla="*/ 2147483647 w 85"/>
                  <a:gd name="T5" fmla="*/ 0 h 69"/>
                  <a:gd name="T6" fmla="*/ 2147483647 w 85"/>
                  <a:gd name="T7" fmla="*/ 0 h 69"/>
                  <a:gd name="T8" fmla="*/ 2147483647 w 85"/>
                  <a:gd name="T9" fmla="*/ 0 h 69"/>
                  <a:gd name="T10" fmla="*/ 2147483647 w 85"/>
                  <a:gd name="T11" fmla="*/ 1838776296 h 69"/>
                  <a:gd name="T12" fmla="*/ 2147483647 w 85"/>
                  <a:gd name="T13" fmla="*/ 2147483647 h 69"/>
                  <a:gd name="T14" fmla="*/ 2147483647 w 85"/>
                  <a:gd name="T15" fmla="*/ 2147483647 h 69"/>
                  <a:gd name="T16" fmla="*/ 2147483647 w 85"/>
                  <a:gd name="T17" fmla="*/ 2147483647 h 69"/>
                  <a:gd name="T18" fmla="*/ 2147483647 w 85"/>
                  <a:gd name="T19" fmla="*/ 2147483647 h 69"/>
                  <a:gd name="T20" fmla="*/ 2147483647 w 85"/>
                  <a:gd name="T21" fmla="*/ 2147483647 h 69"/>
                  <a:gd name="T22" fmla="*/ 2147483647 w 85"/>
                  <a:gd name="T23" fmla="*/ 2147483647 h 69"/>
                  <a:gd name="T24" fmla="*/ 2147483647 w 85"/>
                  <a:gd name="T25" fmla="*/ 2147483647 h 69"/>
                  <a:gd name="T26" fmla="*/ 2147483647 w 85"/>
                  <a:gd name="T27" fmla="*/ 2147483647 h 69"/>
                  <a:gd name="T28" fmla="*/ 2147483647 w 85"/>
                  <a:gd name="T29" fmla="*/ 2147483647 h 69"/>
                  <a:gd name="T30" fmla="*/ 2147483647 w 85"/>
                  <a:gd name="T31" fmla="*/ 2147483647 h 69"/>
                  <a:gd name="T32" fmla="*/ 2147483647 w 85"/>
                  <a:gd name="T33" fmla="*/ 2147483647 h 69"/>
                  <a:gd name="T34" fmla="*/ 2147483647 w 85"/>
                  <a:gd name="T35" fmla="*/ 2147483647 h 69"/>
                  <a:gd name="T36" fmla="*/ 2147483647 w 85"/>
                  <a:gd name="T37" fmla="*/ 2147483647 h 69"/>
                  <a:gd name="T38" fmla="*/ 2147483647 w 85"/>
                  <a:gd name="T39" fmla="*/ 2147483647 h 69"/>
                  <a:gd name="T40" fmla="*/ 2147483647 w 85"/>
                  <a:gd name="T41" fmla="*/ 2147483647 h 69"/>
                  <a:gd name="T42" fmla="*/ 784359673 w 85"/>
                  <a:gd name="T43" fmla="*/ 2147483647 h 69"/>
                  <a:gd name="T44" fmla="*/ 0 w 85"/>
                  <a:gd name="T45" fmla="*/ 2147483647 h 69"/>
                  <a:gd name="T46" fmla="*/ 226725890 w 85"/>
                  <a:gd name="T47" fmla="*/ 2147483647 h 69"/>
                  <a:gd name="T48" fmla="*/ 661351172 w 85"/>
                  <a:gd name="T49" fmla="*/ 2147483647 h 69"/>
                  <a:gd name="T50" fmla="*/ 992258862 w 85"/>
                  <a:gd name="T51" fmla="*/ 2147483647 h 69"/>
                  <a:gd name="T52" fmla="*/ 1218985262 w 85"/>
                  <a:gd name="T53" fmla="*/ 2147483647 h 69"/>
                  <a:gd name="T54" fmla="*/ 1218985262 w 85"/>
                  <a:gd name="T55" fmla="*/ 2147483647 h 69"/>
                  <a:gd name="T56" fmla="*/ 784359673 w 85"/>
                  <a:gd name="T57" fmla="*/ 2147483647 h 69"/>
                  <a:gd name="T58" fmla="*/ 661351172 w 85"/>
                  <a:gd name="T59" fmla="*/ 2147483647 h 69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85"/>
                  <a:gd name="T91" fmla="*/ 0 h 69"/>
                  <a:gd name="T92" fmla="*/ 85 w 85"/>
                  <a:gd name="T93" fmla="*/ 69 h 69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85" h="69">
                    <a:moveTo>
                      <a:pt x="6" y="5"/>
                    </a:moveTo>
                    <a:lnTo>
                      <a:pt x="11" y="1"/>
                    </a:lnTo>
                    <a:lnTo>
                      <a:pt x="25" y="0"/>
                    </a:lnTo>
                    <a:lnTo>
                      <a:pt x="38" y="0"/>
                    </a:lnTo>
                    <a:lnTo>
                      <a:pt x="51" y="0"/>
                    </a:lnTo>
                    <a:lnTo>
                      <a:pt x="62" y="3"/>
                    </a:lnTo>
                    <a:lnTo>
                      <a:pt x="70" y="5"/>
                    </a:lnTo>
                    <a:lnTo>
                      <a:pt x="72" y="15"/>
                    </a:lnTo>
                    <a:lnTo>
                      <a:pt x="75" y="22"/>
                    </a:lnTo>
                    <a:lnTo>
                      <a:pt x="77" y="29"/>
                    </a:lnTo>
                    <a:lnTo>
                      <a:pt x="80" y="38"/>
                    </a:lnTo>
                    <a:lnTo>
                      <a:pt x="80" y="45"/>
                    </a:lnTo>
                    <a:lnTo>
                      <a:pt x="83" y="58"/>
                    </a:lnTo>
                    <a:lnTo>
                      <a:pt x="84" y="68"/>
                    </a:lnTo>
                    <a:lnTo>
                      <a:pt x="76" y="65"/>
                    </a:lnTo>
                    <a:lnTo>
                      <a:pt x="64" y="63"/>
                    </a:lnTo>
                    <a:lnTo>
                      <a:pt x="55" y="61"/>
                    </a:lnTo>
                    <a:lnTo>
                      <a:pt x="48" y="61"/>
                    </a:lnTo>
                    <a:lnTo>
                      <a:pt x="39" y="63"/>
                    </a:lnTo>
                    <a:lnTo>
                      <a:pt x="28" y="65"/>
                    </a:lnTo>
                    <a:lnTo>
                      <a:pt x="20" y="68"/>
                    </a:lnTo>
                    <a:lnTo>
                      <a:pt x="7" y="68"/>
                    </a:lnTo>
                    <a:lnTo>
                      <a:pt x="0" y="65"/>
                    </a:lnTo>
                    <a:lnTo>
                      <a:pt x="2" y="62"/>
                    </a:lnTo>
                    <a:lnTo>
                      <a:pt x="6" y="58"/>
                    </a:lnTo>
                    <a:lnTo>
                      <a:pt x="9" y="52"/>
                    </a:lnTo>
                    <a:lnTo>
                      <a:pt x="11" y="40"/>
                    </a:lnTo>
                    <a:lnTo>
                      <a:pt x="11" y="28"/>
                    </a:lnTo>
                    <a:lnTo>
                      <a:pt x="7" y="11"/>
                    </a:lnTo>
                    <a:lnTo>
                      <a:pt x="6" y="5"/>
                    </a:lnTo>
                  </a:path>
                </a:pathLst>
              </a:custGeom>
              <a:solidFill>
                <a:srgbClr val="FFFF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  <p:grpSp>
            <p:nvGrpSpPr>
              <p:cNvPr id="24" name="Group 23"/>
              <p:cNvGrpSpPr>
                <a:grpSpLocks/>
              </p:cNvGrpSpPr>
              <p:nvPr/>
            </p:nvGrpSpPr>
            <p:grpSpPr bwMode="auto">
              <a:xfrm>
                <a:off x="358" y="2134"/>
                <a:ext cx="255" cy="1640"/>
                <a:chOff x="358" y="3839"/>
                <a:chExt cx="40" cy="217"/>
              </a:xfrm>
            </p:grpSpPr>
            <p:sp>
              <p:nvSpPr>
                <p:cNvPr id="26" name="Freeform 24"/>
                <p:cNvSpPr>
                  <a:spLocks/>
                </p:cNvSpPr>
                <p:nvPr/>
              </p:nvSpPr>
              <p:spPr bwMode="auto">
                <a:xfrm>
                  <a:off x="358" y="3839"/>
                  <a:ext cx="38" cy="214"/>
                </a:xfrm>
                <a:custGeom>
                  <a:avLst/>
                  <a:gdLst>
                    <a:gd name="T0" fmla="*/ 15 w 38"/>
                    <a:gd name="T1" fmla="*/ 0 h 214"/>
                    <a:gd name="T2" fmla="*/ 22 w 38"/>
                    <a:gd name="T3" fmla="*/ 13 h 214"/>
                    <a:gd name="T4" fmla="*/ 25 w 38"/>
                    <a:gd name="T5" fmla="*/ 21 h 214"/>
                    <a:gd name="T6" fmla="*/ 28 w 38"/>
                    <a:gd name="T7" fmla="*/ 29 h 214"/>
                    <a:gd name="T8" fmla="*/ 30 w 38"/>
                    <a:gd name="T9" fmla="*/ 37 h 214"/>
                    <a:gd name="T10" fmla="*/ 35 w 38"/>
                    <a:gd name="T11" fmla="*/ 57 h 214"/>
                    <a:gd name="T12" fmla="*/ 37 w 38"/>
                    <a:gd name="T13" fmla="*/ 79 h 214"/>
                    <a:gd name="T14" fmla="*/ 37 w 38"/>
                    <a:gd name="T15" fmla="*/ 104 h 214"/>
                    <a:gd name="T16" fmla="*/ 35 w 38"/>
                    <a:gd name="T17" fmla="*/ 124 h 214"/>
                    <a:gd name="T18" fmla="*/ 33 w 38"/>
                    <a:gd name="T19" fmla="*/ 143 h 214"/>
                    <a:gd name="T20" fmla="*/ 29 w 38"/>
                    <a:gd name="T21" fmla="*/ 170 h 214"/>
                    <a:gd name="T22" fmla="*/ 23 w 38"/>
                    <a:gd name="T23" fmla="*/ 197 h 214"/>
                    <a:gd name="T24" fmla="*/ 19 w 38"/>
                    <a:gd name="T25" fmla="*/ 208 h 214"/>
                    <a:gd name="T26" fmla="*/ 0 w 38"/>
                    <a:gd name="T27" fmla="*/ 213 h 214"/>
                    <a:gd name="T28" fmla="*/ 7 w 38"/>
                    <a:gd name="T29" fmla="*/ 188 h 214"/>
                    <a:gd name="T30" fmla="*/ 17 w 38"/>
                    <a:gd name="T31" fmla="*/ 160 h 214"/>
                    <a:gd name="T32" fmla="*/ 22 w 38"/>
                    <a:gd name="T33" fmla="*/ 138 h 214"/>
                    <a:gd name="T34" fmla="*/ 25 w 38"/>
                    <a:gd name="T35" fmla="*/ 118 h 214"/>
                    <a:gd name="T36" fmla="*/ 27 w 38"/>
                    <a:gd name="T37" fmla="*/ 96 h 214"/>
                    <a:gd name="T38" fmla="*/ 27 w 38"/>
                    <a:gd name="T39" fmla="*/ 74 h 214"/>
                    <a:gd name="T40" fmla="*/ 25 w 38"/>
                    <a:gd name="T41" fmla="*/ 49 h 214"/>
                    <a:gd name="T42" fmla="*/ 20 w 38"/>
                    <a:gd name="T43" fmla="*/ 28 h 214"/>
                    <a:gd name="T44" fmla="*/ 15 w 38"/>
                    <a:gd name="T45" fmla="*/ 17 h 214"/>
                    <a:gd name="T46" fmla="*/ 10 w 38"/>
                    <a:gd name="T47" fmla="*/ 4 h 214"/>
                    <a:gd name="T48" fmla="*/ 15 w 38"/>
                    <a:gd name="T49" fmla="*/ 0 h 214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38"/>
                    <a:gd name="T76" fmla="*/ 0 h 214"/>
                    <a:gd name="T77" fmla="*/ 38 w 38"/>
                    <a:gd name="T78" fmla="*/ 214 h 214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38" h="214">
                      <a:moveTo>
                        <a:pt x="15" y="0"/>
                      </a:moveTo>
                      <a:lnTo>
                        <a:pt x="22" y="13"/>
                      </a:lnTo>
                      <a:lnTo>
                        <a:pt x="25" y="21"/>
                      </a:lnTo>
                      <a:lnTo>
                        <a:pt x="28" y="29"/>
                      </a:lnTo>
                      <a:lnTo>
                        <a:pt x="30" y="37"/>
                      </a:lnTo>
                      <a:lnTo>
                        <a:pt x="35" y="57"/>
                      </a:lnTo>
                      <a:lnTo>
                        <a:pt x="37" y="79"/>
                      </a:lnTo>
                      <a:lnTo>
                        <a:pt x="37" y="104"/>
                      </a:lnTo>
                      <a:lnTo>
                        <a:pt x="35" y="124"/>
                      </a:lnTo>
                      <a:lnTo>
                        <a:pt x="33" y="143"/>
                      </a:lnTo>
                      <a:lnTo>
                        <a:pt x="29" y="170"/>
                      </a:lnTo>
                      <a:lnTo>
                        <a:pt x="23" y="197"/>
                      </a:lnTo>
                      <a:lnTo>
                        <a:pt x="19" y="208"/>
                      </a:lnTo>
                      <a:lnTo>
                        <a:pt x="0" y="213"/>
                      </a:lnTo>
                      <a:lnTo>
                        <a:pt x="7" y="188"/>
                      </a:lnTo>
                      <a:lnTo>
                        <a:pt x="17" y="160"/>
                      </a:lnTo>
                      <a:lnTo>
                        <a:pt x="22" y="138"/>
                      </a:lnTo>
                      <a:lnTo>
                        <a:pt x="25" y="118"/>
                      </a:lnTo>
                      <a:lnTo>
                        <a:pt x="27" y="96"/>
                      </a:lnTo>
                      <a:lnTo>
                        <a:pt x="27" y="74"/>
                      </a:lnTo>
                      <a:lnTo>
                        <a:pt x="25" y="49"/>
                      </a:lnTo>
                      <a:lnTo>
                        <a:pt x="20" y="28"/>
                      </a:lnTo>
                      <a:lnTo>
                        <a:pt x="15" y="17"/>
                      </a:lnTo>
                      <a:lnTo>
                        <a:pt x="10" y="4"/>
                      </a:lnTo>
                      <a:lnTo>
                        <a:pt x="15" y="0"/>
                      </a:lnTo>
                    </a:path>
                  </a:pathLst>
                </a:custGeom>
                <a:solidFill>
                  <a:schemeClr val="folHlink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eaLnBrk="0" hangingPunct="0"/>
                  <a:endParaRPr lang="ru-RU"/>
                </a:p>
              </p:txBody>
            </p:sp>
            <p:sp>
              <p:nvSpPr>
                <p:cNvPr id="27" name="Oval 25"/>
                <p:cNvSpPr>
                  <a:spLocks noChangeArrowheads="1"/>
                </p:cNvSpPr>
                <p:nvPr/>
              </p:nvSpPr>
              <p:spPr bwMode="auto">
                <a:xfrm>
                  <a:off x="376" y="3851"/>
                  <a:ext cx="22" cy="18"/>
                </a:xfrm>
                <a:prstGeom prst="ellipse">
                  <a:avLst/>
                </a:prstGeom>
                <a:solidFill>
                  <a:schemeClr val="folHlink"/>
                </a:solidFill>
                <a:ln w="12700">
                  <a:solidFill>
                    <a:srgbClr val="5F5F5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r" eaLnBrk="0" hangingPunct="0"/>
                  <a:endParaRPr lang="ru-RU"/>
                </a:p>
              </p:txBody>
            </p:sp>
            <p:sp>
              <p:nvSpPr>
                <p:cNvPr id="28" name="Oval 26"/>
                <p:cNvSpPr>
                  <a:spLocks noChangeArrowheads="1"/>
                </p:cNvSpPr>
                <p:nvPr/>
              </p:nvSpPr>
              <p:spPr bwMode="auto">
                <a:xfrm>
                  <a:off x="376" y="4037"/>
                  <a:ext cx="20" cy="19"/>
                </a:xfrm>
                <a:prstGeom prst="ellipse">
                  <a:avLst/>
                </a:prstGeom>
                <a:solidFill>
                  <a:schemeClr val="folHlink"/>
                </a:solidFill>
                <a:ln w="12700">
                  <a:solidFill>
                    <a:srgbClr val="5F5F5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r" eaLnBrk="0" hangingPunct="0"/>
                  <a:endParaRPr lang="ru-RU"/>
                </a:p>
              </p:txBody>
            </p:sp>
          </p:grpSp>
          <p:sp>
            <p:nvSpPr>
              <p:cNvPr id="25" name="Freeform 27"/>
              <p:cNvSpPr>
                <a:spLocks/>
              </p:cNvSpPr>
              <p:nvPr/>
            </p:nvSpPr>
            <p:spPr bwMode="auto">
              <a:xfrm>
                <a:off x="435" y="2036"/>
                <a:ext cx="1167" cy="877"/>
              </a:xfrm>
              <a:custGeom>
                <a:avLst/>
                <a:gdLst>
                  <a:gd name="T0" fmla="*/ 0 w 183"/>
                  <a:gd name="T1" fmla="*/ 2147483647 h 116"/>
                  <a:gd name="T2" fmla="*/ 1673955465 w 183"/>
                  <a:gd name="T3" fmla="*/ 2147483647 h 116"/>
                  <a:gd name="T4" fmla="*/ 2147483647 w 183"/>
                  <a:gd name="T5" fmla="*/ 2147483647 h 116"/>
                  <a:gd name="T6" fmla="*/ 2147483647 w 183"/>
                  <a:gd name="T7" fmla="*/ 640906351 h 116"/>
                  <a:gd name="T8" fmla="*/ 2147483647 w 183"/>
                  <a:gd name="T9" fmla="*/ 0 h 116"/>
                  <a:gd name="T10" fmla="*/ 2147483647 w 183"/>
                  <a:gd name="T11" fmla="*/ 0 h 116"/>
                  <a:gd name="T12" fmla="*/ 2147483647 w 183"/>
                  <a:gd name="T13" fmla="*/ 640906351 h 116"/>
                  <a:gd name="T14" fmla="*/ 2147483647 w 183"/>
                  <a:gd name="T15" fmla="*/ 2147483647 h 116"/>
                  <a:gd name="T16" fmla="*/ 2147483647 w 183"/>
                  <a:gd name="T17" fmla="*/ 2147483647 h 116"/>
                  <a:gd name="T18" fmla="*/ 2147483647 w 183"/>
                  <a:gd name="T19" fmla="*/ 2147483647 h 116"/>
                  <a:gd name="T20" fmla="*/ 2147483647 w 183"/>
                  <a:gd name="T21" fmla="*/ 2147483647 h 116"/>
                  <a:gd name="T22" fmla="*/ 2147483647 w 183"/>
                  <a:gd name="T23" fmla="*/ 2147483647 h 116"/>
                  <a:gd name="T24" fmla="*/ 2147483647 w 183"/>
                  <a:gd name="T25" fmla="*/ 2147483647 h 116"/>
                  <a:gd name="T26" fmla="*/ 2147483647 w 183"/>
                  <a:gd name="T27" fmla="*/ 2147483647 h 116"/>
                  <a:gd name="T28" fmla="*/ 2147483647 w 183"/>
                  <a:gd name="T29" fmla="*/ 2147483647 h 116"/>
                  <a:gd name="T30" fmla="*/ 2147483647 w 183"/>
                  <a:gd name="T31" fmla="*/ 2147483647 h 116"/>
                  <a:gd name="T32" fmla="*/ 2147483647 w 183"/>
                  <a:gd name="T33" fmla="*/ 2147483647 h 116"/>
                  <a:gd name="T34" fmla="*/ 2147483647 w 183"/>
                  <a:gd name="T35" fmla="*/ 2147483647 h 116"/>
                  <a:gd name="T36" fmla="*/ 2147483647 w 183"/>
                  <a:gd name="T37" fmla="*/ 2147483647 h 116"/>
                  <a:gd name="T38" fmla="*/ 2147483647 w 183"/>
                  <a:gd name="T39" fmla="*/ 2147483647 h 116"/>
                  <a:gd name="T40" fmla="*/ 2147483647 w 183"/>
                  <a:gd name="T41" fmla="*/ 2147483647 h 116"/>
                  <a:gd name="T42" fmla="*/ 2147483647 w 183"/>
                  <a:gd name="T43" fmla="*/ 2147483647 h 116"/>
                  <a:gd name="T44" fmla="*/ 2147483647 w 183"/>
                  <a:gd name="T45" fmla="*/ 2147483647 h 116"/>
                  <a:gd name="T46" fmla="*/ 2147483647 w 183"/>
                  <a:gd name="T47" fmla="*/ 2147483647 h 116"/>
                  <a:gd name="T48" fmla="*/ 2147483647 w 183"/>
                  <a:gd name="T49" fmla="*/ 2147483647 h 116"/>
                  <a:gd name="T50" fmla="*/ 2147483647 w 183"/>
                  <a:gd name="T51" fmla="*/ 2147483647 h 116"/>
                  <a:gd name="T52" fmla="*/ 2147483647 w 183"/>
                  <a:gd name="T53" fmla="*/ 2147483647 h 116"/>
                  <a:gd name="T54" fmla="*/ 2147483647 w 183"/>
                  <a:gd name="T55" fmla="*/ 2147483647 h 116"/>
                  <a:gd name="T56" fmla="*/ 2147483647 w 183"/>
                  <a:gd name="T57" fmla="*/ 2147483647 h 116"/>
                  <a:gd name="T58" fmla="*/ 2147483647 w 183"/>
                  <a:gd name="T59" fmla="*/ 2147483647 h 116"/>
                  <a:gd name="T60" fmla="*/ 2147483647 w 183"/>
                  <a:gd name="T61" fmla="*/ 2147483647 h 116"/>
                  <a:gd name="T62" fmla="*/ 2147483647 w 183"/>
                  <a:gd name="T63" fmla="*/ 2147483647 h 116"/>
                  <a:gd name="T64" fmla="*/ 2004570562 w 183"/>
                  <a:gd name="T65" fmla="*/ 2147483647 h 116"/>
                  <a:gd name="T66" fmla="*/ 1553431929 w 183"/>
                  <a:gd name="T67" fmla="*/ 2147483647 h 116"/>
                  <a:gd name="T68" fmla="*/ 992867250 w 183"/>
                  <a:gd name="T69" fmla="*/ 2147483647 h 116"/>
                  <a:gd name="T70" fmla="*/ 661778109 w 183"/>
                  <a:gd name="T71" fmla="*/ 2147483647 h 116"/>
                  <a:gd name="T72" fmla="*/ 0 w 183"/>
                  <a:gd name="T73" fmla="*/ 2147483647 h 11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83"/>
                  <a:gd name="T112" fmla="*/ 0 h 116"/>
                  <a:gd name="T113" fmla="*/ 183 w 183"/>
                  <a:gd name="T114" fmla="*/ 116 h 11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83" h="116">
                    <a:moveTo>
                      <a:pt x="0" y="22"/>
                    </a:moveTo>
                    <a:lnTo>
                      <a:pt x="15" y="10"/>
                    </a:lnTo>
                    <a:lnTo>
                      <a:pt x="29" y="5"/>
                    </a:lnTo>
                    <a:lnTo>
                      <a:pt x="46" y="1"/>
                    </a:lnTo>
                    <a:lnTo>
                      <a:pt x="65" y="0"/>
                    </a:lnTo>
                    <a:lnTo>
                      <a:pt x="84" y="0"/>
                    </a:lnTo>
                    <a:lnTo>
                      <a:pt x="102" y="1"/>
                    </a:lnTo>
                    <a:lnTo>
                      <a:pt x="124" y="5"/>
                    </a:lnTo>
                    <a:lnTo>
                      <a:pt x="138" y="11"/>
                    </a:lnTo>
                    <a:lnTo>
                      <a:pt x="152" y="17"/>
                    </a:lnTo>
                    <a:lnTo>
                      <a:pt x="152" y="27"/>
                    </a:lnTo>
                    <a:lnTo>
                      <a:pt x="154" y="38"/>
                    </a:lnTo>
                    <a:lnTo>
                      <a:pt x="156" y="49"/>
                    </a:lnTo>
                    <a:lnTo>
                      <a:pt x="159" y="58"/>
                    </a:lnTo>
                    <a:lnTo>
                      <a:pt x="163" y="72"/>
                    </a:lnTo>
                    <a:lnTo>
                      <a:pt x="169" y="86"/>
                    </a:lnTo>
                    <a:lnTo>
                      <a:pt x="175" y="99"/>
                    </a:lnTo>
                    <a:lnTo>
                      <a:pt x="180" y="108"/>
                    </a:lnTo>
                    <a:lnTo>
                      <a:pt x="182" y="115"/>
                    </a:lnTo>
                    <a:lnTo>
                      <a:pt x="167" y="106"/>
                    </a:lnTo>
                    <a:lnTo>
                      <a:pt x="154" y="100"/>
                    </a:lnTo>
                    <a:lnTo>
                      <a:pt x="147" y="98"/>
                    </a:lnTo>
                    <a:lnTo>
                      <a:pt x="136" y="93"/>
                    </a:lnTo>
                    <a:lnTo>
                      <a:pt x="126" y="89"/>
                    </a:lnTo>
                    <a:lnTo>
                      <a:pt x="111" y="87"/>
                    </a:lnTo>
                    <a:lnTo>
                      <a:pt x="94" y="84"/>
                    </a:lnTo>
                    <a:lnTo>
                      <a:pt x="78" y="83"/>
                    </a:lnTo>
                    <a:lnTo>
                      <a:pt x="55" y="82"/>
                    </a:lnTo>
                    <a:lnTo>
                      <a:pt x="37" y="84"/>
                    </a:lnTo>
                    <a:lnTo>
                      <a:pt x="27" y="89"/>
                    </a:lnTo>
                    <a:lnTo>
                      <a:pt x="22" y="91"/>
                    </a:lnTo>
                    <a:lnTo>
                      <a:pt x="20" y="79"/>
                    </a:lnTo>
                    <a:lnTo>
                      <a:pt x="18" y="67"/>
                    </a:lnTo>
                    <a:lnTo>
                      <a:pt x="14" y="53"/>
                    </a:lnTo>
                    <a:lnTo>
                      <a:pt x="9" y="41"/>
                    </a:lnTo>
                    <a:lnTo>
                      <a:pt x="6" y="31"/>
                    </a:lnTo>
                    <a:lnTo>
                      <a:pt x="0" y="22"/>
                    </a:lnTo>
                  </a:path>
                </a:pathLst>
              </a:custGeom>
              <a:solidFill>
                <a:schemeClr val="accent2"/>
              </a:solidFill>
              <a:ln w="12700" cap="rnd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</p:grpSp>
        <p:sp>
          <p:nvSpPr>
            <p:cNvPr id="7" name="Line 28"/>
            <p:cNvSpPr>
              <a:spLocks noChangeShapeType="1"/>
            </p:cNvSpPr>
            <p:nvPr/>
          </p:nvSpPr>
          <p:spPr bwMode="auto">
            <a:xfrm>
              <a:off x="161" y="50"/>
              <a:ext cx="0" cy="718"/>
            </a:xfrm>
            <a:prstGeom prst="line">
              <a:avLst/>
            </a:prstGeom>
            <a:noFill/>
            <a:ln w="38100">
              <a:solidFill>
                <a:srgbClr val="66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045057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5618" y="161808"/>
            <a:ext cx="6698830" cy="1106951"/>
          </a:xfrm>
        </p:spPr>
        <p:txBody>
          <a:bodyPr/>
          <a:lstStyle/>
          <a:p>
            <a:r>
              <a:rPr lang="uk-UA" b="1" dirty="0" smtClean="0"/>
              <a:t>Отже, зріла особистість: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268760"/>
            <a:ext cx="8568952" cy="5589240"/>
          </a:xfrm>
        </p:spPr>
        <p:txBody>
          <a:bodyPr/>
          <a:lstStyle/>
          <a:p>
            <a:r>
              <a:rPr lang="ru-RU" sz="2000" dirty="0" smtClean="0"/>
              <a:t>*</a:t>
            </a:r>
            <a:r>
              <a:rPr lang="uk-UA" sz="2000" dirty="0" smtClean="0"/>
              <a:t>Бере на себе всю відповідальність за своє життя, за свої успіхи і поразки, за якість свого життя. </a:t>
            </a:r>
          </a:p>
          <a:p>
            <a:r>
              <a:rPr lang="uk-UA" sz="2000" dirty="0" smtClean="0"/>
              <a:t>*Піклується про своє особистісне зростання: розвиває свої здібності, позбавляється від забобонів, змінює звички, розширює зв'язки, підвищує свій професіоналізм, піклується про зростання самоповаги.</a:t>
            </a:r>
          </a:p>
          <a:p>
            <a:r>
              <a:rPr lang="uk-UA" sz="2000" dirty="0" smtClean="0"/>
              <a:t>*Довіряє собі. Довіряє своїм почуттям, потребам, розуму. </a:t>
            </a:r>
          </a:p>
          <a:p>
            <a:r>
              <a:rPr lang="uk-UA" sz="2000" dirty="0" smtClean="0"/>
              <a:t>*Природня. Природньо виявляє свої почуття та емоції. </a:t>
            </a:r>
          </a:p>
          <a:p>
            <a:r>
              <a:rPr lang="uk-UA" sz="2000" dirty="0" smtClean="0"/>
              <a:t>*Піклується про своє фізичне здоров'я.</a:t>
            </a:r>
          </a:p>
          <a:p>
            <a:r>
              <a:rPr lang="uk-UA" sz="2000" dirty="0" smtClean="0"/>
              <a:t>*Здатна думати не тільки про свої потреби, а й про потреби інших.</a:t>
            </a:r>
          </a:p>
          <a:p>
            <a:r>
              <a:rPr lang="uk-UA" sz="2000" dirty="0" smtClean="0"/>
              <a:t>*Не прагне змінити (виховати) інших людей, а змінюється сама в кращу сторону. Особистий приклад - кращий вихователь.</a:t>
            </a:r>
          </a:p>
          <a:p>
            <a:r>
              <a:rPr lang="uk-UA" sz="2000" dirty="0" smtClean="0"/>
              <a:t>*Знає, чого хоче від життя. Вміє ставити цілі, планувати і досягати їх. Доводить розпочату справу до кінця.</a:t>
            </a:r>
          </a:p>
          <a:p>
            <a:r>
              <a:rPr lang="uk-UA" sz="2000" dirty="0" smtClean="0"/>
              <a:t>*Не має часу на такі низькі речі, як дрібна мстивість, злопам'ятність, образливість.</a:t>
            </a:r>
          </a:p>
          <a:p>
            <a:r>
              <a:rPr lang="uk-UA" sz="2000" dirty="0" smtClean="0"/>
              <a:t>*Вміє сказати «ні».</a:t>
            </a:r>
            <a:endParaRPr lang="uk-UA" sz="2000" dirty="0"/>
          </a:p>
        </p:txBody>
      </p: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76200" y="76200"/>
            <a:ext cx="1066800" cy="990600"/>
            <a:chOff x="144" y="0"/>
            <a:chExt cx="624" cy="768"/>
          </a:xfrm>
        </p:grpSpPr>
        <p:grpSp>
          <p:nvGrpSpPr>
            <p:cNvPr id="5" name="Group 6"/>
            <p:cNvGrpSpPr>
              <a:grpSpLocks/>
            </p:cNvGrpSpPr>
            <p:nvPr/>
          </p:nvGrpSpPr>
          <p:grpSpPr bwMode="auto">
            <a:xfrm>
              <a:off x="144" y="0"/>
              <a:ext cx="624" cy="551"/>
              <a:chOff x="358" y="1968"/>
              <a:chExt cx="2762" cy="2131"/>
            </a:xfrm>
          </p:grpSpPr>
          <p:sp>
            <p:nvSpPr>
              <p:cNvPr id="7" name="Freeform 7"/>
              <p:cNvSpPr>
                <a:spLocks/>
              </p:cNvSpPr>
              <p:nvPr/>
            </p:nvSpPr>
            <p:spPr bwMode="auto">
              <a:xfrm>
                <a:off x="779" y="2943"/>
                <a:ext cx="1161" cy="431"/>
              </a:xfrm>
              <a:custGeom>
                <a:avLst/>
                <a:gdLst>
                  <a:gd name="T0" fmla="*/ 0 w 182"/>
                  <a:gd name="T1" fmla="*/ 2147483647 h 57"/>
                  <a:gd name="T2" fmla="*/ 2117043546 w 182"/>
                  <a:gd name="T3" fmla="*/ 1859874899 h 57"/>
                  <a:gd name="T4" fmla="*/ 2147483647 w 182"/>
                  <a:gd name="T5" fmla="*/ 0 h 57"/>
                  <a:gd name="T6" fmla="*/ 2147483647 w 182"/>
                  <a:gd name="T7" fmla="*/ 0 h 57"/>
                  <a:gd name="T8" fmla="*/ 2147483647 w 182"/>
                  <a:gd name="T9" fmla="*/ 1206827261 h 57"/>
                  <a:gd name="T10" fmla="*/ 2147483647 w 182"/>
                  <a:gd name="T11" fmla="*/ 2147483647 h 57"/>
                  <a:gd name="T12" fmla="*/ 2147483647 w 182"/>
                  <a:gd name="T13" fmla="*/ 2147483647 h 57"/>
                  <a:gd name="T14" fmla="*/ 2147483647 w 182"/>
                  <a:gd name="T15" fmla="*/ 2147483647 h 57"/>
                  <a:gd name="T16" fmla="*/ 2147483647 w 182"/>
                  <a:gd name="T17" fmla="*/ 2147483647 h 57"/>
                  <a:gd name="T18" fmla="*/ 2147483647 w 182"/>
                  <a:gd name="T19" fmla="*/ 2147483647 h 57"/>
                  <a:gd name="T20" fmla="*/ 2147483647 w 182"/>
                  <a:gd name="T21" fmla="*/ 2147483647 h 57"/>
                  <a:gd name="T22" fmla="*/ 2147483647 w 182"/>
                  <a:gd name="T23" fmla="*/ 2147483647 h 57"/>
                  <a:gd name="T24" fmla="*/ 2147483647 w 182"/>
                  <a:gd name="T25" fmla="*/ 2147483647 h 57"/>
                  <a:gd name="T26" fmla="*/ 2147483647 w 182"/>
                  <a:gd name="T27" fmla="*/ 2147483647 h 57"/>
                  <a:gd name="T28" fmla="*/ 2147483647 w 182"/>
                  <a:gd name="T29" fmla="*/ 2147483647 h 57"/>
                  <a:gd name="T30" fmla="*/ 2147483647 w 182"/>
                  <a:gd name="T31" fmla="*/ 2147483647 h 57"/>
                  <a:gd name="T32" fmla="*/ 2147483647 w 182"/>
                  <a:gd name="T33" fmla="*/ 2147483647 h 57"/>
                  <a:gd name="T34" fmla="*/ 2147483647 w 182"/>
                  <a:gd name="T35" fmla="*/ 2147483647 h 57"/>
                  <a:gd name="T36" fmla="*/ 2147483647 w 182"/>
                  <a:gd name="T37" fmla="*/ 2147483647 h 57"/>
                  <a:gd name="T38" fmla="*/ 2147483647 w 182"/>
                  <a:gd name="T39" fmla="*/ 2147483647 h 57"/>
                  <a:gd name="T40" fmla="*/ 2147483647 w 182"/>
                  <a:gd name="T41" fmla="*/ 2147483647 h 57"/>
                  <a:gd name="T42" fmla="*/ 2147483647 w 182"/>
                  <a:gd name="T43" fmla="*/ 2147483647 h 57"/>
                  <a:gd name="T44" fmla="*/ 2147483647 w 182"/>
                  <a:gd name="T45" fmla="*/ 2147483647 h 57"/>
                  <a:gd name="T46" fmla="*/ 787058528 w 182"/>
                  <a:gd name="T47" fmla="*/ 2147483647 h 57"/>
                  <a:gd name="T48" fmla="*/ 104038910 w 182"/>
                  <a:gd name="T49" fmla="*/ 2147483647 h 57"/>
                  <a:gd name="T50" fmla="*/ 0 w 182"/>
                  <a:gd name="T51" fmla="*/ 2147483647 h 5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82"/>
                  <a:gd name="T79" fmla="*/ 0 h 57"/>
                  <a:gd name="T80" fmla="*/ 182 w 182"/>
                  <a:gd name="T81" fmla="*/ 57 h 5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82" h="57">
                    <a:moveTo>
                      <a:pt x="0" y="8"/>
                    </a:moveTo>
                    <a:lnTo>
                      <a:pt x="19" y="3"/>
                    </a:lnTo>
                    <a:lnTo>
                      <a:pt x="44" y="0"/>
                    </a:lnTo>
                    <a:lnTo>
                      <a:pt x="67" y="0"/>
                    </a:lnTo>
                    <a:lnTo>
                      <a:pt x="89" y="2"/>
                    </a:lnTo>
                    <a:lnTo>
                      <a:pt x="111" y="8"/>
                    </a:lnTo>
                    <a:lnTo>
                      <a:pt x="135" y="17"/>
                    </a:lnTo>
                    <a:lnTo>
                      <a:pt x="145" y="22"/>
                    </a:lnTo>
                    <a:lnTo>
                      <a:pt x="155" y="28"/>
                    </a:lnTo>
                    <a:lnTo>
                      <a:pt x="163" y="33"/>
                    </a:lnTo>
                    <a:lnTo>
                      <a:pt x="170" y="38"/>
                    </a:lnTo>
                    <a:lnTo>
                      <a:pt x="181" y="56"/>
                    </a:lnTo>
                    <a:lnTo>
                      <a:pt x="170" y="49"/>
                    </a:lnTo>
                    <a:lnTo>
                      <a:pt x="153" y="40"/>
                    </a:lnTo>
                    <a:lnTo>
                      <a:pt x="134" y="33"/>
                    </a:lnTo>
                    <a:lnTo>
                      <a:pt x="119" y="28"/>
                    </a:lnTo>
                    <a:lnTo>
                      <a:pt x="108" y="25"/>
                    </a:lnTo>
                    <a:lnTo>
                      <a:pt x="94" y="21"/>
                    </a:lnTo>
                    <a:lnTo>
                      <a:pt x="80" y="18"/>
                    </a:lnTo>
                    <a:lnTo>
                      <a:pt x="70" y="17"/>
                    </a:lnTo>
                    <a:lnTo>
                      <a:pt x="57" y="17"/>
                    </a:lnTo>
                    <a:lnTo>
                      <a:pt x="42" y="18"/>
                    </a:lnTo>
                    <a:lnTo>
                      <a:pt x="25" y="20"/>
                    </a:lnTo>
                    <a:lnTo>
                      <a:pt x="7" y="23"/>
                    </a:lnTo>
                    <a:lnTo>
                      <a:pt x="1" y="25"/>
                    </a:lnTo>
                    <a:lnTo>
                      <a:pt x="0" y="8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  <p:sp>
            <p:nvSpPr>
              <p:cNvPr id="8" name="Freeform 8"/>
              <p:cNvSpPr>
                <a:spLocks/>
              </p:cNvSpPr>
              <p:nvPr/>
            </p:nvSpPr>
            <p:spPr bwMode="auto">
              <a:xfrm>
                <a:off x="734" y="3494"/>
                <a:ext cx="1416" cy="514"/>
              </a:xfrm>
              <a:custGeom>
                <a:avLst/>
                <a:gdLst>
                  <a:gd name="T0" fmla="*/ 227202776 w 222"/>
                  <a:gd name="T1" fmla="*/ 2147483647 h 68"/>
                  <a:gd name="T2" fmla="*/ 2147483647 w 222"/>
                  <a:gd name="T3" fmla="*/ 2147483647 h 68"/>
                  <a:gd name="T4" fmla="*/ 2147483647 w 222"/>
                  <a:gd name="T5" fmla="*/ 0 h 68"/>
                  <a:gd name="T6" fmla="*/ 2147483647 w 222"/>
                  <a:gd name="T7" fmla="*/ 0 h 68"/>
                  <a:gd name="T8" fmla="*/ 2147483647 w 222"/>
                  <a:gd name="T9" fmla="*/ 1854012407 h 68"/>
                  <a:gd name="T10" fmla="*/ 2147483647 w 222"/>
                  <a:gd name="T11" fmla="*/ 2147483647 h 68"/>
                  <a:gd name="T12" fmla="*/ 2147483647 w 222"/>
                  <a:gd name="T13" fmla="*/ 2147483647 h 68"/>
                  <a:gd name="T14" fmla="*/ 2147483647 w 222"/>
                  <a:gd name="T15" fmla="*/ 2147483647 h 68"/>
                  <a:gd name="T16" fmla="*/ 2147483647 w 222"/>
                  <a:gd name="T17" fmla="*/ 2147483647 h 68"/>
                  <a:gd name="T18" fmla="*/ 2147483647 w 222"/>
                  <a:gd name="T19" fmla="*/ 2147483647 h 68"/>
                  <a:gd name="T20" fmla="*/ 2147483647 w 222"/>
                  <a:gd name="T21" fmla="*/ 2147483647 h 68"/>
                  <a:gd name="T22" fmla="*/ 2147483647 w 222"/>
                  <a:gd name="T23" fmla="*/ 2147483647 h 68"/>
                  <a:gd name="T24" fmla="*/ 2147483647 w 222"/>
                  <a:gd name="T25" fmla="*/ 2147483647 h 68"/>
                  <a:gd name="T26" fmla="*/ 2147483647 w 222"/>
                  <a:gd name="T27" fmla="*/ 2147483647 h 68"/>
                  <a:gd name="T28" fmla="*/ 2147483647 w 222"/>
                  <a:gd name="T29" fmla="*/ 2147483647 h 68"/>
                  <a:gd name="T30" fmla="*/ 2147483647 w 222"/>
                  <a:gd name="T31" fmla="*/ 2147483647 h 68"/>
                  <a:gd name="T32" fmla="*/ 2147483647 w 222"/>
                  <a:gd name="T33" fmla="*/ 2147483647 h 68"/>
                  <a:gd name="T34" fmla="*/ 2147483647 w 222"/>
                  <a:gd name="T35" fmla="*/ 2147483647 h 68"/>
                  <a:gd name="T36" fmla="*/ 2147483647 w 222"/>
                  <a:gd name="T37" fmla="*/ 2147483647 h 68"/>
                  <a:gd name="T38" fmla="*/ 2147483647 w 222"/>
                  <a:gd name="T39" fmla="*/ 2147483647 h 68"/>
                  <a:gd name="T40" fmla="*/ 1887691686 w 222"/>
                  <a:gd name="T41" fmla="*/ 2147483647 h 68"/>
                  <a:gd name="T42" fmla="*/ 0 w 222"/>
                  <a:gd name="T43" fmla="*/ 2147483647 h 68"/>
                  <a:gd name="T44" fmla="*/ 227202776 w 222"/>
                  <a:gd name="T45" fmla="*/ 2147483647 h 6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22"/>
                  <a:gd name="T70" fmla="*/ 0 h 68"/>
                  <a:gd name="T71" fmla="*/ 222 w 222"/>
                  <a:gd name="T72" fmla="*/ 68 h 68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22" h="68">
                    <a:moveTo>
                      <a:pt x="2" y="10"/>
                    </a:moveTo>
                    <a:lnTo>
                      <a:pt x="25" y="4"/>
                    </a:lnTo>
                    <a:lnTo>
                      <a:pt x="45" y="0"/>
                    </a:lnTo>
                    <a:lnTo>
                      <a:pt x="68" y="0"/>
                    </a:lnTo>
                    <a:lnTo>
                      <a:pt x="90" y="3"/>
                    </a:lnTo>
                    <a:lnTo>
                      <a:pt x="119" y="10"/>
                    </a:lnTo>
                    <a:lnTo>
                      <a:pt x="147" y="18"/>
                    </a:lnTo>
                    <a:lnTo>
                      <a:pt x="174" y="26"/>
                    </a:lnTo>
                    <a:lnTo>
                      <a:pt x="195" y="35"/>
                    </a:lnTo>
                    <a:lnTo>
                      <a:pt x="212" y="42"/>
                    </a:lnTo>
                    <a:lnTo>
                      <a:pt x="221" y="67"/>
                    </a:lnTo>
                    <a:lnTo>
                      <a:pt x="205" y="57"/>
                    </a:lnTo>
                    <a:lnTo>
                      <a:pt x="194" y="52"/>
                    </a:lnTo>
                    <a:lnTo>
                      <a:pt x="177" y="45"/>
                    </a:lnTo>
                    <a:lnTo>
                      <a:pt x="161" y="40"/>
                    </a:lnTo>
                    <a:lnTo>
                      <a:pt x="145" y="36"/>
                    </a:lnTo>
                    <a:lnTo>
                      <a:pt x="120" y="30"/>
                    </a:lnTo>
                    <a:lnTo>
                      <a:pt x="91" y="25"/>
                    </a:lnTo>
                    <a:lnTo>
                      <a:pt x="65" y="22"/>
                    </a:lnTo>
                    <a:lnTo>
                      <a:pt x="43" y="24"/>
                    </a:lnTo>
                    <a:lnTo>
                      <a:pt x="17" y="27"/>
                    </a:lnTo>
                    <a:lnTo>
                      <a:pt x="0" y="32"/>
                    </a:lnTo>
                    <a:lnTo>
                      <a:pt x="2" y="10"/>
                    </a:lnTo>
                  </a:path>
                </a:pathLst>
              </a:custGeom>
              <a:solidFill>
                <a:srgbClr val="FFCC66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  <p:sp>
            <p:nvSpPr>
              <p:cNvPr id="9" name="Freeform 9"/>
              <p:cNvSpPr>
                <a:spLocks/>
              </p:cNvSpPr>
              <p:nvPr/>
            </p:nvSpPr>
            <p:spPr bwMode="auto">
              <a:xfrm>
                <a:off x="2425" y="3139"/>
                <a:ext cx="204" cy="559"/>
              </a:xfrm>
              <a:custGeom>
                <a:avLst/>
                <a:gdLst>
                  <a:gd name="T0" fmla="*/ 2147483647 w 32"/>
                  <a:gd name="T1" fmla="*/ 2147483647 h 74"/>
                  <a:gd name="T2" fmla="*/ 2147483647 w 32"/>
                  <a:gd name="T3" fmla="*/ 2147483647 h 74"/>
                  <a:gd name="T4" fmla="*/ 2147483647 w 32"/>
                  <a:gd name="T5" fmla="*/ 2147483647 h 74"/>
                  <a:gd name="T6" fmla="*/ 2147483647 w 32"/>
                  <a:gd name="T7" fmla="*/ 2147483647 h 74"/>
                  <a:gd name="T8" fmla="*/ 2147483647 w 32"/>
                  <a:gd name="T9" fmla="*/ 2147483647 h 74"/>
                  <a:gd name="T10" fmla="*/ 2147483647 w 32"/>
                  <a:gd name="T11" fmla="*/ 2147483647 h 74"/>
                  <a:gd name="T12" fmla="*/ 1112992053 w 32"/>
                  <a:gd name="T13" fmla="*/ 2147483647 h 74"/>
                  <a:gd name="T14" fmla="*/ 0 w 32"/>
                  <a:gd name="T15" fmla="*/ 0 h 74"/>
                  <a:gd name="T16" fmla="*/ 103577304 w 32"/>
                  <a:gd name="T17" fmla="*/ 2147483647 h 74"/>
                  <a:gd name="T18" fmla="*/ 1216556276 w 32"/>
                  <a:gd name="T19" fmla="*/ 2147483647 h 74"/>
                  <a:gd name="T20" fmla="*/ 2147483647 w 32"/>
                  <a:gd name="T21" fmla="*/ 2147483647 h 7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2"/>
                  <a:gd name="T34" fmla="*/ 0 h 74"/>
                  <a:gd name="T35" fmla="*/ 32 w 32"/>
                  <a:gd name="T36" fmla="*/ 74 h 7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2" h="74">
                    <a:moveTo>
                      <a:pt x="29" y="73"/>
                    </a:moveTo>
                    <a:lnTo>
                      <a:pt x="31" y="65"/>
                    </a:lnTo>
                    <a:lnTo>
                      <a:pt x="31" y="52"/>
                    </a:lnTo>
                    <a:lnTo>
                      <a:pt x="31" y="37"/>
                    </a:lnTo>
                    <a:lnTo>
                      <a:pt x="29" y="24"/>
                    </a:lnTo>
                    <a:lnTo>
                      <a:pt x="28" y="11"/>
                    </a:lnTo>
                    <a:lnTo>
                      <a:pt x="10" y="6"/>
                    </a:lnTo>
                    <a:lnTo>
                      <a:pt x="0" y="0"/>
                    </a:lnTo>
                    <a:lnTo>
                      <a:pt x="1" y="17"/>
                    </a:lnTo>
                    <a:lnTo>
                      <a:pt x="11" y="47"/>
                    </a:lnTo>
                    <a:lnTo>
                      <a:pt x="29" y="73"/>
                    </a:lnTo>
                  </a:path>
                </a:pathLst>
              </a:custGeom>
              <a:solidFill>
                <a:srgbClr val="FFFF00"/>
              </a:solidFill>
              <a:ln w="12700" cap="rnd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  <p:sp>
            <p:nvSpPr>
              <p:cNvPr id="10" name="Freeform 10"/>
              <p:cNvSpPr>
                <a:spLocks/>
              </p:cNvSpPr>
              <p:nvPr/>
            </p:nvSpPr>
            <p:spPr bwMode="auto">
              <a:xfrm>
                <a:off x="2278" y="2542"/>
                <a:ext cx="319" cy="733"/>
              </a:xfrm>
              <a:custGeom>
                <a:avLst/>
                <a:gdLst>
                  <a:gd name="T0" fmla="*/ 2147483647 w 50"/>
                  <a:gd name="T1" fmla="*/ 2147483647 h 97"/>
                  <a:gd name="T2" fmla="*/ 2147483647 w 50"/>
                  <a:gd name="T3" fmla="*/ 2147483647 h 97"/>
                  <a:gd name="T4" fmla="*/ 2147483647 w 50"/>
                  <a:gd name="T5" fmla="*/ 2147483647 h 97"/>
                  <a:gd name="T6" fmla="*/ 1891444643 w 50"/>
                  <a:gd name="T7" fmla="*/ 2147483647 h 97"/>
                  <a:gd name="T8" fmla="*/ 999067680 w 50"/>
                  <a:gd name="T9" fmla="*/ 2147483647 h 97"/>
                  <a:gd name="T10" fmla="*/ 0 w 50"/>
                  <a:gd name="T11" fmla="*/ 0 h 97"/>
                  <a:gd name="T12" fmla="*/ 104131291 w 50"/>
                  <a:gd name="T13" fmla="*/ 2147483647 h 97"/>
                  <a:gd name="T14" fmla="*/ 104131291 w 50"/>
                  <a:gd name="T15" fmla="*/ 2147483647 h 97"/>
                  <a:gd name="T16" fmla="*/ 664357466 w 50"/>
                  <a:gd name="T17" fmla="*/ 2147483647 h 97"/>
                  <a:gd name="T18" fmla="*/ 1227150262 w 50"/>
                  <a:gd name="T19" fmla="*/ 2147483647 h 97"/>
                  <a:gd name="T20" fmla="*/ 1454768177 w 50"/>
                  <a:gd name="T21" fmla="*/ 2147483647 h 97"/>
                  <a:gd name="T22" fmla="*/ 1891444643 w 50"/>
                  <a:gd name="T23" fmla="*/ 2147483647 h 97"/>
                  <a:gd name="T24" fmla="*/ 2147483647 w 50"/>
                  <a:gd name="T25" fmla="*/ 2147483647 h 97"/>
                  <a:gd name="T26" fmla="*/ 2147483647 w 50"/>
                  <a:gd name="T27" fmla="*/ 2147483647 h 97"/>
                  <a:gd name="T28" fmla="*/ 2147483647 w 50"/>
                  <a:gd name="T29" fmla="*/ 2147483647 h 97"/>
                  <a:gd name="T30" fmla="*/ 2147483647 w 50"/>
                  <a:gd name="T31" fmla="*/ 2147483647 h 97"/>
                  <a:gd name="T32" fmla="*/ 2147483647 w 50"/>
                  <a:gd name="T33" fmla="*/ 2147483647 h 97"/>
                  <a:gd name="T34" fmla="*/ 2147483647 w 50"/>
                  <a:gd name="T35" fmla="*/ 2147483647 h 97"/>
                  <a:gd name="T36" fmla="*/ 2147483647 w 50"/>
                  <a:gd name="T37" fmla="*/ 2147483647 h 9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0"/>
                  <a:gd name="T58" fmla="*/ 0 h 97"/>
                  <a:gd name="T59" fmla="*/ 50 w 50"/>
                  <a:gd name="T60" fmla="*/ 97 h 9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0" h="97">
                    <a:moveTo>
                      <a:pt x="38" y="17"/>
                    </a:moveTo>
                    <a:lnTo>
                      <a:pt x="35" y="15"/>
                    </a:lnTo>
                    <a:lnTo>
                      <a:pt x="27" y="15"/>
                    </a:lnTo>
                    <a:lnTo>
                      <a:pt x="17" y="10"/>
                    </a:lnTo>
                    <a:lnTo>
                      <a:pt x="9" y="5"/>
                    </a:lnTo>
                    <a:lnTo>
                      <a:pt x="0" y="0"/>
                    </a:lnTo>
                    <a:lnTo>
                      <a:pt x="1" y="17"/>
                    </a:lnTo>
                    <a:lnTo>
                      <a:pt x="1" y="30"/>
                    </a:lnTo>
                    <a:lnTo>
                      <a:pt x="6" y="38"/>
                    </a:lnTo>
                    <a:lnTo>
                      <a:pt x="11" y="49"/>
                    </a:lnTo>
                    <a:lnTo>
                      <a:pt x="13" y="62"/>
                    </a:lnTo>
                    <a:lnTo>
                      <a:pt x="17" y="70"/>
                    </a:lnTo>
                    <a:lnTo>
                      <a:pt x="22" y="80"/>
                    </a:lnTo>
                    <a:lnTo>
                      <a:pt x="32" y="86"/>
                    </a:lnTo>
                    <a:lnTo>
                      <a:pt x="49" y="96"/>
                    </a:lnTo>
                    <a:lnTo>
                      <a:pt x="43" y="58"/>
                    </a:lnTo>
                    <a:lnTo>
                      <a:pt x="43" y="49"/>
                    </a:lnTo>
                    <a:lnTo>
                      <a:pt x="39" y="31"/>
                    </a:lnTo>
                    <a:lnTo>
                      <a:pt x="38" y="17"/>
                    </a:lnTo>
                  </a:path>
                </a:pathLst>
              </a:custGeom>
              <a:solidFill>
                <a:schemeClr val="accent2"/>
              </a:solidFill>
              <a:ln w="12700" cap="rnd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auto">
              <a:xfrm>
                <a:off x="1595" y="2157"/>
                <a:ext cx="823" cy="982"/>
              </a:xfrm>
              <a:custGeom>
                <a:avLst/>
                <a:gdLst>
                  <a:gd name="T0" fmla="*/ 2014640984 w 129"/>
                  <a:gd name="T1" fmla="*/ 2147483647 h 130"/>
                  <a:gd name="T2" fmla="*/ 455561750 w 129"/>
                  <a:gd name="T3" fmla="*/ 2147483647 h 130"/>
                  <a:gd name="T4" fmla="*/ 104107869 w 129"/>
                  <a:gd name="T5" fmla="*/ 2147483647 h 130"/>
                  <a:gd name="T6" fmla="*/ 0 w 129"/>
                  <a:gd name="T7" fmla="*/ 2147483647 h 130"/>
                  <a:gd name="T8" fmla="*/ 332100784 w 129"/>
                  <a:gd name="T9" fmla="*/ 2147483647 h 130"/>
                  <a:gd name="T10" fmla="*/ 787662228 w 129"/>
                  <a:gd name="T11" fmla="*/ 635745172 h 130"/>
                  <a:gd name="T12" fmla="*/ 2147483647 w 129"/>
                  <a:gd name="T13" fmla="*/ 0 h 130"/>
                  <a:gd name="T14" fmla="*/ 2147483647 w 129"/>
                  <a:gd name="T15" fmla="*/ 635745172 h 130"/>
                  <a:gd name="T16" fmla="*/ 2147483647 w 129"/>
                  <a:gd name="T17" fmla="*/ 2147483647 h 130"/>
                  <a:gd name="T18" fmla="*/ 2147483647 w 129"/>
                  <a:gd name="T19" fmla="*/ 2147483647 h 130"/>
                  <a:gd name="T20" fmla="*/ 2147483647 w 129"/>
                  <a:gd name="T21" fmla="*/ 2147483647 h 130"/>
                  <a:gd name="T22" fmla="*/ 2147483647 w 129"/>
                  <a:gd name="T23" fmla="*/ 2147483647 h 130"/>
                  <a:gd name="T24" fmla="*/ 2147483647 w 129"/>
                  <a:gd name="T25" fmla="*/ 2147483647 h 130"/>
                  <a:gd name="T26" fmla="*/ 2147483647 w 129"/>
                  <a:gd name="T27" fmla="*/ 2147483647 h 130"/>
                  <a:gd name="T28" fmla="*/ 2147483647 w 129"/>
                  <a:gd name="T29" fmla="*/ 2147483647 h 130"/>
                  <a:gd name="T30" fmla="*/ 2147483647 w 129"/>
                  <a:gd name="T31" fmla="*/ 2147483647 h 130"/>
                  <a:gd name="T32" fmla="*/ 2147483647 w 129"/>
                  <a:gd name="T33" fmla="*/ 2147483647 h 130"/>
                  <a:gd name="T34" fmla="*/ 2147483647 w 129"/>
                  <a:gd name="T35" fmla="*/ 2147483647 h 130"/>
                  <a:gd name="T36" fmla="*/ 2147483647 w 129"/>
                  <a:gd name="T37" fmla="*/ 2147483647 h 130"/>
                  <a:gd name="T38" fmla="*/ 2147483647 w 129"/>
                  <a:gd name="T39" fmla="*/ 2147483647 h 130"/>
                  <a:gd name="T40" fmla="*/ 2014640984 w 129"/>
                  <a:gd name="T41" fmla="*/ 2147483647 h 13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29"/>
                  <a:gd name="T64" fmla="*/ 0 h 130"/>
                  <a:gd name="T65" fmla="*/ 129 w 129"/>
                  <a:gd name="T66" fmla="*/ 130 h 13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29" h="130">
                    <a:moveTo>
                      <a:pt x="18" y="114"/>
                    </a:moveTo>
                    <a:lnTo>
                      <a:pt x="4" y="87"/>
                    </a:lnTo>
                    <a:lnTo>
                      <a:pt x="1" y="79"/>
                    </a:lnTo>
                    <a:lnTo>
                      <a:pt x="0" y="61"/>
                    </a:lnTo>
                    <a:lnTo>
                      <a:pt x="3" y="15"/>
                    </a:lnTo>
                    <a:lnTo>
                      <a:pt x="7" y="1"/>
                    </a:lnTo>
                    <a:lnTo>
                      <a:pt x="23" y="0"/>
                    </a:lnTo>
                    <a:lnTo>
                      <a:pt x="59" y="1"/>
                    </a:lnTo>
                    <a:lnTo>
                      <a:pt x="88" y="9"/>
                    </a:lnTo>
                    <a:lnTo>
                      <a:pt x="111" y="25"/>
                    </a:lnTo>
                    <a:lnTo>
                      <a:pt x="111" y="29"/>
                    </a:lnTo>
                    <a:lnTo>
                      <a:pt x="107" y="47"/>
                    </a:lnTo>
                    <a:lnTo>
                      <a:pt x="111" y="79"/>
                    </a:lnTo>
                    <a:lnTo>
                      <a:pt x="119" y="105"/>
                    </a:lnTo>
                    <a:lnTo>
                      <a:pt x="128" y="129"/>
                    </a:lnTo>
                    <a:lnTo>
                      <a:pt x="112" y="127"/>
                    </a:lnTo>
                    <a:lnTo>
                      <a:pt x="96" y="121"/>
                    </a:lnTo>
                    <a:lnTo>
                      <a:pt x="78" y="114"/>
                    </a:lnTo>
                    <a:lnTo>
                      <a:pt x="63" y="114"/>
                    </a:lnTo>
                    <a:lnTo>
                      <a:pt x="41" y="112"/>
                    </a:lnTo>
                    <a:lnTo>
                      <a:pt x="18" y="114"/>
                    </a:lnTo>
                  </a:path>
                </a:pathLst>
              </a:custGeom>
              <a:solidFill>
                <a:schemeClr val="accent2"/>
              </a:solidFill>
              <a:ln w="12700" cap="rnd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auto">
              <a:xfrm>
                <a:off x="1372" y="2081"/>
                <a:ext cx="262" cy="756"/>
              </a:xfrm>
              <a:custGeom>
                <a:avLst/>
                <a:gdLst>
                  <a:gd name="T0" fmla="*/ 0 w 41"/>
                  <a:gd name="T1" fmla="*/ 0 h 100"/>
                  <a:gd name="T2" fmla="*/ 675759759 w 41"/>
                  <a:gd name="T3" fmla="*/ 1855926937 h 100"/>
                  <a:gd name="T4" fmla="*/ 1242765583 w 41"/>
                  <a:gd name="T5" fmla="*/ 2147483647 h 100"/>
                  <a:gd name="T6" fmla="*/ 1582144051 w 41"/>
                  <a:gd name="T7" fmla="*/ 2147483647 h 100"/>
                  <a:gd name="T8" fmla="*/ 1938070075 w 41"/>
                  <a:gd name="T9" fmla="*/ 2147483647 h 100"/>
                  <a:gd name="T10" fmla="*/ 2147483647 w 41"/>
                  <a:gd name="T11" fmla="*/ 2147483647 h 100"/>
                  <a:gd name="T12" fmla="*/ 2147483647 w 41"/>
                  <a:gd name="T13" fmla="*/ 2147483647 h 100"/>
                  <a:gd name="T14" fmla="*/ 2147483647 w 41"/>
                  <a:gd name="T15" fmla="*/ 2147483647 h 100"/>
                  <a:gd name="T16" fmla="*/ 2147483647 w 41"/>
                  <a:gd name="T17" fmla="*/ 2147483647 h 100"/>
                  <a:gd name="T18" fmla="*/ 2147483647 w 41"/>
                  <a:gd name="T19" fmla="*/ 2147483647 h 100"/>
                  <a:gd name="T20" fmla="*/ 2147483647 w 41"/>
                  <a:gd name="T21" fmla="*/ 2147483647 h 100"/>
                  <a:gd name="T22" fmla="*/ 2147483647 w 41"/>
                  <a:gd name="T23" fmla="*/ 2147483647 h 100"/>
                  <a:gd name="T24" fmla="*/ 2147483647 w 41"/>
                  <a:gd name="T25" fmla="*/ 2147483647 h 100"/>
                  <a:gd name="T26" fmla="*/ 2147483647 w 41"/>
                  <a:gd name="T27" fmla="*/ 2147483647 h 100"/>
                  <a:gd name="T28" fmla="*/ 2147483647 w 41"/>
                  <a:gd name="T29" fmla="*/ 2147483647 h 100"/>
                  <a:gd name="T30" fmla="*/ 2147483647 w 41"/>
                  <a:gd name="T31" fmla="*/ 2147483647 h 100"/>
                  <a:gd name="T32" fmla="*/ 2147483647 w 41"/>
                  <a:gd name="T33" fmla="*/ 2147483647 h 100"/>
                  <a:gd name="T34" fmla="*/ 1473807270 w 41"/>
                  <a:gd name="T35" fmla="*/ 2147483647 h 100"/>
                  <a:gd name="T36" fmla="*/ 1137433954 w 41"/>
                  <a:gd name="T37" fmla="*/ 2147483647 h 100"/>
                  <a:gd name="T38" fmla="*/ 906395539 w 41"/>
                  <a:gd name="T39" fmla="*/ 2147483647 h 100"/>
                  <a:gd name="T40" fmla="*/ 675759759 w 41"/>
                  <a:gd name="T41" fmla="*/ 2147483647 h 100"/>
                  <a:gd name="T42" fmla="*/ 0 w 41"/>
                  <a:gd name="T43" fmla="*/ 2147483647 h 100"/>
                  <a:gd name="T44" fmla="*/ 0 w 41"/>
                  <a:gd name="T45" fmla="*/ 0 h 10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41"/>
                  <a:gd name="T70" fmla="*/ 0 h 100"/>
                  <a:gd name="T71" fmla="*/ 41 w 41"/>
                  <a:gd name="T72" fmla="*/ 100 h 10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41" h="100">
                    <a:moveTo>
                      <a:pt x="0" y="0"/>
                    </a:moveTo>
                    <a:lnTo>
                      <a:pt x="6" y="3"/>
                    </a:lnTo>
                    <a:lnTo>
                      <a:pt x="11" y="6"/>
                    </a:lnTo>
                    <a:lnTo>
                      <a:pt x="14" y="8"/>
                    </a:lnTo>
                    <a:lnTo>
                      <a:pt x="17" y="9"/>
                    </a:lnTo>
                    <a:lnTo>
                      <a:pt x="21" y="10"/>
                    </a:lnTo>
                    <a:lnTo>
                      <a:pt x="26" y="11"/>
                    </a:lnTo>
                    <a:lnTo>
                      <a:pt x="33" y="12"/>
                    </a:lnTo>
                    <a:lnTo>
                      <a:pt x="40" y="13"/>
                    </a:lnTo>
                    <a:lnTo>
                      <a:pt x="38" y="28"/>
                    </a:lnTo>
                    <a:lnTo>
                      <a:pt x="33" y="49"/>
                    </a:lnTo>
                    <a:lnTo>
                      <a:pt x="33" y="62"/>
                    </a:lnTo>
                    <a:lnTo>
                      <a:pt x="34" y="68"/>
                    </a:lnTo>
                    <a:lnTo>
                      <a:pt x="33" y="75"/>
                    </a:lnTo>
                    <a:lnTo>
                      <a:pt x="35" y="99"/>
                    </a:lnTo>
                    <a:lnTo>
                      <a:pt x="29" y="87"/>
                    </a:lnTo>
                    <a:lnTo>
                      <a:pt x="20" y="69"/>
                    </a:lnTo>
                    <a:lnTo>
                      <a:pt x="13" y="51"/>
                    </a:lnTo>
                    <a:lnTo>
                      <a:pt x="10" y="40"/>
                    </a:lnTo>
                    <a:lnTo>
                      <a:pt x="8" y="35"/>
                    </a:lnTo>
                    <a:lnTo>
                      <a:pt x="6" y="29"/>
                    </a:lnTo>
                    <a:lnTo>
                      <a:pt x="0" y="11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2"/>
              </a:solidFill>
              <a:ln w="12700" cap="rnd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auto">
              <a:xfrm>
                <a:off x="447" y="1968"/>
                <a:ext cx="1225" cy="945"/>
              </a:xfrm>
              <a:custGeom>
                <a:avLst/>
                <a:gdLst>
                  <a:gd name="T0" fmla="*/ 0 w 192"/>
                  <a:gd name="T1" fmla="*/ 2147483647 h 125"/>
                  <a:gd name="T2" fmla="*/ 664485726 w 192"/>
                  <a:gd name="T3" fmla="*/ 2147483647 h 125"/>
                  <a:gd name="T4" fmla="*/ 1227393668 w 192"/>
                  <a:gd name="T5" fmla="*/ 2147483647 h 125"/>
                  <a:gd name="T6" fmla="*/ 2015461643 w 192"/>
                  <a:gd name="T7" fmla="*/ 2147483647 h 125"/>
                  <a:gd name="T8" fmla="*/ 2147483647 w 192"/>
                  <a:gd name="T9" fmla="*/ 2147483647 h 125"/>
                  <a:gd name="T10" fmla="*/ 2147483647 w 192"/>
                  <a:gd name="T11" fmla="*/ 1205289175 h 125"/>
                  <a:gd name="T12" fmla="*/ 2147483647 w 192"/>
                  <a:gd name="T13" fmla="*/ 640736818 h 125"/>
                  <a:gd name="T14" fmla="*/ 2147483647 w 192"/>
                  <a:gd name="T15" fmla="*/ 0 h 125"/>
                  <a:gd name="T16" fmla="*/ 2147483647 w 192"/>
                  <a:gd name="T17" fmla="*/ 0 h 125"/>
                  <a:gd name="T18" fmla="*/ 2147483647 w 192"/>
                  <a:gd name="T19" fmla="*/ 0 h 125"/>
                  <a:gd name="T20" fmla="*/ 2147483647 w 192"/>
                  <a:gd name="T21" fmla="*/ 0 h 125"/>
                  <a:gd name="T22" fmla="*/ 2147483647 w 192"/>
                  <a:gd name="T23" fmla="*/ 1205289175 h 125"/>
                  <a:gd name="T24" fmla="*/ 2147483647 w 192"/>
                  <a:gd name="T25" fmla="*/ 1855927050 h 125"/>
                  <a:gd name="T26" fmla="*/ 2147483647 w 192"/>
                  <a:gd name="T27" fmla="*/ 2147483647 h 125"/>
                  <a:gd name="T28" fmla="*/ 2147483647 w 192"/>
                  <a:gd name="T29" fmla="*/ 2147483647 h 125"/>
                  <a:gd name="T30" fmla="*/ 2147483647 w 192"/>
                  <a:gd name="T31" fmla="*/ 2147483647 h 125"/>
                  <a:gd name="T32" fmla="*/ 2147483647 w 192"/>
                  <a:gd name="T33" fmla="*/ 2147483647 h 125"/>
                  <a:gd name="T34" fmla="*/ 2147483647 w 192"/>
                  <a:gd name="T35" fmla="*/ 2147483647 h 125"/>
                  <a:gd name="T36" fmla="*/ 2147483647 w 192"/>
                  <a:gd name="T37" fmla="*/ 2147483647 h 125"/>
                  <a:gd name="T38" fmla="*/ 2147483647 w 192"/>
                  <a:gd name="T39" fmla="*/ 2147483647 h 125"/>
                  <a:gd name="T40" fmla="*/ 2147483647 w 192"/>
                  <a:gd name="T41" fmla="*/ 2147483647 h 125"/>
                  <a:gd name="T42" fmla="*/ 2147483647 w 192"/>
                  <a:gd name="T43" fmla="*/ 2147483647 h 125"/>
                  <a:gd name="T44" fmla="*/ 2147483647 w 192"/>
                  <a:gd name="T45" fmla="*/ 2147483647 h 125"/>
                  <a:gd name="T46" fmla="*/ 2147483647 w 192"/>
                  <a:gd name="T47" fmla="*/ 2147483647 h 125"/>
                  <a:gd name="T48" fmla="*/ 2147483647 w 192"/>
                  <a:gd name="T49" fmla="*/ 2147483647 h 125"/>
                  <a:gd name="T50" fmla="*/ 2147483647 w 192"/>
                  <a:gd name="T51" fmla="*/ 2147483647 h 125"/>
                  <a:gd name="T52" fmla="*/ 2147483647 w 192"/>
                  <a:gd name="T53" fmla="*/ 2147483647 h 125"/>
                  <a:gd name="T54" fmla="*/ 2147483647 w 192"/>
                  <a:gd name="T55" fmla="*/ 2147483647 h 125"/>
                  <a:gd name="T56" fmla="*/ 2147483647 w 192"/>
                  <a:gd name="T57" fmla="*/ 2147483647 h 125"/>
                  <a:gd name="T58" fmla="*/ 2147483647 w 192"/>
                  <a:gd name="T59" fmla="*/ 2147483647 h 125"/>
                  <a:gd name="T60" fmla="*/ 2147483647 w 192"/>
                  <a:gd name="T61" fmla="*/ 2147483647 h 125"/>
                  <a:gd name="T62" fmla="*/ 2147483647 w 192"/>
                  <a:gd name="T63" fmla="*/ 2147483647 h 125"/>
                  <a:gd name="T64" fmla="*/ 2147483647 w 192"/>
                  <a:gd name="T65" fmla="*/ 2147483647 h 125"/>
                  <a:gd name="T66" fmla="*/ 2147483647 w 192"/>
                  <a:gd name="T67" fmla="*/ 2147483647 h 125"/>
                  <a:gd name="T68" fmla="*/ 2147483647 w 192"/>
                  <a:gd name="T69" fmla="*/ 2147483647 h 125"/>
                  <a:gd name="T70" fmla="*/ 2147483647 w 192"/>
                  <a:gd name="T71" fmla="*/ 2147483647 h 125"/>
                  <a:gd name="T72" fmla="*/ 2147483647 w 192"/>
                  <a:gd name="T73" fmla="*/ 2147483647 h 125"/>
                  <a:gd name="T74" fmla="*/ 2147483647 w 192"/>
                  <a:gd name="T75" fmla="*/ 2147483647 h 125"/>
                  <a:gd name="T76" fmla="*/ 2015461643 w 192"/>
                  <a:gd name="T77" fmla="*/ 2147483647 h 125"/>
                  <a:gd name="T78" fmla="*/ 1787740748 w 192"/>
                  <a:gd name="T79" fmla="*/ 2147483647 h 125"/>
                  <a:gd name="T80" fmla="*/ 1348340330 w 192"/>
                  <a:gd name="T81" fmla="*/ 2147483647 h 125"/>
                  <a:gd name="T82" fmla="*/ 788003254 w 192"/>
                  <a:gd name="T83" fmla="*/ 2147483647 h 125"/>
                  <a:gd name="T84" fmla="*/ 332281042 w 192"/>
                  <a:gd name="T85" fmla="*/ 2147483647 h 125"/>
                  <a:gd name="T86" fmla="*/ 0 w 192"/>
                  <a:gd name="T87" fmla="*/ 2147483647 h 125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92"/>
                  <a:gd name="T133" fmla="*/ 0 h 125"/>
                  <a:gd name="T134" fmla="*/ 192 w 192"/>
                  <a:gd name="T135" fmla="*/ 125 h 125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92" h="125">
                    <a:moveTo>
                      <a:pt x="0" y="21"/>
                    </a:moveTo>
                    <a:lnTo>
                      <a:pt x="6" y="16"/>
                    </a:lnTo>
                    <a:lnTo>
                      <a:pt x="11" y="13"/>
                    </a:lnTo>
                    <a:lnTo>
                      <a:pt x="18" y="10"/>
                    </a:lnTo>
                    <a:lnTo>
                      <a:pt x="29" y="6"/>
                    </a:lnTo>
                    <a:lnTo>
                      <a:pt x="40" y="2"/>
                    </a:lnTo>
                    <a:lnTo>
                      <a:pt x="50" y="1"/>
                    </a:lnTo>
                    <a:lnTo>
                      <a:pt x="60" y="0"/>
                    </a:lnTo>
                    <a:lnTo>
                      <a:pt x="72" y="0"/>
                    </a:lnTo>
                    <a:lnTo>
                      <a:pt x="87" y="0"/>
                    </a:lnTo>
                    <a:lnTo>
                      <a:pt x="100" y="0"/>
                    </a:lnTo>
                    <a:lnTo>
                      <a:pt x="113" y="2"/>
                    </a:lnTo>
                    <a:lnTo>
                      <a:pt x="121" y="3"/>
                    </a:lnTo>
                    <a:lnTo>
                      <a:pt x="132" y="7"/>
                    </a:lnTo>
                    <a:lnTo>
                      <a:pt x="142" y="11"/>
                    </a:lnTo>
                    <a:lnTo>
                      <a:pt x="149" y="15"/>
                    </a:lnTo>
                    <a:lnTo>
                      <a:pt x="154" y="17"/>
                    </a:lnTo>
                    <a:lnTo>
                      <a:pt x="155" y="25"/>
                    </a:lnTo>
                    <a:lnTo>
                      <a:pt x="156" y="29"/>
                    </a:lnTo>
                    <a:lnTo>
                      <a:pt x="157" y="39"/>
                    </a:lnTo>
                    <a:lnTo>
                      <a:pt x="161" y="53"/>
                    </a:lnTo>
                    <a:lnTo>
                      <a:pt x="166" y="67"/>
                    </a:lnTo>
                    <a:lnTo>
                      <a:pt x="173" y="87"/>
                    </a:lnTo>
                    <a:lnTo>
                      <a:pt x="182" y="107"/>
                    </a:lnTo>
                    <a:lnTo>
                      <a:pt x="187" y="117"/>
                    </a:lnTo>
                    <a:lnTo>
                      <a:pt x="191" y="124"/>
                    </a:lnTo>
                    <a:lnTo>
                      <a:pt x="180" y="117"/>
                    </a:lnTo>
                    <a:lnTo>
                      <a:pt x="170" y="110"/>
                    </a:lnTo>
                    <a:lnTo>
                      <a:pt x="156" y="104"/>
                    </a:lnTo>
                    <a:lnTo>
                      <a:pt x="140" y="97"/>
                    </a:lnTo>
                    <a:lnTo>
                      <a:pt x="124" y="92"/>
                    </a:lnTo>
                    <a:lnTo>
                      <a:pt x="109" y="89"/>
                    </a:lnTo>
                    <a:lnTo>
                      <a:pt x="90" y="87"/>
                    </a:lnTo>
                    <a:lnTo>
                      <a:pt x="72" y="86"/>
                    </a:lnTo>
                    <a:lnTo>
                      <a:pt x="54" y="87"/>
                    </a:lnTo>
                    <a:lnTo>
                      <a:pt x="36" y="90"/>
                    </a:lnTo>
                    <a:lnTo>
                      <a:pt x="20" y="95"/>
                    </a:lnTo>
                    <a:lnTo>
                      <a:pt x="20" y="87"/>
                    </a:lnTo>
                    <a:lnTo>
                      <a:pt x="18" y="75"/>
                    </a:lnTo>
                    <a:lnTo>
                      <a:pt x="16" y="62"/>
                    </a:lnTo>
                    <a:lnTo>
                      <a:pt x="12" y="50"/>
                    </a:lnTo>
                    <a:lnTo>
                      <a:pt x="7" y="38"/>
                    </a:lnTo>
                    <a:lnTo>
                      <a:pt x="3" y="28"/>
                    </a:lnTo>
                    <a:lnTo>
                      <a:pt x="0" y="21"/>
                    </a:lnTo>
                  </a:path>
                </a:pathLst>
              </a:custGeom>
              <a:solidFill>
                <a:schemeClr val="accent2"/>
              </a:solidFill>
              <a:ln w="12700" cap="rnd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auto">
              <a:xfrm>
                <a:off x="2520" y="2542"/>
                <a:ext cx="409" cy="733"/>
              </a:xfrm>
              <a:custGeom>
                <a:avLst/>
                <a:gdLst>
                  <a:gd name="T0" fmla="*/ 2147483647 w 64"/>
                  <a:gd name="T1" fmla="*/ 2147483647 h 97"/>
                  <a:gd name="T2" fmla="*/ 2147483647 w 64"/>
                  <a:gd name="T3" fmla="*/ 2147483647 h 97"/>
                  <a:gd name="T4" fmla="*/ 2147483647 w 64"/>
                  <a:gd name="T5" fmla="*/ 2147483647 h 97"/>
                  <a:gd name="T6" fmla="*/ 2147483647 w 64"/>
                  <a:gd name="T7" fmla="*/ 2147483647 h 97"/>
                  <a:gd name="T8" fmla="*/ 1474403806 w 64"/>
                  <a:gd name="T9" fmla="*/ 2147483647 h 97"/>
                  <a:gd name="T10" fmla="*/ 906781607 w 64"/>
                  <a:gd name="T11" fmla="*/ 2147483647 h 97"/>
                  <a:gd name="T12" fmla="*/ 676067475 w 64"/>
                  <a:gd name="T13" fmla="*/ 2147483647 h 97"/>
                  <a:gd name="T14" fmla="*/ 570276813 w 64"/>
                  <a:gd name="T15" fmla="*/ 2147483647 h 97"/>
                  <a:gd name="T16" fmla="*/ 570276813 w 64"/>
                  <a:gd name="T17" fmla="*/ 2147483647 h 97"/>
                  <a:gd name="T18" fmla="*/ 570276813 w 64"/>
                  <a:gd name="T19" fmla="*/ 2147483647 h 97"/>
                  <a:gd name="T20" fmla="*/ 105790535 w 64"/>
                  <a:gd name="T21" fmla="*/ 2147483647 h 97"/>
                  <a:gd name="T22" fmla="*/ 105790535 w 64"/>
                  <a:gd name="T23" fmla="*/ 2147483647 h 97"/>
                  <a:gd name="T24" fmla="*/ 0 w 64"/>
                  <a:gd name="T25" fmla="*/ 2147483647 h 97"/>
                  <a:gd name="T26" fmla="*/ 0 w 64"/>
                  <a:gd name="T27" fmla="*/ 2147483647 h 97"/>
                  <a:gd name="T28" fmla="*/ 0 w 64"/>
                  <a:gd name="T29" fmla="*/ 2147483647 h 97"/>
                  <a:gd name="T30" fmla="*/ 1474403806 w 64"/>
                  <a:gd name="T31" fmla="*/ 1850326220 h 97"/>
                  <a:gd name="T32" fmla="*/ 2147483647 w 64"/>
                  <a:gd name="T33" fmla="*/ 637391934 h 97"/>
                  <a:gd name="T34" fmla="*/ 2147483647 w 64"/>
                  <a:gd name="T35" fmla="*/ 0 h 97"/>
                  <a:gd name="T36" fmla="*/ 2147483647 w 64"/>
                  <a:gd name="T37" fmla="*/ 1201575056 h 97"/>
                  <a:gd name="T38" fmla="*/ 2147483647 w 64"/>
                  <a:gd name="T39" fmla="*/ 2147483647 h 97"/>
                  <a:gd name="T40" fmla="*/ 2147483647 w 64"/>
                  <a:gd name="T41" fmla="*/ 2147483647 h 97"/>
                  <a:gd name="T42" fmla="*/ 2147483647 w 64"/>
                  <a:gd name="T43" fmla="*/ 2147483647 h 97"/>
                  <a:gd name="T44" fmla="*/ 2147483647 w 64"/>
                  <a:gd name="T45" fmla="*/ 2147483647 h 97"/>
                  <a:gd name="T46" fmla="*/ 2147483647 w 64"/>
                  <a:gd name="T47" fmla="*/ 2147483647 h 97"/>
                  <a:gd name="T48" fmla="*/ 2147483647 w 64"/>
                  <a:gd name="T49" fmla="*/ 2147483647 h 97"/>
                  <a:gd name="T50" fmla="*/ 2147483647 w 64"/>
                  <a:gd name="T51" fmla="*/ 2147483647 h 97"/>
                  <a:gd name="T52" fmla="*/ 2147483647 w 64"/>
                  <a:gd name="T53" fmla="*/ 2147483647 h 97"/>
                  <a:gd name="T54" fmla="*/ 2147483647 w 64"/>
                  <a:gd name="T55" fmla="*/ 2147483647 h 9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64"/>
                  <a:gd name="T85" fmla="*/ 0 h 97"/>
                  <a:gd name="T86" fmla="*/ 64 w 64"/>
                  <a:gd name="T87" fmla="*/ 97 h 9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64" h="97">
                    <a:moveTo>
                      <a:pt x="63" y="88"/>
                    </a:moveTo>
                    <a:lnTo>
                      <a:pt x="49" y="85"/>
                    </a:lnTo>
                    <a:lnTo>
                      <a:pt x="37" y="85"/>
                    </a:lnTo>
                    <a:lnTo>
                      <a:pt x="26" y="85"/>
                    </a:lnTo>
                    <a:lnTo>
                      <a:pt x="13" y="89"/>
                    </a:lnTo>
                    <a:lnTo>
                      <a:pt x="8" y="96"/>
                    </a:lnTo>
                    <a:lnTo>
                      <a:pt x="6" y="83"/>
                    </a:lnTo>
                    <a:lnTo>
                      <a:pt x="5" y="77"/>
                    </a:lnTo>
                    <a:lnTo>
                      <a:pt x="5" y="66"/>
                    </a:lnTo>
                    <a:lnTo>
                      <a:pt x="1" y="51"/>
                    </a:lnTo>
                    <a:lnTo>
                      <a:pt x="1" y="39"/>
                    </a:lnTo>
                    <a:lnTo>
                      <a:pt x="0" y="27"/>
                    </a:lnTo>
                    <a:lnTo>
                      <a:pt x="0" y="14"/>
                    </a:lnTo>
                    <a:lnTo>
                      <a:pt x="0" y="6"/>
                    </a:lnTo>
                    <a:lnTo>
                      <a:pt x="13" y="3"/>
                    </a:lnTo>
                    <a:lnTo>
                      <a:pt x="32" y="1"/>
                    </a:lnTo>
                    <a:lnTo>
                      <a:pt x="43" y="0"/>
                    </a:lnTo>
                    <a:lnTo>
                      <a:pt x="60" y="2"/>
                    </a:lnTo>
                    <a:lnTo>
                      <a:pt x="55" y="12"/>
                    </a:lnTo>
                    <a:lnTo>
                      <a:pt x="53" y="22"/>
                    </a:lnTo>
                    <a:lnTo>
                      <a:pt x="53" y="30"/>
                    </a:lnTo>
                    <a:lnTo>
                      <a:pt x="53" y="39"/>
                    </a:lnTo>
                    <a:lnTo>
                      <a:pt x="51" y="48"/>
                    </a:lnTo>
                    <a:lnTo>
                      <a:pt x="53" y="58"/>
                    </a:lnTo>
                    <a:lnTo>
                      <a:pt x="55" y="67"/>
                    </a:lnTo>
                    <a:lnTo>
                      <a:pt x="59" y="77"/>
                    </a:lnTo>
                    <a:lnTo>
                      <a:pt x="63" y="88"/>
                    </a:lnTo>
                  </a:path>
                </a:pathLst>
              </a:custGeom>
              <a:solidFill>
                <a:schemeClr val="accent2"/>
              </a:solidFill>
              <a:ln w="12700" cap="rnd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auto">
              <a:xfrm>
                <a:off x="2578" y="3192"/>
                <a:ext cx="453" cy="431"/>
              </a:xfrm>
              <a:custGeom>
                <a:avLst/>
                <a:gdLst>
                  <a:gd name="T0" fmla="*/ 2147483647 w 71"/>
                  <a:gd name="T1" fmla="*/ 2147483647 h 57"/>
                  <a:gd name="T2" fmla="*/ 2147483647 w 71"/>
                  <a:gd name="T3" fmla="*/ 2147483647 h 57"/>
                  <a:gd name="T4" fmla="*/ 2147483647 w 71"/>
                  <a:gd name="T5" fmla="*/ 2147483647 h 57"/>
                  <a:gd name="T6" fmla="*/ 2147483647 w 71"/>
                  <a:gd name="T7" fmla="*/ 1206827261 h 57"/>
                  <a:gd name="T8" fmla="*/ 2147483647 w 71"/>
                  <a:gd name="T9" fmla="*/ 0 h 57"/>
                  <a:gd name="T10" fmla="*/ 2147483647 w 71"/>
                  <a:gd name="T11" fmla="*/ 0 h 57"/>
                  <a:gd name="T12" fmla="*/ 560379798 w 71"/>
                  <a:gd name="T13" fmla="*/ 1859874899 h 57"/>
                  <a:gd name="T14" fmla="*/ 0 w 71"/>
                  <a:gd name="T15" fmla="*/ 2147483647 h 57"/>
                  <a:gd name="T16" fmla="*/ 104154455 w 71"/>
                  <a:gd name="T17" fmla="*/ 2147483647 h 57"/>
                  <a:gd name="T18" fmla="*/ 104154455 w 71"/>
                  <a:gd name="T19" fmla="*/ 2147483647 h 57"/>
                  <a:gd name="T20" fmla="*/ 104154455 w 71"/>
                  <a:gd name="T21" fmla="*/ 2147483647 h 57"/>
                  <a:gd name="T22" fmla="*/ 228144994 w 71"/>
                  <a:gd name="T23" fmla="*/ 2147483647 h 57"/>
                  <a:gd name="T24" fmla="*/ 332299526 w 71"/>
                  <a:gd name="T25" fmla="*/ 2147483647 h 57"/>
                  <a:gd name="T26" fmla="*/ 664534534 w 71"/>
                  <a:gd name="T27" fmla="*/ 2147483647 h 57"/>
                  <a:gd name="T28" fmla="*/ 1683296438 w 71"/>
                  <a:gd name="T29" fmla="*/ 2147483647 h 57"/>
                  <a:gd name="T30" fmla="*/ 2147483647 w 71"/>
                  <a:gd name="T31" fmla="*/ 2147483647 h 57"/>
                  <a:gd name="T32" fmla="*/ 2147483647 w 71"/>
                  <a:gd name="T33" fmla="*/ 2147483647 h 57"/>
                  <a:gd name="T34" fmla="*/ 2147483647 w 71"/>
                  <a:gd name="T35" fmla="*/ 2147483647 h 57"/>
                  <a:gd name="T36" fmla="*/ 2147483647 w 71"/>
                  <a:gd name="T37" fmla="*/ 2147483647 h 5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1"/>
                  <a:gd name="T58" fmla="*/ 0 h 57"/>
                  <a:gd name="T59" fmla="*/ 71 w 71"/>
                  <a:gd name="T60" fmla="*/ 57 h 5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1" h="57">
                    <a:moveTo>
                      <a:pt x="70" y="52"/>
                    </a:moveTo>
                    <a:lnTo>
                      <a:pt x="61" y="34"/>
                    </a:lnTo>
                    <a:lnTo>
                      <a:pt x="57" y="15"/>
                    </a:lnTo>
                    <a:lnTo>
                      <a:pt x="53" y="2"/>
                    </a:lnTo>
                    <a:lnTo>
                      <a:pt x="39" y="0"/>
                    </a:lnTo>
                    <a:lnTo>
                      <a:pt x="26" y="0"/>
                    </a:lnTo>
                    <a:lnTo>
                      <a:pt x="5" y="3"/>
                    </a:lnTo>
                    <a:lnTo>
                      <a:pt x="0" y="4"/>
                    </a:lnTo>
                    <a:lnTo>
                      <a:pt x="1" y="15"/>
                    </a:lnTo>
                    <a:lnTo>
                      <a:pt x="1" y="28"/>
                    </a:lnTo>
                    <a:lnTo>
                      <a:pt x="1" y="38"/>
                    </a:lnTo>
                    <a:lnTo>
                      <a:pt x="2" y="44"/>
                    </a:lnTo>
                    <a:lnTo>
                      <a:pt x="3" y="53"/>
                    </a:lnTo>
                    <a:lnTo>
                      <a:pt x="6" y="56"/>
                    </a:lnTo>
                    <a:lnTo>
                      <a:pt x="15" y="49"/>
                    </a:lnTo>
                    <a:lnTo>
                      <a:pt x="32" y="48"/>
                    </a:lnTo>
                    <a:lnTo>
                      <a:pt x="47" y="48"/>
                    </a:lnTo>
                    <a:lnTo>
                      <a:pt x="59" y="50"/>
                    </a:lnTo>
                    <a:lnTo>
                      <a:pt x="70" y="52"/>
                    </a:lnTo>
                  </a:path>
                </a:pathLst>
              </a:custGeom>
              <a:solidFill>
                <a:srgbClr val="FFFF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  <p:sp>
            <p:nvSpPr>
              <p:cNvPr id="16" name="Freeform 16"/>
              <p:cNvSpPr>
                <a:spLocks/>
              </p:cNvSpPr>
              <p:nvPr/>
            </p:nvSpPr>
            <p:spPr bwMode="auto">
              <a:xfrm>
                <a:off x="1742" y="2981"/>
                <a:ext cx="842" cy="597"/>
              </a:xfrm>
              <a:custGeom>
                <a:avLst/>
                <a:gdLst>
                  <a:gd name="T0" fmla="*/ 2147483647 w 132"/>
                  <a:gd name="T1" fmla="*/ 2147483647 h 79"/>
                  <a:gd name="T2" fmla="*/ 2147483647 w 132"/>
                  <a:gd name="T3" fmla="*/ 2147483647 h 79"/>
                  <a:gd name="T4" fmla="*/ 2147483647 w 132"/>
                  <a:gd name="T5" fmla="*/ 2147483647 h 79"/>
                  <a:gd name="T6" fmla="*/ 2147483647 w 132"/>
                  <a:gd name="T7" fmla="*/ 2147483647 h 79"/>
                  <a:gd name="T8" fmla="*/ 2147483647 w 132"/>
                  <a:gd name="T9" fmla="*/ 2147483647 h 79"/>
                  <a:gd name="T10" fmla="*/ 2147483647 w 132"/>
                  <a:gd name="T11" fmla="*/ 2147483647 h 79"/>
                  <a:gd name="T12" fmla="*/ 2147483647 w 132"/>
                  <a:gd name="T13" fmla="*/ 2147483647 h 79"/>
                  <a:gd name="T14" fmla="*/ 2147483647 w 132"/>
                  <a:gd name="T15" fmla="*/ 2147483647 h 79"/>
                  <a:gd name="T16" fmla="*/ 2147483647 w 132"/>
                  <a:gd name="T17" fmla="*/ 2147483647 h 79"/>
                  <a:gd name="T18" fmla="*/ 2147483647 w 132"/>
                  <a:gd name="T19" fmla="*/ 2147483647 h 79"/>
                  <a:gd name="T20" fmla="*/ 2147483647 w 132"/>
                  <a:gd name="T21" fmla="*/ 2147483647 h 79"/>
                  <a:gd name="T22" fmla="*/ 2147483647 w 132"/>
                  <a:gd name="T23" fmla="*/ 2147483647 h 79"/>
                  <a:gd name="T24" fmla="*/ 2147483647 w 132"/>
                  <a:gd name="T25" fmla="*/ 0 h 79"/>
                  <a:gd name="T26" fmla="*/ 0 w 132"/>
                  <a:gd name="T27" fmla="*/ 2147483647 h 79"/>
                  <a:gd name="T28" fmla="*/ 1345795432 w 132"/>
                  <a:gd name="T29" fmla="*/ 2147483647 h 79"/>
                  <a:gd name="T30" fmla="*/ 2147483647 w 132"/>
                  <a:gd name="T31" fmla="*/ 2147483647 h 79"/>
                  <a:gd name="T32" fmla="*/ 2147483647 w 132"/>
                  <a:gd name="T33" fmla="*/ 2147483647 h 7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2"/>
                  <a:gd name="T52" fmla="*/ 0 h 79"/>
                  <a:gd name="T53" fmla="*/ 132 w 132"/>
                  <a:gd name="T54" fmla="*/ 79 h 7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2" h="79">
                    <a:moveTo>
                      <a:pt x="24" y="58"/>
                    </a:moveTo>
                    <a:lnTo>
                      <a:pt x="41" y="58"/>
                    </a:lnTo>
                    <a:lnTo>
                      <a:pt x="67" y="58"/>
                    </a:lnTo>
                    <a:lnTo>
                      <a:pt x="96" y="64"/>
                    </a:lnTo>
                    <a:lnTo>
                      <a:pt x="116" y="71"/>
                    </a:lnTo>
                    <a:lnTo>
                      <a:pt x="129" y="78"/>
                    </a:lnTo>
                    <a:lnTo>
                      <a:pt x="131" y="76"/>
                    </a:lnTo>
                    <a:lnTo>
                      <a:pt x="120" y="55"/>
                    </a:lnTo>
                    <a:lnTo>
                      <a:pt x="114" y="34"/>
                    </a:lnTo>
                    <a:lnTo>
                      <a:pt x="106" y="20"/>
                    </a:lnTo>
                    <a:lnTo>
                      <a:pt x="77" y="12"/>
                    </a:lnTo>
                    <a:lnTo>
                      <a:pt x="55" y="4"/>
                    </a:lnTo>
                    <a:lnTo>
                      <a:pt x="20" y="0"/>
                    </a:lnTo>
                    <a:lnTo>
                      <a:pt x="0" y="4"/>
                    </a:lnTo>
                    <a:lnTo>
                      <a:pt x="12" y="30"/>
                    </a:lnTo>
                    <a:lnTo>
                      <a:pt x="20" y="50"/>
                    </a:lnTo>
                    <a:lnTo>
                      <a:pt x="24" y="58"/>
                    </a:lnTo>
                  </a:path>
                </a:pathLst>
              </a:custGeom>
              <a:solidFill>
                <a:srgbClr val="FFFF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  <p:sp>
            <p:nvSpPr>
              <p:cNvPr id="17" name="Freeform 17"/>
              <p:cNvSpPr>
                <a:spLocks/>
              </p:cNvSpPr>
              <p:nvPr/>
            </p:nvSpPr>
            <p:spPr bwMode="auto">
              <a:xfrm>
                <a:off x="594" y="2633"/>
                <a:ext cx="1276" cy="741"/>
              </a:xfrm>
              <a:custGeom>
                <a:avLst/>
                <a:gdLst>
                  <a:gd name="T0" fmla="*/ 0 w 200"/>
                  <a:gd name="T1" fmla="*/ 2147483647 h 98"/>
                  <a:gd name="T2" fmla="*/ 1348078277 w 200"/>
                  <a:gd name="T3" fmla="*/ 2147483647 h 98"/>
                  <a:gd name="T4" fmla="*/ 2147483647 w 200"/>
                  <a:gd name="T5" fmla="*/ 2147483647 h 98"/>
                  <a:gd name="T6" fmla="*/ 2147483647 w 200"/>
                  <a:gd name="T7" fmla="*/ 2147483647 h 98"/>
                  <a:gd name="T8" fmla="*/ 2147483647 w 200"/>
                  <a:gd name="T9" fmla="*/ 2147483647 h 98"/>
                  <a:gd name="T10" fmla="*/ 2147483647 w 200"/>
                  <a:gd name="T11" fmla="*/ 2147483647 h 98"/>
                  <a:gd name="T12" fmla="*/ 2147483647 w 200"/>
                  <a:gd name="T13" fmla="*/ 2147483647 h 98"/>
                  <a:gd name="T14" fmla="*/ 2147483647 w 200"/>
                  <a:gd name="T15" fmla="*/ 2147483647 h 98"/>
                  <a:gd name="T16" fmla="*/ 2147483647 w 200"/>
                  <a:gd name="T17" fmla="*/ 2147483647 h 98"/>
                  <a:gd name="T18" fmla="*/ 2147483647 w 200"/>
                  <a:gd name="T19" fmla="*/ 2147483647 h 98"/>
                  <a:gd name="T20" fmla="*/ 2147483647 w 200"/>
                  <a:gd name="T21" fmla="*/ 2147483647 h 98"/>
                  <a:gd name="T22" fmla="*/ 2147483647 w 200"/>
                  <a:gd name="T23" fmla="*/ 2147483647 h 98"/>
                  <a:gd name="T24" fmla="*/ 2147483647 w 200"/>
                  <a:gd name="T25" fmla="*/ 2147483647 h 98"/>
                  <a:gd name="T26" fmla="*/ 2147483647 w 200"/>
                  <a:gd name="T27" fmla="*/ 641550946 h 98"/>
                  <a:gd name="T28" fmla="*/ 2147483647 w 200"/>
                  <a:gd name="T29" fmla="*/ 0 h 98"/>
                  <a:gd name="T30" fmla="*/ 1891444643 w 200"/>
                  <a:gd name="T31" fmla="*/ 1859607214 h 98"/>
                  <a:gd name="T32" fmla="*/ 0 w 200"/>
                  <a:gd name="T33" fmla="*/ 2147483647 h 98"/>
                  <a:gd name="T34" fmla="*/ 104131291 w 200"/>
                  <a:gd name="T35" fmla="*/ 2147483647 h 98"/>
                  <a:gd name="T36" fmla="*/ 104131291 w 200"/>
                  <a:gd name="T37" fmla="*/ 2147483647 h 98"/>
                  <a:gd name="T38" fmla="*/ 0 w 200"/>
                  <a:gd name="T39" fmla="*/ 2147483647 h 9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200"/>
                  <a:gd name="T61" fmla="*/ 0 h 98"/>
                  <a:gd name="T62" fmla="*/ 200 w 200"/>
                  <a:gd name="T63" fmla="*/ 98 h 98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200" h="98">
                    <a:moveTo>
                      <a:pt x="0" y="62"/>
                    </a:moveTo>
                    <a:lnTo>
                      <a:pt x="12" y="58"/>
                    </a:lnTo>
                    <a:lnTo>
                      <a:pt x="38" y="55"/>
                    </a:lnTo>
                    <a:lnTo>
                      <a:pt x="60" y="55"/>
                    </a:lnTo>
                    <a:lnTo>
                      <a:pt x="86" y="59"/>
                    </a:lnTo>
                    <a:lnTo>
                      <a:pt x="120" y="69"/>
                    </a:lnTo>
                    <a:lnTo>
                      <a:pt x="174" y="86"/>
                    </a:lnTo>
                    <a:lnTo>
                      <a:pt x="199" y="97"/>
                    </a:lnTo>
                    <a:lnTo>
                      <a:pt x="184" y="66"/>
                    </a:lnTo>
                    <a:lnTo>
                      <a:pt x="171" y="43"/>
                    </a:lnTo>
                    <a:lnTo>
                      <a:pt x="164" y="35"/>
                    </a:lnTo>
                    <a:lnTo>
                      <a:pt x="138" y="20"/>
                    </a:lnTo>
                    <a:lnTo>
                      <a:pt x="105" y="7"/>
                    </a:lnTo>
                    <a:lnTo>
                      <a:pt x="67" y="1"/>
                    </a:lnTo>
                    <a:lnTo>
                      <a:pt x="36" y="0"/>
                    </a:lnTo>
                    <a:lnTo>
                      <a:pt x="17" y="3"/>
                    </a:lnTo>
                    <a:lnTo>
                      <a:pt x="0" y="11"/>
                    </a:lnTo>
                    <a:lnTo>
                      <a:pt x="1" y="23"/>
                    </a:lnTo>
                    <a:lnTo>
                      <a:pt x="1" y="47"/>
                    </a:lnTo>
                    <a:lnTo>
                      <a:pt x="0" y="62"/>
                    </a:lnTo>
                  </a:path>
                </a:pathLst>
              </a:custGeom>
              <a:solidFill>
                <a:srgbClr val="FFFF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  <p:sp>
            <p:nvSpPr>
              <p:cNvPr id="18" name="Freeform 18"/>
              <p:cNvSpPr>
                <a:spLocks/>
              </p:cNvSpPr>
              <p:nvPr/>
            </p:nvSpPr>
            <p:spPr bwMode="auto">
              <a:xfrm>
                <a:off x="1449" y="3555"/>
                <a:ext cx="567" cy="378"/>
              </a:xfrm>
              <a:custGeom>
                <a:avLst/>
                <a:gdLst>
                  <a:gd name="T0" fmla="*/ 0 w 89"/>
                  <a:gd name="T1" fmla="*/ 0 h 50"/>
                  <a:gd name="T2" fmla="*/ 328406593 w 89"/>
                  <a:gd name="T3" fmla="*/ 2147483647 h 50"/>
                  <a:gd name="T4" fmla="*/ 1435458602 w 89"/>
                  <a:gd name="T5" fmla="*/ 2147483647 h 50"/>
                  <a:gd name="T6" fmla="*/ 2147483647 w 89"/>
                  <a:gd name="T7" fmla="*/ 2147483647 h 50"/>
                  <a:gd name="T8" fmla="*/ 2147483647 w 89"/>
                  <a:gd name="T9" fmla="*/ 2147483647 h 50"/>
                  <a:gd name="T10" fmla="*/ 2147483647 w 89"/>
                  <a:gd name="T11" fmla="*/ 2147483647 h 50"/>
                  <a:gd name="T12" fmla="*/ 2147483647 w 89"/>
                  <a:gd name="T13" fmla="*/ 2147483647 h 50"/>
                  <a:gd name="T14" fmla="*/ 2147483647 w 89"/>
                  <a:gd name="T15" fmla="*/ 2147483647 h 50"/>
                  <a:gd name="T16" fmla="*/ 2147483647 w 89"/>
                  <a:gd name="T17" fmla="*/ 2147483647 h 50"/>
                  <a:gd name="T18" fmla="*/ 2147483647 w 89"/>
                  <a:gd name="T19" fmla="*/ 2147483647 h 50"/>
                  <a:gd name="T20" fmla="*/ 2147483647 w 89"/>
                  <a:gd name="T21" fmla="*/ 2147483647 h 50"/>
                  <a:gd name="T22" fmla="*/ 2147483647 w 89"/>
                  <a:gd name="T23" fmla="*/ 2147483647 h 50"/>
                  <a:gd name="T24" fmla="*/ 2147483647 w 89"/>
                  <a:gd name="T25" fmla="*/ 2147483647 h 50"/>
                  <a:gd name="T26" fmla="*/ 0 w 89"/>
                  <a:gd name="T27" fmla="*/ 0 h 5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89"/>
                  <a:gd name="T43" fmla="*/ 0 h 50"/>
                  <a:gd name="T44" fmla="*/ 89 w 89"/>
                  <a:gd name="T45" fmla="*/ 50 h 5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89" h="50">
                    <a:moveTo>
                      <a:pt x="0" y="0"/>
                    </a:moveTo>
                    <a:lnTo>
                      <a:pt x="3" y="49"/>
                    </a:lnTo>
                    <a:lnTo>
                      <a:pt x="13" y="43"/>
                    </a:lnTo>
                    <a:lnTo>
                      <a:pt x="21" y="38"/>
                    </a:lnTo>
                    <a:lnTo>
                      <a:pt x="35" y="35"/>
                    </a:lnTo>
                    <a:lnTo>
                      <a:pt x="47" y="38"/>
                    </a:lnTo>
                    <a:lnTo>
                      <a:pt x="61" y="39"/>
                    </a:lnTo>
                    <a:lnTo>
                      <a:pt x="77" y="41"/>
                    </a:lnTo>
                    <a:lnTo>
                      <a:pt x="87" y="36"/>
                    </a:lnTo>
                    <a:lnTo>
                      <a:pt x="88" y="29"/>
                    </a:lnTo>
                    <a:lnTo>
                      <a:pt x="78" y="25"/>
                    </a:lnTo>
                    <a:lnTo>
                      <a:pt x="54" y="11"/>
                    </a:lnTo>
                    <a:lnTo>
                      <a:pt x="29" y="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CC66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  <p:sp>
            <p:nvSpPr>
              <p:cNvPr id="19" name="Freeform 19"/>
              <p:cNvSpPr>
                <a:spLocks/>
              </p:cNvSpPr>
              <p:nvPr/>
            </p:nvSpPr>
            <p:spPr bwMode="auto">
              <a:xfrm>
                <a:off x="505" y="3018"/>
                <a:ext cx="1511" cy="779"/>
              </a:xfrm>
              <a:custGeom>
                <a:avLst/>
                <a:gdLst>
                  <a:gd name="T0" fmla="*/ 1444230616 w 237"/>
                  <a:gd name="T1" fmla="*/ 2147483647 h 103"/>
                  <a:gd name="T2" fmla="*/ 2147483647 w 237"/>
                  <a:gd name="T3" fmla="*/ 1862761431 h 103"/>
                  <a:gd name="T4" fmla="*/ 2147483647 w 237"/>
                  <a:gd name="T5" fmla="*/ 0 h 103"/>
                  <a:gd name="T6" fmla="*/ 2147483647 w 237"/>
                  <a:gd name="T7" fmla="*/ 0 h 103"/>
                  <a:gd name="T8" fmla="*/ 2147483647 w 237"/>
                  <a:gd name="T9" fmla="*/ 652620413 h 103"/>
                  <a:gd name="T10" fmla="*/ 2147483647 w 237"/>
                  <a:gd name="T11" fmla="*/ 1210143681 h 103"/>
                  <a:gd name="T12" fmla="*/ 2147483647 w 237"/>
                  <a:gd name="T13" fmla="*/ 2147483647 h 103"/>
                  <a:gd name="T14" fmla="*/ 2147483647 w 237"/>
                  <a:gd name="T15" fmla="*/ 2147483647 h 103"/>
                  <a:gd name="T16" fmla="*/ 2147483647 w 237"/>
                  <a:gd name="T17" fmla="*/ 2147483647 h 103"/>
                  <a:gd name="T18" fmla="*/ 2147483647 w 237"/>
                  <a:gd name="T19" fmla="*/ 2147483647 h 103"/>
                  <a:gd name="T20" fmla="*/ 2147483647 w 237"/>
                  <a:gd name="T21" fmla="*/ 2147483647 h 103"/>
                  <a:gd name="T22" fmla="*/ 2147483647 w 237"/>
                  <a:gd name="T23" fmla="*/ 2147483647 h 103"/>
                  <a:gd name="T24" fmla="*/ 2147483647 w 237"/>
                  <a:gd name="T25" fmla="*/ 2147483647 h 103"/>
                  <a:gd name="T26" fmla="*/ 2147483647 w 237"/>
                  <a:gd name="T27" fmla="*/ 2147483647 h 103"/>
                  <a:gd name="T28" fmla="*/ 2147483647 w 237"/>
                  <a:gd name="T29" fmla="*/ 2147483647 h 103"/>
                  <a:gd name="T30" fmla="*/ 2147483647 w 237"/>
                  <a:gd name="T31" fmla="*/ 2147483647 h 103"/>
                  <a:gd name="T32" fmla="*/ 2147483647 w 237"/>
                  <a:gd name="T33" fmla="*/ 2147483647 h 103"/>
                  <a:gd name="T34" fmla="*/ 2147483647 w 237"/>
                  <a:gd name="T35" fmla="*/ 2147483647 h 103"/>
                  <a:gd name="T36" fmla="*/ 2147483647 w 237"/>
                  <a:gd name="T37" fmla="*/ 2147483647 h 103"/>
                  <a:gd name="T38" fmla="*/ 2147483647 w 237"/>
                  <a:gd name="T39" fmla="*/ 2147483647 h 103"/>
                  <a:gd name="T40" fmla="*/ 2147483647 w 237"/>
                  <a:gd name="T41" fmla="*/ 2147483647 h 103"/>
                  <a:gd name="T42" fmla="*/ 2147483647 w 237"/>
                  <a:gd name="T43" fmla="*/ 2147483647 h 103"/>
                  <a:gd name="T44" fmla="*/ 0 w 237"/>
                  <a:gd name="T45" fmla="*/ 2147483647 h 103"/>
                  <a:gd name="T46" fmla="*/ 103619916 w 237"/>
                  <a:gd name="T47" fmla="*/ 2147483647 h 103"/>
                  <a:gd name="T48" fmla="*/ 557074265 w 237"/>
                  <a:gd name="T49" fmla="*/ 2147483647 h 103"/>
                  <a:gd name="T50" fmla="*/ 660631574 w 237"/>
                  <a:gd name="T51" fmla="*/ 2147483647 h 103"/>
                  <a:gd name="T52" fmla="*/ 990776292 w 237"/>
                  <a:gd name="T53" fmla="*/ 2147483647 h 103"/>
                  <a:gd name="T54" fmla="*/ 1340137152 w 237"/>
                  <a:gd name="T55" fmla="*/ 2147483647 h 103"/>
                  <a:gd name="T56" fmla="*/ 1444230616 w 237"/>
                  <a:gd name="T57" fmla="*/ 2147483647 h 103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37"/>
                  <a:gd name="T88" fmla="*/ 0 h 103"/>
                  <a:gd name="T89" fmla="*/ 237 w 237"/>
                  <a:gd name="T90" fmla="*/ 103 h 103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37" h="103">
                    <a:moveTo>
                      <a:pt x="13" y="7"/>
                    </a:moveTo>
                    <a:lnTo>
                      <a:pt x="29" y="3"/>
                    </a:lnTo>
                    <a:lnTo>
                      <a:pt x="45" y="0"/>
                    </a:lnTo>
                    <a:lnTo>
                      <a:pt x="61" y="0"/>
                    </a:lnTo>
                    <a:lnTo>
                      <a:pt x="75" y="1"/>
                    </a:lnTo>
                    <a:lnTo>
                      <a:pt x="88" y="2"/>
                    </a:lnTo>
                    <a:lnTo>
                      <a:pt x="105" y="6"/>
                    </a:lnTo>
                    <a:lnTo>
                      <a:pt x="144" y="16"/>
                    </a:lnTo>
                    <a:lnTo>
                      <a:pt x="165" y="22"/>
                    </a:lnTo>
                    <a:lnTo>
                      <a:pt x="199" y="34"/>
                    </a:lnTo>
                    <a:lnTo>
                      <a:pt x="215" y="42"/>
                    </a:lnTo>
                    <a:lnTo>
                      <a:pt x="236" y="102"/>
                    </a:lnTo>
                    <a:lnTo>
                      <a:pt x="232" y="97"/>
                    </a:lnTo>
                    <a:lnTo>
                      <a:pt x="224" y="93"/>
                    </a:lnTo>
                    <a:lnTo>
                      <a:pt x="211" y="86"/>
                    </a:lnTo>
                    <a:lnTo>
                      <a:pt x="192" y="80"/>
                    </a:lnTo>
                    <a:lnTo>
                      <a:pt x="169" y="74"/>
                    </a:lnTo>
                    <a:lnTo>
                      <a:pt x="138" y="68"/>
                    </a:lnTo>
                    <a:lnTo>
                      <a:pt x="115" y="66"/>
                    </a:lnTo>
                    <a:lnTo>
                      <a:pt x="86" y="65"/>
                    </a:lnTo>
                    <a:lnTo>
                      <a:pt x="54" y="70"/>
                    </a:lnTo>
                    <a:lnTo>
                      <a:pt x="23" y="76"/>
                    </a:lnTo>
                    <a:lnTo>
                      <a:pt x="0" y="82"/>
                    </a:lnTo>
                    <a:lnTo>
                      <a:pt x="1" y="74"/>
                    </a:lnTo>
                    <a:lnTo>
                      <a:pt x="5" y="61"/>
                    </a:lnTo>
                    <a:lnTo>
                      <a:pt x="6" y="51"/>
                    </a:lnTo>
                    <a:lnTo>
                      <a:pt x="9" y="37"/>
                    </a:lnTo>
                    <a:lnTo>
                      <a:pt x="12" y="24"/>
                    </a:lnTo>
                    <a:lnTo>
                      <a:pt x="13" y="7"/>
                    </a:lnTo>
                  </a:path>
                </a:pathLst>
              </a:custGeom>
              <a:solidFill>
                <a:srgbClr val="FFFF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  <p:sp>
            <p:nvSpPr>
              <p:cNvPr id="20" name="Freeform 20"/>
              <p:cNvSpPr>
                <a:spLocks/>
              </p:cNvSpPr>
              <p:nvPr/>
            </p:nvSpPr>
            <p:spPr bwMode="auto">
              <a:xfrm>
                <a:off x="2501" y="3887"/>
                <a:ext cx="185" cy="212"/>
              </a:xfrm>
              <a:custGeom>
                <a:avLst/>
                <a:gdLst>
                  <a:gd name="T0" fmla="*/ 1678531454 w 29"/>
                  <a:gd name="T1" fmla="*/ 2147483647 h 28"/>
                  <a:gd name="T2" fmla="*/ 0 w 29"/>
                  <a:gd name="T3" fmla="*/ 0 h 28"/>
                  <a:gd name="T4" fmla="*/ 2147483647 w 29"/>
                  <a:gd name="T5" fmla="*/ 2147483647 h 28"/>
                  <a:gd name="T6" fmla="*/ 2147483647 w 29"/>
                  <a:gd name="T7" fmla="*/ 2147483647 h 28"/>
                  <a:gd name="T8" fmla="*/ 1678531454 w 29"/>
                  <a:gd name="T9" fmla="*/ 2147483647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28"/>
                  <a:gd name="T17" fmla="*/ 29 w 29"/>
                  <a:gd name="T18" fmla="*/ 28 h 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28">
                    <a:moveTo>
                      <a:pt x="15" y="27"/>
                    </a:moveTo>
                    <a:lnTo>
                      <a:pt x="0" y="0"/>
                    </a:lnTo>
                    <a:lnTo>
                      <a:pt x="28" y="11"/>
                    </a:lnTo>
                    <a:lnTo>
                      <a:pt x="26" y="21"/>
                    </a:lnTo>
                    <a:lnTo>
                      <a:pt x="15" y="27"/>
                    </a:lnTo>
                  </a:path>
                </a:pathLst>
              </a:custGeom>
              <a:solidFill>
                <a:srgbClr val="FFCC66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  <p:sp>
            <p:nvSpPr>
              <p:cNvPr id="21" name="Freeform 21"/>
              <p:cNvSpPr>
                <a:spLocks/>
              </p:cNvSpPr>
              <p:nvPr/>
            </p:nvSpPr>
            <p:spPr bwMode="auto">
              <a:xfrm>
                <a:off x="1474" y="3404"/>
                <a:ext cx="1199" cy="635"/>
              </a:xfrm>
              <a:custGeom>
                <a:avLst/>
                <a:gdLst>
                  <a:gd name="T0" fmla="*/ 2147483647 w 188"/>
                  <a:gd name="T1" fmla="*/ 2147483647 h 84"/>
                  <a:gd name="T2" fmla="*/ 2147483647 w 188"/>
                  <a:gd name="T3" fmla="*/ 2147483647 h 84"/>
                  <a:gd name="T4" fmla="*/ 2147483647 w 188"/>
                  <a:gd name="T5" fmla="*/ 2147483647 h 84"/>
                  <a:gd name="T6" fmla="*/ 2147483647 w 188"/>
                  <a:gd name="T7" fmla="*/ 2147483647 h 84"/>
                  <a:gd name="T8" fmla="*/ 2147483647 w 188"/>
                  <a:gd name="T9" fmla="*/ 2147483647 h 84"/>
                  <a:gd name="T10" fmla="*/ 2147483647 w 188"/>
                  <a:gd name="T11" fmla="*/ 2147483647 h 84"/>
                  <a:gd name="T12" fmla="*/ 2147483647 w 188"/>
                  <a:gd name="T13" fmla="*/ 2147483647 h 84"/>
                  <a:gd name="T14" fmla="*/ 2147483647 w 188"/>
                  <a:gd name="T15" fmla="*/ 2147483647 h 84"/>
                  <a:gd name="T16" fmla="*/ 2147483647 w 188"/>
                  <a:gd name="T17" fmla="*/ 2147483647 h 84"/>
                  <a:gd name="T18" fmla="*/ 2147483647 w 188"/>
                  <a:gd name="T19" fmla="*/ 1204833806 h 84"/>
                  <a:gd name="T20" fmla="*/ 2147483647 w 188"/>
                  <a:gd name="T21" fmla="*/ 0 h 84"/>
                  <a:gd name="T22" fmla="*/ 2147483647 w 188"/>
                  <a:gd name="T23" fmla="*/ 0 h 84"/>
                  <a:gd name="T24" fmla="*/ 2147483647 w 188"/>
                  <a:gd name="T25" fmla="*/ 640483990 h 84"/>
                  <a:gd name="T26" fmla="*/ 2147483647 w 188"/>
                  <a:gd name="T27" fmla="*/ 2147483647 h 84"/>
                  <a:gd name="T28" fmla="*/ 2147483647 w 188"/>
                  <a:gd name="T29" fmla="*/ 2147483647 h 84"/>
                  <a:gd name="T30" fmla="*/ 2147483647 w 188"/>
                  <a:gd name="T31" fmla="*/ 2147483647 h 84"/>
                  <a:gd name="T32" fmla="*/ 2147483647 w 188"/>
                  <a:gd name="T33" fmla="*/ 2147483647 h 84"/>
                  <a:gd name="T34" fmla="*/ 2147483647 w 188"/>
                  <a:gd name="T35" fmla="*/ 2147483647 h 84"/>
                  <a:gd name="T36" fmla="*/ 996128060 w 188"/>
                  <a:gd name="T37" fmla="*/ 2147483647 h 84"/>
                  <a:gd name="T38" fmla="*/ 0 w 188"/>
                  <a:gd name="T39" fmla="*/ 2147483647 h 84"/>
                  <a:gd name="T40" fmla="*/ 785376582 w 188"/>
                  <a:gd name="T41" fmla="*/ 2147483647 h 84"/>
                  <a:gd name="T42" fmla="*/ 1885741689 w 188"/>
                  <a:gd name="T43" fmla="*/ 2147483647 h 84"/>
                  <a:gd name="T44" fmla="*/ 2147483647 w 188"/>
                  <a:gd name="T45" fmla="*/ 2147483647 h 84"/>
                  <a:gd name="T46" fmla="*/ 2147483647 w 188"/>
                  <a:gd name="T47" fmla="*/ 2147483647 h 84"/>
                  <a:gd name="T48" fmla="*/ 2147483647 w 188"/>
                  <a:gd name="T49" fmla="*/ 2147483647 h 84"/>
                  <a:gd name="T50" fmla="*/ 2147483647 w 188"/>
                  <a:gd name="T51" fmla="*/ 2147483647 h 84"/>
                  <a:gd name="T52" fmla="*/ 2147483647 w 188"/>
                  <a:gd name="T53" fmla="*/ 2147483647 h 84"/>
                  <a:gd name="T54" fmla="*/ 2147483647 w 188"/>
                  <a:gd name="T55" fmla="*/ 2147483647 h 84"/>
                  <a:gd name="T56" fmla="*/ 2147483647 w 188"/>
                  <a:gd name="T57" fmla="*/ 2147483647 h 84"/>
                  <a:gd name="T58" fmla="*/ 2147483647 w 188"/>
                  <a:gd name="T59" fmla="*/ 2147483647 h 84"/>
                  <a:gd name="T60" fmla="*/ 2147483647 w 188"/>
                  <a:gd name="T61" fmla="*/ 2147483647 h 84"/>
                  <a:gd name="T62" fmla="*/ 2147483647 w 188"/>
                  <a:gd name="T63" fmla="*/ 2147483647 h 84"/>
                  <a:gd name="T64" fmla="*/ 2147483647 w 188"/>
                  <a:gd name="T65" fmla="*/ 2147483647 h 84"/>
                  <a:gd name="T66" fmla="*/ 2147483647 w 188"/>
                  <a:gd name="T67" fmla="*/ 2147483647 h 84"/>
                  <a:gd name="T68" fmla="*/ 2147483647 w 188"/>
                  <a:gd name="T69" fmla="*/ 2147483647 h 8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88"/>
                  <a:gd name="T106" fmla="*/ 0 h 84"/>
                  <a:gd name="T107" fmla="*/ 188 w 188"/>
                  <a:gd name="T108" fmla="*/ 84 h 84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88" h="84">
                    <a:moveTo>
                      <a:pt x="181" y="83"/>
                    </a:moveTo>
                    <a:lnTo>
                      <a:pt x="183" y="69"/>
                    </a:lnTo>
                    <a:lnTo>
                      <a:pt x="187" y="58"/>
                    </a:lnTo>
                    <a:lnTo>
                      <a:pt x="182" y="43"/>
                    </a:lnTo>
                    <a:lnTo>
                      <a:pt x="179" y="30"/>
                    </a:lnTo>
                    <a:lnTo>
                      <a:pt x="174" y="22"/>
                    </a:lnTo>
                    <a:lnTo>
                      <a:pt x="168" y="19"/>
                    </a:lnTo>
                    <a:lnTo>
                      <a:pt x="147" y="10"/>
                    </a:lnTo>
                    <a:lnTo>
                      <a:pt x="128" y="4"/>
                    </a:lnTo>
                    <a:lnTo>
                      <a:pt x="113" y="2"/>
                    </a:lnTo>
                    <a:lnTo>
                      <a:pt x="91" y="0"/>
                    </a:lnTo>
                    <a:lnTo>
                      <a:pt x="73" y="0"/>
                    </a:lnTo>
                    <a:lnTo>
                      <a:pt x="65" y="1"/>
                    </a:lnTo>
                    <a:lnTo>
                      <a:pt x="82" y="50"/>
                    </a:lnTo>
                    <a:lnTo>
                      <a:pt x="82" y="57"/>
                    </a:lnTo>
                    <a:lnTo>
                      <a:pt x="77" y="60"/>
                    </a:lnTo>
                    <a:lnTo>
                      <a:pt x="60" y="59"/>
                    </a:lnTo>
                    <a:lnTo>
                      <a:pt x="24" y="55"/>
                    </a:lnTo>
                    <a:lnTo>
                      <a:pt x="9" y="60"/>
                    </a:lnTo>
                    <a:lnTo>
                      <a:pt x="0" y="68"/>
                    </a:lnTo>
                    <a:lnTo>
                      <a:pt x="7" y="72"/>
                    </a:lnTo>
                    <a:lnTo>
                      <a:pt x="17" y="76"/>
                    </a:lnTo>
                    <a:lnTo>
                      <a:pt x="25" y="79"/>
                    </a:lnTo>
                    <a:lnTo>
                      <a:pt x="40" y="80"/>
                    </a:lnTo>
                    <a:lnTo>
                      <a:pt x="56" y="79"/>
                    </a:lnTo>
                    <a:lnTo>
                      <a:pt x="76" y="74"/>
                    </a:lnTo>
                    <a:lnTo>
                      <a:pt x="100" y="70"/>
                    </a:lnTo>
                    <a:lnTo>
                      <a:pt x="115" y="68"/>
                    </a:lnTo>
                    <a:lnTo>
                      <a:pt x="132" y="65"/>
                    </a:lnTo>
                    <a:lnTo>
                      <a:pt x="146" y="65"/>
                    </a:lnTo>
                    <a:lnTo>
                      <a:pt x="163" y="67"/>
                    </a:lnTo>
                    <a:lnTo>
                      <a:pt x="169" y="70"/>
                    </a:lnTo>
                    <a:lnTo>
                      <a:pt x="175" y="74"/>
                    </a:lnTo>
                    <a:lnTo>
                      <a:pt x="180" y="78"/>
                    </a:lnTo>
                    <a:lnTo>
                      <a:pt x="181" y="83"/>
                    </a:lnTo>
                  </a:path>
                </a:pathLst>
              </a:custGeom>
              <a:solidFill>
                <a:srgbClr val="FFFF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  <p:sp>
            <p:nvSpPr>
              <p:cNvPr id="22" name="Freeform 22"/>
              <p:cNvSpPr>
                <a:spLocks/>
              </p:cNvSpPr>
              <p:nvPr/>
            </p:nvSpPr>
            <p:spPr bwMode="auto">
              <a:xfrm>
                <a:off x="2578" y="3578"/>
                <a:ext cx="542" cy="521"/>
              </a:xfrm>
              <a:custGeom>
                <a:avLst/>
                <a:gdLst>
                  <a:gd name="T0" fmla="*/ 661351172 w 85"/>
                  <a:gd name="T1" fmla="*/ 2147483647 h 69"/>
                  <a:gd name="T2" fmla="*/ 1218985262 w 85"/>
                  <a:gd name="T3" fmla="*/ 633794498 h 69"/>
                  <a:gd name="T4" fmla="*/ 2147483647 w 85"/>
                  <a:gd name="T5" fmla="*/ 0 h 69"/>
                  <a:gd name="T6" fmla="*/ 2147483647 w 85"/>
                  <a:gd name="T7" fmla="*/ 0 h 69"/>
                  <a:gd name="T8" fmla="*/ 2147483647 w 85"/>
                  <a:gd name="T9" fmla="*/ 0 h 69"/>
                  <a:gd name="T10" fmla="*/ 2147483647 w 85"/>
                  <a:gd name="T11" fmla="*/ 1838776296 h 69"/>
                  <a:gd name="T12" fmla="*/ 2147483647 w 85"/>
                  <a:gd name="T13" fmla="*/ 2147483647 h 69"/>
                  <a:gd name="T14" fmla="*/ 2147483647 w 85"/>
                  <a:gd name="T15" fmla="*/ 2147483647 h 69"/>
                  <a:gd name="T16" fmla="*/ 2147483647 w 85"/>
                  <a:gd name="T17" fmla="*/ 2147483647 h 69"/>
                  <a:gd name="T18" fmla="*/ 2147483647 w 85"/>
                  <a:gd name="T19" fmla="*/ 2147483647 h 69"/>
                  <a:gd name="T20" fmla="*/ 2147483647 w 85"/>
                  <a:gd name="T21" fmla="*/ 2147483647 h 69"/>
                  <a:gd name="T22" fmla="*/ 2147483647 w 85"/>
                  <a:gd name="T23" fmla="*/ 2147483647 h 69"/>
                  <a:gd name="T24" fmla="*/ 2147483647 w 85"/>
                  <a:gd name="T25" fmla="*/ 2147483647 h 69"/>
                  <a:gd name="T26" fmla="*/ 2147483647 w 85"/>
                  <a:gd name="T27" fmla="*/ 2147483647 h 69"/>
                  <a:gd name="T28" fmla="*/ 2147483647 w 85"/>
                  <a:gd name="T29" fmla="*/ 2147483647 h 69"/>
                  <a:gd name="T30" fmla="*/ 2147483647 w 85"/>
                  <a:gd name="T31" fmla="*/ 2147483647 h 69"/>
                  <a:gd name="T32" fmla="*/ 2147483647 w 85"/>
                  <a:gd name="T33" fmla="*/ 2147483647 h 69"/>
                  <a:gd name="T34" fmla="*/ 2147483647 w 85"/>
                  <a:gd name="T35" fmla="*/ 2147483647 h 69"/>
                  <a:gd name="T36" fmla="*/ 2147483647 w 85"/>
                  <a:gd name="T37" fmla="*/ 2147483647 h 69"/>
                  <a:gd name="T38" fmla="*/ 2147483647 w 85"/>
                  <a:gd name="T39" fmla="*/ 2147483647 h 69"/>
                  <a:gd name="T40" fmla="*/ 2147483647 w 85"/>
                  <a:gd name="T41" fmla="*/ 2147483647 h 69"/>
                  <a:gd name="T42" fmla="*/ 784359673 w 85"/>
                  <a:gd name="T43" fmla="*/ 2147483647 h 69"/>
                  <a:gd name="T44" fmla="*/ 0 w 85"/>
                  <a:gd name="T45" fmla="*/ 2147483647 h 69"/>
                  <a:gd name="T46" fmla="*/ 226725890 w 85"/>
                  <a:gd name="T47" fmla="*/ 2147483647 h 69"/>
                  <a:gd name="T48" fmla="*/ 661351172 w 85"/>
                  <a:gd name="T49" fmla="*/ 2147483647 h 69"/>
                  <a:gd name="T50" fmla="*/ 992258862 w 85"/>
                  <a:gd name="T51" fmla="*/ 2147483647 h 69"/>
                  <a:gd name="T52" fmla="*/ 1218985262 w 85"/>
                  <a:gd name="T53" fmla="*/ 2147483647 h 69"/>
                  <a:gd name="T54" fmla="*/ 1218985262 w 85"/>
                  <a:gd name="T55" fmla="*/ 2147483647 h 69"/>
                  <a:gd name="T56" fmla="*/ 784359673 w 85"/>
                  <a:gd name="T57" fmla="*/ 2147483647 h 69"/>
                  <a:gd name="T58" fmla="*/ 661351172 w 85"/>
                  <a:gd name="T59" fmla="*/ 2147483647 h 69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85"/>
                  <a:gd name="T91" fmla="*/ 0 h 69"/>
                  <a:gd name="T92" fmla="*/ 85 w 85"/>
                  <a:gd name="T93" fmla="*/ 69 h 69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85" h="69">
                    <a:moveTo>
                      <a:pt x="6" y="5"/>
                    </a:moveTo>
                    <a:lnTo>
                      <a:pt x="11" y="1"/>
                    </a:lnTo>
                    <a:lnTo>
                      <a:pt x="25" y="0"/>
                    </a:lnTo>
                    <a:lnTo>
                      <a:pt x="38" y="0"/>
                    </a:lnTo>
                    <a:lnTo>
                      <a:pt x="51" y="0"/>
                    </a:lnTo>
                    <a:lnTo>
                      <a:pt x="62" y="3"/>
                    </a:lnTo>
                    <a:lnTo>
                      <a:pt x="70" y="5"/>
                    </a:lnTo>
                    <a:lnTo>
                      <a:pt x="72" y="15"/>
                    </a:lnTo>
                    <a:lnTo>
                      <a:pt x="75" y="22"/>
                    </a:lnTo>
                    <a:lnTo>
                      <a:pt x="77" y="29"/>
                    </a:lnTo>
                    <a:lnTo>
                      <a:pt x="80" y="38"/>
                    </a:lnTo>
                    <a:lnTo>
                      <a:pt x="80" y="45"/>
                    </a:lnTo>
                    <a:lnTo>
                      <a:pt x="83" y="58"/>
                    </a:lnTo>
                    <a:lnTo>
                      <a:pt x="84" y="68"/>
                    </a:lnTo>
                    <a:lnTo>
                      <a:pt x="76" y="65"/>
                    </a:lnTo>
                    <a:lnTo>
                      <a:pt x="64" y="63"/>
                    </a:lnTo>
                    <a:lnTo>
                      <a:pt x="55" y="61"/>
                    </a:lnTo>
                    <a:lnTo>
                      <a:pt x="48" y="61"/>
                    </a:lnTo>
                    <a:lnTo>
                      <a:pt x="39" y="63"/>
                    </a:lnTo>
                    <a:lnTo>
                      <a:pt x="28" y="65"/>
                    </a:lnTo>
                    <a:lnTo>
                      <a:pt x="20" y="68"/>
                    </a:lnTo>
                    <a:lnTo>
                      <a:pt x="7" y="68"/>
                    </a:lnTo>
                    <a:lnTo>
                      <a:pt x="0" y="65"/>
                    </a:lnTo>
                    <a:lnTo>
                      <a:pt x="2" y="62"/>
                    </a:lnTo>
                    <a:lnTo>
                      <a:pt x="6" y="58"/>
                    </a:lnTo>
                    <a:lnTo>
                      <a:pt x="9" y="52"/>
                    </a:lnTo>
                    <a:lnTo>
                      <a:pt x="11" y="40"/>
                    </a:lnTo>
                    <a:lnTo>
                      <a:pt x="11" y="28"/>
                    </a:lnTo>
                    <a:lnTo>
                      <a:pt x="7" y="11"/>
                    </a:lnTo>
                    <a:lnTo>
                      <a:pt x="6" y="5"/>
                    </a:lnTo>
                  </a:path>
                </a:pathLst>
              </a:custGeom>
              <a:solidFill>
                <a:srgbClr val="FFFF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  <p:grpSp>
            <p:nvGrpSpPr>
              <p:cNvPr id="23" name="Group 23"/>
              <p:cNvGrpSpPr>
                <a:grpSpLocks/>
              </p:cNvGrpSpPr>
              <p:nvPr/>
            </p:nvGrpSpPr>
            <p:grpSpPr bwMode="auto">
              <a:xfrm>
                <a:off x="358" y="2134"/>
                <a:ext cx="255" cy="1640"/>
                <a:chOff x="358" y="3839"/>
                <a:chExt cx="40" cy="217"/>
              </a:xfrm>
            </p:grpSpPr>
            <p:sp>
              <p:nvSpPr>
                <p:cNvPr id="25" name="Freeform 24"/>
                <p:cNvSpPr>
                  <a:spLocks/>
                </p:cNvSpPr>
                <p:nvPr/>
              </p:nvSpPr>
              <p:spPr bwMode="auto">
                <a:xfrm>
                  <a:off x="358" y="3839"/>
                  <a:ext cx="38" cy="214"/>
                </a:xfrm>
                <a:custGeom>
                  <a:avLst/>
                  <a:gdLst>
                    <a:gd name="T0" fmla="*/ 15 w 38"/>
                    <a:gd name="T1" fmla="*/ 0 h 214"/>
                    <a:gd name="T2" fmla="*/ 22 w 38"/>
                    <a:gd name="T3" fmla="*/ 13 h 214"/>
                    <a:gd name="T4" fmla="*/ 25 w 38"/>
                    <a:gd name="T5" fmla="*/ 21 h 214"/>
                    <a:gd name="T6" fmla="*/ 28 w 38"/>
                    <a:gd name="T7" fmla="*/ 29 h 214"/>
                    <a:gd name="T8" fmla="*/ 30 w 38"/>
                    <a:gd name="T9" fmla="*/ 37 h 214"/>
                    <a:gd name="T10" fmla="*/ 35 w 38"/>
                    <a:gd name="T11" fmla="*/ 57 h 214"/>
                    <a:gd name="T12" fmla="*/ 37 w 38"/>
                    <a:gd name="T13" fmla="*/ 79 h 214"/>
                    <a:gd name="T14" fmla="*/ 37 w 38"/>
                    <a:gd name="T15" fmla="*/ 104 h 214"/>
                    <a:gd name="T16" fmla="*/ 35 w 38"/>
                    <a:gd name="T17" fmla="*/ 124 h 214"/>
                    <a:gd name="T18" fmla="*/ 33 w 38"/>
                    <a:gd name="T19" fmla="*/ 143 h 214"/>
                    <a:gd name="T20" fmla="*/ 29 w 38"/>
                    <a:gd name="T21" fmla="*/ 170 h 214"/>
                    <a:gd name="T22" fmla="*/ 23 w 38"/>
                    <a:gd name="T23" fmla="*/ 197 h 214"/>
                    <a:gd name="T24" fmla="*/ 19 w 38"/>
                    <a:gd name="T25" fmla="*/ 208 h 214"/>
                    <a:gd name="T26" fmla="*/ 0 w 38"/>
                    <a:gd name="T27" fmla="*/ 213 h 214"/>
                    <a:gd name="T28" fmla="*/ 7 w 38"/>
                    <a:gd name="T29" fmla="*/ 188 h 214"/>
                    <a:gd name="T30" fmla="*/ 17 w 38"/>
                    <a:gd name="T31" fmla="*/ 160 h 214"/>
                    <a:gd name="T32" fmla="*/ 22 w 38"/>
                    <a:gd name="T33" fmla="*/ 138 h 214"/>
                    <a:gd name="T34" fmla="*/ 25 w 38"/>
                    <a:gd name="T35" fmla="*/ 118 h 214"/>
                    <a:gd name="T36" fmla="*/ 27 w 38"/>
                    <a:gd name="T37" fmla="*/ 96 h 214"/>
                    <a:gd name="T38" fmla="*/ 27 w 38"/>
                    <a:gd name="T39" fmla="*/ 74 h 214"/>
                    <a:gd name="T40" fmla="*/ 25 w 38"/>
                    <a:gd name="T41" fmla="*/ 49 h 214"/>
                    <a:gd name="T42" fmla="*/ 20 w 38"/>
                    <a:gd name="T43" fmla="*/ 28 h 214"/>
                    <a:gd name="T44" fmla="*/ 15 w 38"/>
                    <a:gd name="T45" fmla="*/ 17 h 214"/>
                    <a:gd name="T46" fmla="*/ 10 w 38"/>
                    <a:gd name="T47" fmla="*/ 4 h 214"/>
                    <a:gd name="T48" fmla="*/ 15 w 38"/>
                    <a:gd name="T49" fmla="*/ 0 h 214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38"/>
                    <a:gd name="T76" fmla="*/ 0 h 214"/>
                    <a:gd name="T77" fmla="*/ 38 w 38"/>
                    <a:gd name="T78" fmla="*/ 214 h 214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38" h="214">
                      <a:moveTo>
                        <a:pt x="15" y="0"/>
                      </a:moveTo>
                      <a:lnTo>
                        <a:pt x="22" y="13"/>
                      </a:lnTo>
                      <a:lnTo>
                        <a:pt x="25" y="21"/>
                      </a:lnTo>
                      <a:lnTo>
                        <a:pt x="28" y="29"/>
                      </a:lnTo>
                      <a:lnTo>
                        <a:pt x="30" y="37"/>
                      </a:lnTo>
                      <a:lnTo>
                        <a:pt x="35" y="57"/>
                      </a:lnTo>
                      <a:lnTo>
                        <a:pt x="37" y="79"/>
                      </a:lnTo>
                      <a:lnTo>
                        <a:pt x="37" y="104"/>
                      </a:lnTo>
                      <a:lnTo>
                        <a:pt x="35" y="124"/>
                      </a:lnTo>
                      <a:lnTo>
                        <a:pt x="33" y="143"/>
                      </a:lnTo>
                      <a:lnTo>
                        <a:pt x="29" y="170"/>
                      </a:lnTo>
                      <a:lnTo>
                        <a:pt x="23" y="197"/>
                      </a:lnTo>
                      <a:lnTo>
                        <a:pt x="19" y="208"/>
                      </a:lnTo>
                      <a:lnTo>
                        <a:pt x="0" y="213"/>
                      </a:lnTo>
                      <a:lnTo>
                        <a:pt x="7" y="188"/>
                      </a:lnTo>
                      <a:lnTo>
                        <a:pt x="17" y="160"/>
                      </a:lnTo>
                      <a:lnTo>
                        <a:pt x="22" y="138"/>
                      </a:lnTo>
                      <a:lnTo>
                        <a:pt x="25" y="118"/>
                      </a:lnTo>
                      <a:lnTo>
                        <a:pt x="27" y="96"/>
                      </a:lnTo>
                      <a:lnTo>
                        <a:pt x="27" y="74"/>
                      </a:lnTo>
                      <a:lnTo>
                        <a:pt x="25" y="49"/>
                      </a:lnTo>
                      <a:lnTo>
                        <a:pt x="20" y="28"/>
                      </a:lnTo>
                      <a:lnTo>
                        <a:pt x="15" y="17"/>
                      </a:lnTo>
                      <a:lnTo>
                        <a:pt x="10" y="4"/>
                      </a:lnTo>
                      <a:lnTo>
                        <a:pt x="15" y="0"/>
                      </a:lnTo>
                    </a:path>
                  </a:pathLst>
                </a:custGeom>
                <a:solidFill>
                  <a:schemeClr val="folHlink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eaLnBrk="0" hangingPunct="0"/>
                  <a:endParaRPr lang="ru-RU"/>
                </a:p>
              </p:txBody>
            </p:sp>
            <p:sp>
              <p:nvSpPr>
                <p:cNvPr id="26" name="Oval 25"/>
                <p:cNvSpPr>
                  <a:spLocks noChangeArrowheads="1"/>
                </p:cNvSpPr>
                <p:nvPr/>
              </p:nvSpPr>
              <p:spPr bwMode="auto">
                <a:xfrm>
                  <a:off x="376" y="3851"/>
                  <a:ext cx="22" cy="18"/>
                </a:xfrm>
                <a:prstGeom prst="ellipse">
                  <a:avLst/>
                </a:prstGeom>
                <a:solidFill>
                  <a:schemeClr val="folHlink"/>
                </a:solidFill>
                <a:ln w="12700">
                  <a:solidFill>
                    <a:srgbClr val="5F5F5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r" eaLnBrk="0" hangingPunct="0"/>
                  <a:endParaRPr lang="ru-RU"/>
                </a:p>
              </p:txBody>
            </p:sp>
            <p:sp>
              <p:nvSpPr>
                <p:cNvPr id="27" name="Oval 26"/>
                <p:cNvSpPr>
                  <a:spLocks noChangeArrowheads="1"/>
                </p:cNvSpPr>
                <p:nvPr/>
              </p:nvSpPr>
              <p:spPr bwMode="auto">
                <a:xfrm>
                  <a:off x="376" y="4037"/>
                  <a:ext cx="20" cy="19"/>
                </a:xfrm>
                <a:prstGeom prst="ellipse">
                  <a:avLst/>
                </a:prstGeom>
                <a:solidFill>
                  <a:schemeClr val="folHlink"/>
                </a:solidFill>
                <a:ln w="12700">
                  <a:solidFill>
                    <a:srgbClr val="5F5F5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r" eaLnBrk="0" hangingPunct="0"/>
                  <a:endParaRPr lang="ru-RU"/>
                </a:p>
              </p:txBody>
            </p:sp>
          </p:grpSp>
          <p:sp>
            <p:nvSpPr>
              <p:cNvPr id="24" name="Freeform 27"/>
              <p:cNvSpPr>
                <a:spLocks/>
              </p:cNvSpPr>
              <p:nvPr/>
            </p:nvSpPr>
            <p:spPr bwMode="auto">
              <a:xfrm>
                <a:off x="435" y="2036"/>
                <a:ext cx="1167" cy="877"/>
              </a:xfrm>
              <a:custGeom>
                <a:avLst/>
                <a:gdLst>
                  <a:gd name="T0" fmla="*/ 0 w 183"/>
                  <a:gd name="T1" fmla="*/ 2147483647 h 116"/>
                  <a:gd name="T2" fmla="*/ 1673955465 w 183"/>
                  <a:gd name="T3" fmla="*/ 2147483647 h 116"/>
                  <a:gd name="T4" fmla="*/ 2147483647 w 183"/>
                  <a:gd name="T5" fmla="*/ 2147483647 h 116"/>
                  <a:gd name="T6" fmla="*/ 2147483647 w 183"/>
                  <a:gd name="T7" fmla="*/ 640906351 h 116"/>
                  <a:gd name="T8" fmla="*/ 2147483647 w 183"/>
                  <a:gd name="T9" fmla="*/ 0 h 116"/>
                  <a:gd name="T10" fmla="*/ 2147483647 w 183"/>
                  <a:gd name="T11" fmla="*/ 0 h 116"/>
                  <a:gd name="T12" fmla="*/ 2147483647 w 183"/>
                  <a:gd name="T13" fmla="*/ 640906351 h 116"/>
                  <a:gd name="T14" fmla="*/ 2147483647 w 183"/>
                  <a:gd name="T15" fmla="*/ 2147483647 h 116"/>
                  <a:gd name="T16" fmla="*/ 2147483647 w 183"/>
                  <a:gd name="T17" fmla="*/ 2147483647 h 116"/>
                  <a:gd name="T18" fmla="*/ 2147483647 w 183"/>
                  <a:gd name="T19" fmla="*/ 2147483647 h 116"/>
                  <a:gd name="T20" fmla="*/ 2147483647 w 183"/>
                  <a:gd name="T21" fmla="*/ 2147483647 h 116"/>
                  <a:gd name="T22" fmla="*/ 2147483647 w 183"/>
                  <a:gd name="T23" fmla="*/ 2147483647 h 116"/>
                  <a:gd name="T24" fmla="*/ 2147483647 w 183"/>
                  <a:gd name="T25" fmla="*/ 2147483647 h 116"/>
                  <a:gd name="T26" fmla="*/ 2147483647 w 183"/>
                  <a:gd name="T27" fmla="*/ 2147483647 h 116"/>
                  <a:gd name="T28" fmla="*/ 2147483647 w 183"/>
                  <a:gd name="T29" fmla="*/ 2147483647 h 116"/>
                  <a:gd name="T30" fmla="*/ 2147483647 w 183"/>
                  <a:gd name="T31" fmla="*/ 2147483647 h 116"/>
                  <a:gd name="T32" fmla="*/ 2147483647 w 183"/>
                  <a:gd name="T33" fmla="*/ 2147483647 h 116"/>
                  <a:gd name="T34" fmla="*/ 2147483647 w 183"/>
                  <a:gd name="T35" fmla="*/ 2147483647 h 116"/>
                  <a:gd name="T36" fmla="*/ 2147483647 w 183"/>
                  <a:gd name="T37" fmla="*/ 2147483647 h 116"/>
                  <a:gd name="T38" fmla="*/ 2147483647 w 183"/>
                  <a:gd name="T39" fmla="*/ 2147483647 h 116"/>
                  <a:gd name="T40" fmla="*/ 2147483647 w 183"/>
                  <a:gd name="T41" fmla="*/ 2147483647 h 116"/>
                  <a:gd name="T42" fmla="*/ 2147483647 w 183"/>
                  <a:gd name="T43" fmla="*/ 2147483647 h 116"/>
                  <a:gd name="T44" fmla="*/ 2147483647 w 183"/>
                  <a:gd name="T45" fmla="*/ 2147483647 h 116"/>
                  <a:gd name="T46" fmla="*/ 2147483647 w 183"/>
                  <a:gd name="T47" fmla="*/ 2147483647 h 116"/>
                  <a:gd name="T48" fmla="*/ 2147483647 w 183"/>
                  <a:gd name="T49" fmla="*/ 2147483647 h 116"/>
                  <a:gd name="T50" fmla="*/ 2147483647 w 183"/>
                  <a:gd name="T51" fmla="*/ 2147483647 h 116"/>
                  <a:gd name="T52" fmla="*/ 2147483647 w 183"/>
                  <a:gd name="T53" fmla="*/ 2147483647 h 116"/>
                  <a:gd name="T54" fmla="*/ 2147483647 w 183"/>
                  <a:gd name="T55" fmla="*/ 2147483647 h 116"/>
                  <a:gd name="T56" fmla="*/ 2147483647 w 183"/>
                  <a:gd name="T57" fmla="*/ 2147483647 h 116"/>
                  <a:gd name="T58" fmla="*/ 2147483647 w 183"/>
                  <a:gd name="T59" fmla="*/ 2147483647 h 116"/>
                  <a:gd name="T60" fmla="*/ 2147483647 w 183"/>
                  <a:gd name="T61" fmla="*/ 2147483647 h 116"/>
                  <a:gd name="T62" fmla="*/ 2147483647 w 183"/>
                  <a:gd name="T63" fmla="*/ 2147483647 h 116"/>
                  <a:gd name="T64" fmla="*/ 2004570562 w 183"/>
                  <a:gd name="T65" fmla="*/ 2147483647 h 116"/>
                  <a:gd name="T66" fmla="*/ 1553431929 w 183"/>
                  <a:gd name="T67" fmla="*/ 2147483647 h 116"/>
                  <a:gd name="T68" fmla="*/ 992867250 w 183"/>
                  <a:gd name="T69" fmla="*/ 2147483647 h 116"/>
                  <a:gd name="T70" fmla="*/ 661778109 w 183"/>
                  <a:gd name="T71" fmla="*/ 2147483647 h 116"/>
                  <a:gd name="T72" fmla="*/ 0 w 183"/>
                  <a:gd name="T73" fmla="*/ 2147483647 h 11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83"/>
                  <a:gd name="T112" fmla="*/ 0 h 116"/>
                  <a:gd name="T113" fmla="*/ 183 w 183"/>
                  <a:gd name="T114" fmla="*/ 116 h 11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83" h="116">
                    <a:moveTo>
                      <a:pt x="0" y="22"/>
                    </a:moveTo>
                    <a:lnTo>
                      <a:pt x="15" y="10"/>
                    </a:lnTo>
                    <a:lnTo>
                      <a:pt x="29" y="5"/>
                    </a:lnTo>
                    <a:lnTo>
                      <a:pt x="46" y="1"/>
                    </a:lnTo>
                    <a:lnTo>
                      <a:pt x="65" y="0"/>
                    </a:lnTo>
                    <a:lnTo>
                      <a:pt x="84" y="0"/>
                    </a:lnTo>
                    <a:lnTo>
                      <a:pt x="102" y="1"/>
                    </a:lnTo>
                    <a:lnTo>
                      <a:pt x="124" y="5"/>
                    </a:lnTo>
                    <a:lnTo>
                      <a:pt x="138" y="11"/>
                    </a:lnTo>
                    <a:lnTo>
                      <a:pt x="152" y="17"/>
                    </a:lnTo>
                    <a:lnTo>
                      <a:pt x="152" y="27"/>
                    </a:lnTo>
                    <a:lnTo>
                      <a:pt x="154" y="38"/>
                    </a:lnTo>
                    <a:lnTo>
                      <a:pt x="156" y="49"/>
                    </a:lnTo>
                    <a:lnTo>
                      <a:pt x="159" y="58"/>
                    </a:lnTo>
                    <a:lnTo>
                      <a:pt x="163" y="72"/>
                    </a:lnTo>
                    <a:lnTo>
                      <a:pt x="169" y="86"/>
                    </a:lnTo>
                    <a:lnTo>
                      <a:pt x="175" y="99"/>
                    </a:lnTo>
                    <a:lnTo>
                      <a:pt x="180" y="108"/>
                    </a:lnTo>
                    <a:lnTo>
                      <a:pt x="182" y="115"/>
                    </a:lnTo>
                    <a:lnTo>
                      <a:pt x="167" y="106"/>
                    </a:lnTo>
                    <a:lnTo>
                      <a:pt x="154" y="100"/>
                    </a:lnTo>
                    <a:lnTo>
                      <a:pt x="147" y="98"/>
                    </a:lnTo>
                    <a:lnTo>
                      <a:pt x="136" y="93"/>
                    </a:lnTo>
                    <a:lnTo>
                      <a:pt x="126" y="89"/>
                    </a:lnTo>
                    <a:lnTo>
                      <a:pt x="111" y="87"/>
                    </a:lnTo>
                    <a:lnTo>
                      <a:pt x="94" y="84"/>
                    </a:lnTo>
                    <a:lnTo>
                      <a:pt x="78" y="83"/>
                    </a:lnTo>
                    <a:lnTo>
                      <a:pt x="55" y="82"/>
                    </a:lnTo>
                    <a:lnTo>
                      <a:pt x="37" y="84"/>
                    </a:lnTo>
                    <a:lnTo>
                      <a:pt x="27" y="89"/>
                    </a:lnTo>
                    <a:lnTo>
                      <a:pt x="22" y="91"/>
                    </a:lnTo>
                    <a:lnTo>
                      <a:pt x="20" y="79"/>
                    </a:lnTo>
                    <a:lnTo>
                      <a:pt x="18" y="67"/>
                    </a:lnTo>
                    <a:lnTo>
                      <a:pt x="14" y="53"/>
                    </a:lnTo>
                    <a:lnTo>
                      <a:pt x="9" y="41"/>
                    </a:lnTo>
                    <a:lnTo>
                      <a:pt x="6" y="31"/>
                    </a:lnTo>
                    <a:lnTo>
                      <a:pt x="0" y="22"/>
                    </a:lnTo>
                  </a:path>
                </a:pathLst>
              </a:custGeom>
              <a:solidFill>
                <a:schemeClr val="accent2"/>
              </a:solidFill>
              <a:ln w="12700" cap="rnd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</p:grpSp>
        <p:sp>
          <p:nvSpPr>
            <p:cNvPr id="6" name="Line 28"/>
            <p:cNvSpPr>
              <a:spLocks noChangeShapeType="1"/>
            </p:cNvSpPr>
            <p:nvPr/>
          </p:nvSpPr>
          <p:spPr bwMode="auto">
            <a:xfrm>
              <a:off x="161" y="50"/>
              <a:ext cx="0" cy="718"/>
            </a:xfrm>
            <a:prstGeom prst="line">
              <a:avLst/>
            </a:prstGeom>
            <a:noFill/>
            <a:ln w="38100">
              <a:solidFill>
                <a:srgbClr val="66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581758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96CFD"/>
            </a:gs>
            <a:gs pos="50000">
              <a:srgbClr val="FFFF66"/>
            </a:gs>
            <a:gs pos="100000">
              <a:srgbClr val="396CFD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25888" y="1628800"/>
            <a:ext cx="5048250" cy="5040560"/>
          </a:xfrm>
        </p:spPr>
        <p:txBody>
          <a:bodyPr/>
          <a:lstStyle/>
          <a:p>
            <a:pPr marL="514350" indent="-514350">
              <a:buFontTx/>
              <a:buAutoNum type="arabicPeriod"/>
              <a:defRPr/>
            </a:pPr>
            <a:r>
              <a:rPr lang="uk-UA" sz="2400" b="1" dirty="0" smtClean="0">
                <a:solidFill>
                  <a:schemeClr val="accent6"/>
                </a:solidFill>
              </a:rPr>
              <a:t>Прочитати матеріал параграфа</a:t>
            </a:r>
          </a:p>
          <a:p>
            <a:pPr marL="514350" indent="-514350">
              <a:buFontTx/>
              <a:buAutoNum type="arabicPeriod"/>
              <a:defRPr/>
            </a:pPr>
            <a:r>
              <a:rPr lang="uk-UA" sz="2400" b="1" dirty="0" err="1" smtClean="0">
                <a:solidFill>
                  <a:schemeClr val="accent2">
                    <a:lumMod val="75000"/>
                  </a:schemeClr>
                </a:solidFill>
              </a:rPr>
              <a:t>Самооцінювання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 рівня зрілості та готовності до дорослого життя. </a:t>
            </a:r>
          </a:p>
          <a:p>
            <a:pPr marL="0" indent="0">
              <a:buNone/>
              <a:defRPr/>
            </a:pPr>
            <a:r>
              <a:rPr lang="uk-UA" sz="2400" b="1" dirty="0" smtClean="0">
                <a:solidFill>
                  <a:srgbClr val="FF0000"/>
                </a:solidFill>
              </a:rPr>
              <a:t>Вправа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 «Мої переваги, мої недоліки». Заповніть таблицю, враховуючи свої переваги і недоліки, запишіть можливості, які є у вас завдяки вашим чеснотам, і ті обмеження, які випливають із ваших недоліків.</a:t>
            </a:r>
          </a:p>
          <a:p>
            <a:pPr marL="0" indent="0">
              <a:buFontTx/>
              <a:buNone/>
              <a:defRPr/>
            </a:pPr>
            <a:endParaRPr lang="uk-UA" sz="2800" dirty="0" smtClean="0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76200" y="76200"/>
            <a:ext cx="1066800" cy="990600"/>
            <a:chOff x="144" y="0"/>
            <a:chExt cx="624" cy="768"/>
          </a:xfrm>
        </p:grpSpPr>
        <p:grpSp>
          <p:nvGrpSpPr>
            <p:cNvPr id="65543" name="Group 6"/>
            <p:cNvGrpSpPr>
              <a:grpSpLocks/>
            </p:cNvGrpSpPr>
            <p:nvPr/>
          </p:nvGrpSpPr>
          <p:grpSpPr bwMode="auto">
            <a:xfrm>
              <a:off x="144" y="0"/>
              <a:ext cx="624" cy="551"/>
              <a:chOff x="358" y="1968"/>
              <a:chExt cx="2762" cy="2131"/>
            </a:xfrm>
          </p:grpSpPr>
          <p:sp>
            <p:nvSpPr>
              <p:cNvPr id="65545" name="Freeform 7"/>
              <p:cNvSpPr>
                <a:spLocks/>
              </p:cNvSpPr>
              <p:nvPr/>
            </p:nvSpPr>
            <p:spPr bwMode="auto">
              <a:xfrm>
                <a:off x="779" y="2943"/>
                <a:ext cx="1161" cy="431"/>
              </a:xfrm>
              <a:custGeom>
                <a:avLst/>
                <a:gdLst>
                  <a:gd name="T0" fmla="*/ 0 w 182"/>
                  <a:gd name="T1" fmla="*/ 2147483647 h 57"/>
                  <a:gd name="T2" fmla="*/ 2117043546 w 182"/>
                  <a:gd name="T3" fmla="*/ 1859874899 h 57"/>
                  <a:gd name="T4" fmla="*/ 2147483647 w 182"/>
                  <a:gd name="T5" fmla="*/ 0 h 57"/>
                  <a:gd name="T6" fmla="*/ 2147483647 w 182"/>
                  <a:gd name="T7" fmla="*/ 0 h 57"/>
                  <a:gd name="T8" fmla="*/ 2147483647 w 182"/>
                  <a:gd name="T9" fmla="*/ 1206827261 h 57"/>
                  <a:gd name="T10" fmla="*/ 2147483647 w 182"/>
                  <a:gd name="T11" fmla="*/ 2147483647 h 57"/>
                  <a:gd name="T12" fmla="*/ 2147483647 w 182"/>
                  <a:gd name="T13" fmla="*/ 2147483647 h 57"/>
                  <a:gd name="T14" fmla="*/ 2147483647 w 182"/>
                  <a:gd name="T15" fmla="*/ 2147483647 h 57"/>
                  <a:gd name="T16" fmla="*/ 2147483647 w 182"/>
                  <a:gd name="T17" fmla="*/ 2147483647 h 57"/>
                  <a:gd name="T18" fmla="*/ 2147483647 w 182"/>
                  <a:gd name="T19" fmla="*/ 2147483647 h 57"/>
                  <a:gd name="T20" fmla="*/ 2147483647 w 182"/>
                  <a:gd name="T21" fmla="*/ 2147483647 h 57"/>
                  <a:gd name="T22" fmla="*/ 2147483647 w 182"/>
                  <a:gd name="T23" fmla="*/ 2147483647 h 57"/>
                  <a:gd name="T24" fmla="*/ 2147483647 w 182"/>
                  <a:gd name="T25" fmla="*/ 2147483647 h 57"/>
                  <a:gd name="T26" fmla="*/ 2147483647 w 182"/>
                  <a:gd name="T27" fmla="*/ 2147483647 h 57"/>
                  <a:gd name="T28" fmla="*/ 2147483647 w 182"/>
                  <a:gd name="T29" fmla="*/ 2147483647 h 57"/>
                  <a:gd name="T30" fmla="*/ 2147483647 w 182"/>
                  <a:gd name="T31" fmla="*/ 2147483647 h 57"/>
                  <a:gd name="T32" fmla="*/ 2147483647 w 182"/>
                  <a:gd name="T33" fmla="*/ 2147483647 h 57"/>
                  <a:gd name="T34" fmla="*/ 2147483647 w 182"/>
                  <a:gd name="T35" fmla="*/ 2147483647 h 57"/>
                  <a:gd name="T36" fmla="*/ 2147483647 w 182"/>
                  <a:gd name="T37" fmla="*/ 2147483647 h 57"/>
                  <a:gd name="T38" fmla="*/ 2147483647 w 182"/>
                  <a:gd name="T39" fmla="*/ 2147483647 h 57"/>
                  <a:gd name="T40" fmla="*/ 2147483647 w 182"/>
                  <a:gd name="T41" fmla="*/ 2147483647 h 57"/>
                  <a:gd name="T42" fmla="*/ 2147483647 w 182"/>
                  <a:gd name="T43" fmla="*/ 2147483647 h 57"/>
                  <a:gd name="T44" fmla="*/ 2147483647 w 182"/>
                  <a:gd name="T45" fmla="*/ 2147483647 h 57"/>
                  <a:gd name="T46" fmla="*/ 787058528 w 182"/>
                  <a:gd name="T47" fmla="*/ 2147483647 h 57"/>
                  <a:gd name="T48" fmla="*/ 104038910 w 182"/>
                  <a:gd name="T49" fmla="*/ 2147483647 h 57"/>
                  <a:gd name="T50" fmla="*/ 0 w 182"/>
                  <a:gd name="T51" fmla="*/ 2147483647 h 5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82"/>
                  <a:gd name="T79" fmla="*/ 0 h 57"/>
                  <a:gd name="T80" fmla="*/ 182 w 182"/>
                  <a:gd name="T81" fmla="*/ 57 h 5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82" h="57">
                    <a:moveTo>
                      <a:pt x="0" y="8"/>
                    </a:moveTo>
                    <a:lnTo>
                      <a:pt x="19" y="3"/>
                    </a:lnTo>
                    <a:lnTo>
                      <a:pt x="44" y="0"/>
                    </a:lnTo>
                    <a:lnTo>
                      <a:pt x="67" y="0"/>
                    </a:lnTo>
                    <a:lnTo>
                      <a:pt x="89" y="2"/>
                    </a:lnTo>
                    <a:lnTo>
                      <a:pt x="111" y="8"/>
                    </a:lnTo>
                    <a:lnTo>
                      <a:pt x="135" y="17"/>
                    </a:lnTo>
                    <a:lnTo>
                      <a:pt x="145" y="22"/>
                    </a:lnTo>
                    <a:lnTo>
                      <a:pt x="155" y="28"/>
                    </a:lnTo>
                    <a:lnTo>
                      <a:pt x="163" y="33"/>
                    </a:lnTo>
                    <a:lnTo>
                      <a:pt x="170" y="38"/>
                    </a:lnTo>
                    <a:lnTo>
                      <a:pt x="181" y="56"/>
                    </a:lnTo>
                    <a:lnTo>
                      <a:pt x="170" y="49"/>
                    </a:lnTo>
                    <a:lnTo>
                      <a:pt x="153" y="40"/>
                    </a:lnTo>
                    <a:lnTo>
                      <a:pt x="134" y="33"/>
                    </a:lnTo>
                    <a:lnTo>
                      <a:pt x="119" y="28"/>
                    </a:lnTo>
                    <a:lnTo>
                      <a:pt x="108" y="25"/>
                    </a:lnTo>
                    <a:lnTo>
                      <a:pt x="94" y="21"/>
                    </a:lnTo>
                    <a:lnTo>
                      <a:pt x="80" y="18"/>
                    </a:lnTo>
                    <a:lnTo>
                      <a:pt x="70" y="17"/>
                    </a:lnTo>
                    <a:lnTo>
                      <a:pt x="57" y="17"/>
                    </a:lnTo>
                    <a:lnTo>
                      <a:pt x="42" y="18"/>
                    </a:lnTo>
                    <a:lnTo>
                      <a:pt x="25" y="20"/>
                    </a:lnTo>
                    <a:lnTo>
                      <a:pt x="7" y="23"/>
                    </a:lnTo>
                    <a:lnTo>
                      <a:pt x="1" y="25"/>
                    </a:lnTo>
                    <a:lnTo>
                      <a:pt x="0" y="8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  <p:sp>
            <p:nvSpPr>
              <p:cNvPr id="65546" name="Freeform 8"/>
              <p:cNvSpPr>
                <a:spLocks/>
              </p:cNvSpPr>
              <p:nvPr/>
            </p:nvSpPr>
            <p:spPr bwMode="auto">
              <a:xfrm>
                <a:off x="734" y="3494"/>
                <a:ext cx="1416" cy="514"/>
              </a:xfrm>
              <a:custGeom>
                <a:avLst/>
                <a:gdLst>
                  <a:gd name="T0" fmla="*/ 227202776 w 222"/>
                  <a:gd name="T1" fmla="*/ 2147483647 h 68"/>
                  <a:gd name="T2" fmla="*/ 2147483647 w 222"/>
                  <a:gd name="T3" fmla="*/ 2147483647 h 68"/>
                  <a:gd name="T4" fmla="*/ 2147483647 w 222"/>
                  <a:gd name="T5" fmla="*/ 0 h 68"/>
                  <a:gd name="T6" fmla="*/ 2147483647 w 222"/>
                  <a:gd name="T7" fmla="*/ 0 h 68"/>
                  <a:gd name="T8" fmla="*/ 2147483647 w 222"/>
                  <a:gd name="T9" fmla="*/ 1854012407 h 68"/>
                  <a:gd name="T10" fmla="*/ 2147483647 w 222"/>
                  <a:gd name="T11" fmla="*/ 2147483647 h 68"/>
                  <a:gd name="T12" fmla="*/ 2147483647 w 222"/>
                  <a:gd name="T13" fmla="*/ 2147483647 h 68"/>
                  <a:gd name="T14" fmla="*/ 2147483647 w 222"/>
                  <a:gd name="T15" fmla="*/ 2147483647 h 68"/>
                  <a:gd name="T16" fmla="*/ 2147483647 w 222"/>
                  <a:gd name="T17" fmla="*/ 2147483647 h 68"/>
                  <a:gd name="T18" fmla="*/ 2147483647 w 222"/>
                  <a:gd name="T19" fmla="*/ 2147483647 h 68"/>
                  <a:gd name="T20" fmla="*/ 2147483647 w 222"/>
                  <a:gd name="T21" fmla="*/ 2147483647 h 68"/>
                  <a:gd name="T22" fmla="*/ 2147483647 w 222"/>
                  <a:gd name="T23" fmla="*/ 2147483647 h 68"/>
                  <a:gd name="T24" fmla="*/ 2147483647 w 222"/>
                  <a:gd name="T25" fmla="*/ 2147483647 h 68"/>
                  <a:gd name="T26" fmla="*/ 2147483647 w 222"/>
                  <a:gd name="T27" fmla="*/ 2147483647 h 68"/>
                  <a:gd name="T28" fmla="*/ 2147483647 w 222"/>
                  <a:gd name="T29" fmla="*/ 2147483647 h 68"/>
                  <a:gd name="T30" fmla="*/ 2147483647 w 222"/>
                  <a:gd name="T31" fmla="*/ 2147483647 h 68"/>
                  <a:gd name="T32" fmla="*/ 2147483647 w 222"/>
                  <a:gd name="T33" fmla="*/ 2147483647 h 68"/>
                  <a:gd name="T34" fmla="*/ 2147483647 w 222"/>
                  <a:gd name="T35" fmla="*/ 2147483647 h 68"/>
                  <a:gd name="T36" fmla="*/ 2147483647 w 222"/>
                  <a:gd name="T37" fmla="*/ 2147483647 h 68"/>
                  <a:gd name="T38" fmla="*/ 2147483647 w 222"/>
                  <a:gd name="T39" fmla="*/ 2147483647 h 68"/>
                  <a:gd name="T40" fmla="*/ 1887691686 w 222"/>
                  <a:gd name="T41" fmla="*/ 2147483647 h 68"/>
                  <a:gd name="T42" fmla="*/ 0 w 222"/>
                  <a:gd name="T43" fmla="*/ 2147483647 h 68"/>
                  <a:gd name="T44" fmla="*/ 227202776 w 222"/>
                  <a:gd name="T45" fmla="*/ 2147483647 h 6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22"/>
                  <a:gd name="T70" fmla="*/ 0 h 68"/>
                  <a:gd name="T71" fmla="*/ 222 w 222"/>
                  <a:gd name="T72" fmla="*/ 68 h 68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22" h="68">
                    <a:moveTo>
                      <a:pt x="2" y="10"/>
                    </a:moveTo>
                    <a:lnTo>
                      <a:pt x="25" y="4"/>
                    </a:lnTo>
                    <a:lnTo>
                      <a:pt x="45" y="0"/>
                    </a:lnTo>
                    <a:lnTo>
                      <a:pt x="68" y="0"/>
                    </a:lnTo>
                    <a:lnTo>
                      <a:pt x="90" y="3"/>
                    </a:lnTo>
                    <a:lnTo>
                      <a:pt x="119" y="10"/>
                    </a:lnTo>
                    <a:lnTo>
                      <a:pt x="147" y="18"/>
                    </a:lnTo>
                    <a:lnTo>
                      <a:pt x="174" y="26"/>
                    </a:lnTo>
                    <a:lnTo>
                      <a:pt x="195" y="35"/>
                    </a:lnTo>
                    <a:lnTo>
                      <a:pt x="212" y="42"/>
                    </a:lnTo>
                    <a:lnTo>
                      <a:pt x="221" y="67"/>
                    </a:lnTo>
                    <a:lnTo>
                      <a:pt x="205" y="57"/>
                    </a:lnTo>
                    <a:lnTo>
                      <a:pt x="194" y="52"/>
                    </a:lnTo>
                    <a:lnTo>
                      <a:pt x="177" y="45"/>
                    </a:lnTo>
                    <a:lnTo>
                      <a:pt x="161" y="40"/>
                    </a:lnTo>
                    <a:lnTo>
                      <a:pt x="145" y="36"/>
                    </a:lnTo>
                    <a:lnTo>
                      <a:pt x="120" y="30"/>
                    </a:lnTo>
                    <a:lnTo>
                      <a:pt x="91" y="25"/>
                    </a:lnTo>
                    <a:lnTo>
                      <a:pt x="65" y="22"/>
                    </a:lnTo>
                    <a:lnTo>
                      <a:pt x="43" y="24"/>
                    </a:lnTo>
                    <a:lnTo>
                      <a:pt x="17" y="27"/>
                    </a:lnTo>
                    <a:lnTo>
                      <a:pt x="0" y="32"/>
                    </a:lnTo>
                    <a:lnTo>
                      <a:pt x="2" y="10"/>
                    </a:lnTo>
                  </a:path>
                </a:pathLst>
              </a:custGeom>
              <a:solidFill>
                <a:srgbClr val="FFCC66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  <p:sp>
            <p:nvSpPr>
              <p:cNvPr id="65547" name="Freeform 9"/>
              <p:cNvSpPr>
                <a:spLocks/>
              </p:cNvSpPr>
              <p:nvPr/>
            </p:nvSpPr>
            <p:spPr bwMode="auto">
              <a:xfrm>
                <a:off x="2425" y="3139"/>
                <a:ext cx="204" cy="559"/>
              </a:xfrm>
              <a:custGeom>
                <a:avLst/>
                <a:gdLst>
                  <a:gd name="T0" fmla="*/ 2147483647 w 32"/>
                  <a:gd name="T1" fmla="*/ 2147483647 h 74"/>
                  <a:gd name="T2" fmla="*/ 2147483647 w 32"/>
                  <a:gd name="T3" fmla="*/ 2147483647 h 74"/>
                  <a:gd name="T4" fmla="*/ 2147483647 w 32"/>
                  <a:gd name="T5" fmla="*/ 2147483647 h 74"/>
                  <a:gd name="T6" fmla="*/ 2147483647 w 32"/>
                  <a:gd name="T7" fmla="*/ 2147483647 h 74"/>
                  <a:gd name="T8" fmla="*/ 2147483647 w 32"/>
                  <a:gd name="T9" fmla="*/ 2147483647 h 74"/>
                  <a:gd name="T10" fmla="*/ 2147483647 w 32"/>
                  <a:gd name="T11" fmla="*/ 2147483647 h 74"/>
                  <a:gd name="T12" fmla="*/ 1112992053 w 32"/>
                  <a:gd name="T13" fmla="*/ 2147483647 h 74"/>
                  <a:gd name="T14" fmla="*/ 0 w 32"/>
                  <a:gd name="T15" fmla="*/ 0 h 74"/>
                  <a:gd name="T16" fmla="*/ 103577304 w 32"/>
                  <a:gd name="T17" fmla="*/ 2147483647 h 74"/>
                  <a:gd name="T18" fmla="*/ 1216556276 w 32"/>
                  <a:gd name="T19" fmla="*/ 2147483647 h 74"/>
                  <a:gd name="T20" fmla="*/ 2147483647 w 32"/>
                  <a:gd name="T21" fmla="*/ 2147483647 h 7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2"/>
                  <a:gd name="T34" fmla="*/ 0 h 74"/>
                  <a:gd name="T35" fmla="*/ 32 w 32"/>
                  <a:gd name="T36" fmla="*/ 74 h 7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2" h="74">
                    <a:moveTo>
                      <a:pt x="29" y="73"/>
                    </a:moveTo>
                    <a:lnTo>
                      <a:pt x="31" y="65"/>
                    </a:lnTo>
                    <a:lnTo>
                      <a:pt x="31" y="52"/>
                    </a:lnTo>
                    <a:lnTo>
                      <a:pt x="31" y="37"/>
                    </a:lnTo>
                    <a:lnTo>
                      <a:pt x="29" y="24"/>
                    </a:lnTo>
                    <a:lnTo>
                      <a:pt x="28" y="11"/>
                    </a:lnTo>
                    <a:lnTo>
                      <a:pt x="10" y="6"/>
                    </a:lnTo>
                    <a:lnTo>
                      <a:pt x="0" y="0"/>
                    </a:lnTo>
                    <a:lnTo>
                      <a:pt x="1" y="17"/>
                    </a:lnTo>
                    <a:lnTo>
                      <a:pt x="11" y="47"/>
                    </a:lnTo>
                    <a:lnTo>
                      <a:pt x="29" y="73"/>
                    </a:lnTo>
                  </a:path>
                </a:pathLst>
              </a:custGeom>
              <a:solidFill>
                <a:srgbClr val="FFFF00"/>
              </a:solidFill>
              <a:ln w="12700" cap="rnd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  <p:sp>
            <p:nvSpPr>
              <p:cNvPr id="65548" name="Freeform 10"/>
              <p:cNvSpPr>
                <a:spLocks/>
              </p:cNvSpPr>
              <p:nvPr/>
            </p:nvSpPr>
            <p:spPr bwMode="auto">
              <a:xfrm>
                <a:off x="2278" y="2542"/>
                <a:ext cx="319" cy="733"/>
              </a:xfrm>
              <a:custGeom>
                <a:avLst/>
                <a:gdLst>
                  <a:gd name="T0" fmla="*/ 2147483647 w 50"/>
                  <a:gd name="T1" fmla="*/ 2147483647 h 97"/>
                  <a:gd name="T2" fmla="*/ 2147483647 w 50"/>
                  <a:gd name="T3" fmla="*/ 2147483647 h 97"/>
                  <a:gd name="T4" fmla="*/ 2147483647 w 50"/>
                  <a:gd name="T5" fmla="*/ 2147483647 h 97"/>
                  <a:gd name="T6" fmla="*/ 1891444643 w 50"/>
                  <a:gd name="T7" fmla="*/ 2147483647 h 97"/>
                  <a:gd name="T8" fmla="*/ 999067680 w 50"/>
                  <a:gd name="T9" fmla="*/ 2147483647 h 97"/>
                  <a:gd name="T10" fmla="*/ 0 w 50"/>
                  <a:gd name="T11" fmla="*/ 0 h 97"/>
                  <a:gd name="T12" fmla="*/ 104131291 w 50"/>
                  <a:gd name="T13" fmla="*/ 2147483647 h 97"/>
                  <a:gd name="T14" fmla="*/ 104131291 w 50"/>
                  <a:gd name="T15" fmla="*/ 2147483647 h 97"/>
                  <a:gd name="T16" fmla="*/ 664357466 w 50"/>
                  <a:gd name="T17" fmla="*/ 2147483647 h 97"/>
                  <a:gd name="T18" fmla="*/ 1227150262 w 50"/>
                  <a:gd name="T19" fmla="*/ 2147483647 h 97"/>
                  <a:gd name="T20" fmla="*/ 1454768177 w 50"/>
                  <a:gd name="T21" fmla="*/ 2147483647 h 97"/>
                  <a:gd name="T22" fmla="*/ 1891444643 w 50"/>
                  <a:gd name="T23" fmla="*/ 2147483647 h 97"/>
                  <a:gd name="T24" fmla="*/ 2147483647 w 50"/>
                  <a:gd name="T25" fmla="*/ 2147483647 h 97"/>
                  <a:gd name="T26" fmla="*/ 2147483647 w 50"/>
                  <a:gd name="T27" fmla="*/ 2147483647 h 97"/>
                  <a:gd name="T28" fmla="*/ 2147483647 w 50"/>
                  <a:gd name="T29" fmla="*/ 2147483647 h 97"/>
                  <a:gd name="T30" fmla="*/ 2147483647 w 50"/>
                  <a:gd name="T31" fmla="*/ 2147483647 h 97"/>
                  <a:gd name="T32" fmla="*/ 2147483647 w 50"/>
                  <a:gd name="T33" fmla="*/ 2147483647 h 97"/>
                  <a:gd name="T34" fmla="*/ 2147483647 w 50"/>
                  <a:gd name="T35" fmla="*/ 2147483647 h 97"/>
                  <a:gd name="T36" fmla="*/ 2147483647 w 50"/>
                  <a:gd name="T37" fmla="*/ 2147483647 h 9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0"/>
                  <a:gd name="T58" fmla="*/ 0 h 97"/>
                  <a:gd name="T59" fmla="*/ 50 w 50"/>
                  <a:gd name="T60" fmla="*/ 97 h 9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0" h="97">
                    <a:moveTo>
                      <a:pt x="38" y="17"/>
                    </a:moveTo>
                    <a:lnTo>
                      <a:pt x="35" y="15"/>
                    </a:lnTo>
                    <a:lnTo>
                      <a:pt x="27" y="15"/>
                    </a:lnTo>
                    <a:lnTo>
                      <a:pt x="17" y="10"/>
                    </a:lnTo>
                    <a:lnTo>
                      <a:pt x="9" y="5"/>
                    </a:lnTo>
                    <a:lnTo>
                      <a:pt x="0" y="0"/>
                    </a:lnTo>
                    <a:lnTo>
                      <a:pt x="1" y="17"/>
                    </a:lnTo>
                    <a:lnTo>
                      <a:pt x="1" y="30"/>
                    </a:lnTo>
                    <a:lnTo>
                      <a:pt x="6" y="38"/>
                    </a:lnTo>
                    <a:lnTo>
                      <a:pt x="11" y="49"/>
                    </a:lnTo>
                    <a:lnTo>
                      <a:pt x="13" y="62"/>
                    </a:lnTo>
                    <a:lnTo>
                      <a:pt x="17" y="70"/>
                    </a:lnTo>
                    <a:lnTo>
                      <a:pt x="22" y="80"/>
                    </a:lnTo>
                    <a:lnTo>
                      <a:pt x="32" y="86"/>
                    </a:lnTo>
                    <a:lnTo>
                      <a:pt x="49" y="96"/>
                    </a:lnTo>
                    <a:lnTo>
                      <a:pt x="43" y="58"/>
                    </a:lnTo>
                    <a:lnTo>
                      <a:pt x="43" y="49"/>
                    </a:lnTo>
                    <a:lnTo>
                      <a:pt x="39" y="31"/>
                    </a:lnTo>
                    <a:lnTo>
                      <a:pt x="38" y="17"/>
                    </a:lnTo>
                  </a:path>
                </a:pathLst>
              </a:custGeom>
              <a:solidFill>
                <a:schemeClr val="accent2"/>
              </a:solidFill>
              <a:ln w="12700" cap="rnd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  <p:sp>
            <p:nvSpPr>
              <p:cNvPr id="65549" name="Freeform 11"/>
              <p:cNvSpPr>
                <a:spLocks/>
              </p:cNvSpPr>
              <p:nvPr/>
            </p:nvSpPr>
            <p:spPr bwMode="auto">
              <a:xfrm>
                <a:off x="1595" y="2157"/>
                <a:ext cx="823" cy="982"/>
              </a:xfrm>
              <a:custGeom>
                <a:avLst/>
                <a:gdLst>
                  <a:gd name="T0" fmla="*/ 2014640984 w 129"/>
                  <a:gd name="T1" fmla="*/ 2147483647 h 130"/>
                  <a:gd name="T2" fmla="*/ 455561750 w 129"/>
                  <a:gd name="T3" fmla="*/ 2147483647 h 130"/>
                  <a:gd name="T4" fmla="*/ 104107869 w 129"/>
                  <a:gd name="T5" fmla="*/ 2147483647 h 130"/>
                  <a:gd name="T6" fmla="*/ 0 w 129"/>
                  <a:gd name="T7" fmla="*/ 2147483647 h 130"/>
                  <a:gd name="T8" fmla="*/ 332100784 w 129"/>
                  <a:gd name="T9" fmla="*/ 2147483647 h 130"/>
                  <a:gd name="T10" fmla="*/ 787662228 w 129"/>
                  <a:gd name="T11" fmla="*/ 635745172 h 130"/>
                  <a:gd name="T12" fmla="*/ 2147483647 w 129"/>
                  <a:gd name="T13" fmla="*/ 0 h 130"/>
                  <a:gd name="T14" fmla="*/ 2147483647 w 129"/>
                  <a:gd name="T15" fmla="*/ 635745172 h 130"/>
                  <a:gd name="T16" fmla="*/ 2147483647 w 129"/>
                  <a:gd name="T17" fmla="*/ 2147483647 h 130"/>
                  <a:gd name="T18" fmla="*/ 2147483647 w 129"/>
                  <a:gd name="T19" fmla="*/ 2147483647 h 130"/>
                  <a:gd name="T20" fmla="*/ 2147483647 w 129"/>
                  <a:gd name="T21" fmla="*/ 2147483647 h 130"/>
                  <a:gd name="T22" fmla="*/ 2147483647 w 129"/>
                  <a:gd name="T23" fmla="*/ 2147483647 h 130"/>
                  <a:gd name="T24" fmla="*/ 2147483647 w 129"/>
                  <a:gd name="T25" fmla="*/ 2147483647 h 130"/>
                  <a:gd name="T26" fmla="*/ 2147483647 w 129"/>
                  <a:gd name="T27" fmla="*/ 2147483647 h 130"/>
                  <a:gd name="T28" fmla="*/ 2147483647 w 129"/>
                  <a:gd name="T29" fmla="*/ 2147483647 h 130"/>
                  <a:gd name="T30" fmla="*/ 2147483647 w 129"/>
                  <a:gd name="T31" fmla="*/ 2147483647 h 130"/>
                  <a:gd name="T32" fmla="*/ 2147483647 w 129"/>
                  <a:gd name="T33" fmla="*/ 2147483647 h 130"/>
                  <a:gd name="T34" fmla="*/ 2147483647 w 129"/>
                  <a:gd name="T35" fmla="*/ 2147483647 h 130"/>
                  <a:gd name="T36" fmla="*/ 2147483647 w 129"/>
                  <a:gd name="T37" fmla="*/ 2147483647 h 130"/>
                  <a:gd name="T38" fmla="*/ 2147483647 w 129"/>
                  <a:gd name="T39" fmla="*/ 2147483647 h 130"/>
                  <a:gd name="T40" fmla="*/ 2014640984 w 129"/>
                  <a:gd name="T41" fmla="*/ 2147483647 h 13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29"/>
                  <a:gd name="T64" fmla="*/ 0 h 130"/>
                  <a:gd name="T65" fmla="*/ 129 w 129"/>
                  <a:gd name="T66" fmla="*/ 130 h 13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29" h="130">
                    <a:moveTo>
                      <a:pt x="18" y="114"/>
                    </a:moveTo>
                    <a:lnTo>
                      <a:pt x="4" y="87"/>
                    </a:lnTo>
                    <a:lnTo>
                      <a:pt x="1" y="79"/>
                    </a:lnTo>
                    <a:lnTo>
                      <a:pt x="0" y="61"/>
                    </a:lnTo>
                    <a:lnTo>
                      <a:pt x="3" y="15"/>
                    </a:lnTo>
                    <a:lnTo>
                      <a:pt x="7" y="1"/>
                    </a:lnTo>
                    <a:lnTo>
                      <a:pt x="23" y="0"/>
                    </a:lnTo>
                    <a:lnTo>
                      <a:pt x="59" y="1"/>
                    </a:lnTo>
                    <a:lnTo>
                      <a:pt x="88" y="9"/>
                    </a:lnTo>
                    <a:lnTo>
                      <a:pt x="111" y="25"/>
                    </a:lnTo>
                    <a:lnTo>
                      <a:pt x="111" y="29"/>
                    </a:lnTo>
                    <a:lnTo>
                      <a:pt x="107" y="47"/>
                    </a:lnTo>
                    <a:lnTo>
                      <a:pt x="111" y="79"/>
                    </a:lnTo>
                    <a:lnTo>
                      <a:pt x="119" y="105"/>
                    </a:lnTo>
                    <a:lnTo>
                      <a:pt x="128" y="129"/>
                    </a:lnTo>
                    <a:lnTo>
                      <a:pt x="112" y="127"/>
                    </a:lnTo>
                    <a:lnTo>
                      <a:pt x="96" y="121"/>
                    </a:lnTo>
                    <a:lnTo>
                      <a:pt x="78" y="114"/>
                    </a:lnTo>
                    <a:lnTo>
                      <a:pt x="63" y="114"/>
                    </a:lnTo>
                    <a:lnTo>
                      <a:pt x="41" y="112"/>
                    </a:lnTo>
                    <a:lnTo>
                      <a:pt x="18" y="114"/>
                    </a:lnTo>
                  </a:path>
                </a:pathLst>
              </a:custGeom>
              <a:solidFill>
                <a:schemeClr val="accent2"/>
              </a:solidFill>
              <a:ln w="12700" cap="rnd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  <p:sp>
            <p:nvSpPr>
              <p:cNvPr id="65550" name="Freeform 12"/>
              <p:cNvSpPr>
                <a:spLocks/>
              </p:cNvSpPr>
              <p:nvPr/>
            </p:nvSpPr>
            <p:spPr bwMode="auto">
              <a:xfrm>
                <a:off x="1372" y="2081"/>
                <a:ext cx="262" cy="756"/>
              </a:xfrm>
              <a:custGeom>
                <a:avLst/>
                <a:gdLst>
                  <a:gd name="T0" fmla="*/ 0 w 41"/>
                  <a:gd name="T1" fmla="*/ 0 h 100"/>
                  <a:gd name="T2" fmla="*/ 675759759 w 41"/>
                  <a:gd name="T3" fmla="*/ 1855926937 h 100"/>
                  <a:gd name="T4" fmla="*/ 1242765583 w 41"/>
                  <a:gd name="T5" fmla="*/ 2147483647 h 100"/>
                  <a:gd name="T6" fmla="*/ 1582144051 w 41"/>
                  <a:gd name="T7" fmla="*/ 2147483647 h 100"/>
                  <a:gd name="T8" fmla="*/ 1938070075 w 41"/>
                  <a:gd name="T9" fmla="*/ 2147483647 h 100"/>
                  <a:gd name="T10" fmla="*/ 2147483647 w 41"/>
                  <a:gd name="T11" fmla="*/ 2147483647 h 100"/>
                  <a:gd name="T12" fmla="*/ 2147483647 w 41"/>
                  <a:gd name="T13" fmla="*/ 2147483647 h 100"/>
                  <a:gd name="T14" fmla="*/ 2147483647 w 41"/>
                  <a:gd name="T15" fmla="*/ 2147483647 h 100"/>
                  <a:gd name="T16" fmla="*/ 2147483647 w 41"/>
                  <a:gd name="T17" fmla="*/ 2147483647 h 100"/>
                  <a:gd name="T18" fmla="*/ 2147483647 w 41"/>
                  <a:gd name="T19" fmla="*/ 2147483647 h 100"/>
                  <a:gd name="T20" fmla="*/ 2147483647 w 41"/>
                  <a:gd name="T21" fmla="*/ 2147483647 h 100"/>
                  <a:gd name="T22" fmla="*/ 2147483647 w 41"/>
                  <a:gd name="T23" fmla="*/ 2147483647 h 100"/>
                  <a:gd name="T24" fmla="*/ 2147483647 w 41"/>
                  <a:gd name="T25" fmla="*/ 2147483647 h 100"/>
                  <a:gd name="T26" fmla="*/ 2147483647 w 41"/>
                  <a:gd name="T27" fmla="*/ 2147483647 h 100"/>
                  <a:gd name="T28" fmla="*/ 2147483647 w 41"/>
                  <a:gd name="T29" fmla="*/ 2147483647 h 100"/>
                  <a:gd name="T30" fmla="*/ 2147483647 w 41"/>
                  <a:gd name="T31" fmla="*/ 2147483647 h 100"/>
                  <a:gd name="T32" fmla="*/ 2147483647 w 41"/>
                  <a:gd name="T33" fmla="*/ 2147483647 h 100"/>
                  <a:gd name="T34" fmla="*/ 1473807270 w 41"/>
                  <a:gd name="T35" fmla="*/ 2147483647 h 100"/>
                  <a:gd name="T36" fmla="*/ 1137433954 w 41"/>
                  <a:gd name="T37" fmla="*/ 2147483647 h 100"/>
                  <a:gd name="T38" fmla="*/ 906395539 w 41"/>
                  <a:gd name="T39" fmla="*/ 2147483647 h 100"/>
                  <a:gd name="T40" fmla="*/ 675759759 w 41"/>
                  <a:gd name="T41" fmla="*/ 2147483647 h 100"/>
                  <a:gd name="T42" fmla="*/ 0 w 41"/>
                  <a:gd name="T43" fmla="*/ 2147483647 h 100"/>
                  <a:gd name="T44" fmla="*/ 0 w 41"/>
                  <a:gd name="T45" fmla="*/ 0 h 10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41"/>
                  <a:gd name="T70" fmla="*/ 0 h 100"/>
                  <a:gd name="T71" fmla="*/ 41 w 41"/>
                  <a:gd name="T72" fmla="*/ 100 h 10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41" h="100">
                    <a:moveTo>
                      <a:pt x="0" y="0"/>
                    </a:moveTo>
                    <a:lnTo>
                      <a:pt x="6" y="3"/>
                    </a:lnTo>
                    <a:lnTo>
                      <a:pt x="11" y="6"/>
                    </a:lnTo>
                    <a:lnTo>
                      <a:pt x="14" y="8"/>
                    </a:lnTo>
                    <a:lnTo>
                      <a:pt x="17" y="9"/>
                    </a:lnTo>
                    <a:lnTo>
                      <a:pt x="21" y="10"/>
                    </a:lnTo>
                    <a:lnTo>
                      <a:pt x="26" y="11"/>
                    </a:lnTo>
                    <a:lnTo>
                      <a:pt x="33" y="12"/>
                    </a:lnTo>
                    <a:lnTo>
                      <a:pt x="40" y="13"/>
                    </a:lnTo>
                    <a:lnTo>
                      <a:pt x="38" y="28"/>
                    </a:lnTo>
                    <a:lnTo>
                      <a:pt x="33" y="49"/>
                    </a:lnTo>
                    <a:lnTo>
                      <a:pt x="33" y="62"/>
                    </a:lnTo>
                    <a:lnTo>
                      <a:pt x="34" y="68"/>
                    </a:lnTo>
                    <a:lnTo>
                      <a:pt x="33" y="75"/>
                    </a:lnTo>
                    <a:lnTo>
                      <a:pt x="35" y="99"/>
                    </a:lnTo>
                    <a:lnTo>
                      <a:pt x="29" y="87"/>
                    </a:lnTo>
                    <a:lnTo>
                      <a:pt x="20" y="69"/>
                    </a:lnTo>
                    <a:lnTo>
                      <a:pt x="13" y="51"/>
                    </a:lnTo>
                    <a:lnTo>
                      <a:pt x="10" y="40"/>
                    </a:lnTo>
                    <a:lnTo>
                      <a:pt x="8" y="35"/>
                    </a:lnTo>
                    <a:lnTo>
                      <a:pt x="6" y="29"/>
                    </a:lnTo>
                    <a:lnTo>
                      <a:pt x="0" y="11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2"/>
              </a:solidFill>
              <a:ln w="12700" cap="rnd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  <p:sp>
            <p:nvSpPr>
              <p:cNvPr id="65551" name="Freeform 13"/>
              <p:cNvSpPr>
                <a:spLocks/>
              </p:cNvSpPr>
              <p:nvPr/>
            </p:nvSpPr>
            <p:spPr bwMode="auto">
              <a:xfrm>
                <a:off x="447" y="1968"/>
                <a:ext cx="1225" cy="945"/>
              </a:xfrm>
              <a:custGeom>
                <a:avLst/>
                <a:gdLst>
                  <a:gd name="T0" fmla="*/ 0 w 192"/>
                  <a:gd name="T1" fmla="*/ 2147483647 h 125"/>
                  <a:gd name="T2" fmla="*/ 664485726 w 192"/>
                  <a:gd name="T3" fmla="*/ 2147483647 h 125"/>
                  <a:gd name="T4" fmla="*/ 1227393668 w 192"/>
                  <a:gd name="T5" fmla="*/ 2147483647 h 125"/>
                  <a:gd name="T6" fmla="*/ 2015461643 w 192"/>
                  <a:gd name="T7" fmla="*/ 2147483647 h 125"/>
                  <a:gd name="T8" fmla="*/ 2147483647 w 192"/>
                  <a:gd name="T9" fmla="*/ 2147483647 h 125"/>
                  <a:gd name="T10" fmla="*/ 2147483647 w 192"/>
                  <a:gd name="T11" fmla="*/ 1205289175 h 125"/>
                  <a:gd name="T12" fmla="*/ 2147483647 w 192"/>
                  <a:gd name="T13" fmla="*/ 640736818 h 125"/>
                  <a:gd name="T14" fmla="*/ 2147483647 w 192"/>
                  <a:gd name="T15" fmla="*/ 0 h 125"/>
                  <a:gd name="T16" fmla="*/ 2147483647 w 192"/>
                  <a:gd name="T17" fmla="*/ 0 h 125"/>
                  <a:gd name="T18" fmla="*/ 2147483647 w 192"/>
                  <a:gd name="T19" fmla="*/ 0 h 125"/>
                  <a:gd name="T20" fmla="*/ 2147483647 w 192"/>
                  <a:gd name="T21" fmla="*/ 0 h 125"/>
                  <a:gd name="T22" fmla="*/ 2147483647 w 192"/>
                  <a:gd name="T23" fmla="*/ 1205289175 h 125"/>
                  <a:gd name="T24" fmla="*/ 2147483647 w 192"/>
                  <a:gd name="T25" fmla="*/ 1855927050 h 125"/>
                  <a:gd name="T26" fmla="*/ 2147483647 w 192"/>
                  <a:gd name="T27" fmla="*/ 2147483647 h 125"/>
                  <a:gd name="T28" fmla="*/ 2147483647 w 192"/>
                  <a:gd name="T29" fmla="*/ 2147483647 h 125"/>
                  <a:gd name="T30" fmla="*/ 2147483647 w 192"/>
                  <a:gd name="T31" fmla="*/ 2147483647 h 125"/>
                  <a:gd name="T32" fmla="*/ 2147483647 w 192"/>
                  <a:gd name="T33" fmla="*/ 2147483647 h 125"/>
                  <a:gd name="T34" fmla="*/ 2147483647 w 192"/>
                  <a:gd name="T35" fmla="*/ 2147483647 h 125"/>
                  <a:gd name="T36" fmla="*/ 2147483647 w 192"/>
                  <a:gd name="T37" fmla="*/ 2147483647 h 125"/>
                  <a:gd name="T38" fmla="*/ 2147483647 w 192"/>
                  <a:gd name="T39" fmla="*/ 2147483647 h 125"/>
                  <a:gd name="T40" fmla="*/ 2147483647 w 192"/>
                  <a:gd name="T41" fmla="*/ 2147483647 h 125"/>
                  <a:gd name="T42" fmla="*/ 2147483647 w 192"/>
                  <a:gd name="T43" fmla="*/ 2147483647 h 125"/>
                  <a:gd name="T44" fmla="*/ 2147483647 w 192"/>
                  <a:gd name="T45" fmla="*/ 2147483647 h 125"/>
                  <a:gd name="T46" fmla="*/ 2147483647 w 192"/>
                  <a:gd name="T47" fmla="*/ 2147483647 h 125"/>
                  <a:gd name="T48" fmla="*/ 2147483647 w 192"/>
                  <a:gd name="T49" fmla="*/ 2147483647 h 125"/>
                  <a:gd name="T50" fmla="*/ 2147483647 w 192"/>
                  <a:gd name="T51" fmla="*/ 2147483647 h 125"/>
                  <a:gd name="T52" fmla="*/ 2147483647 w 192"/>
                  <a:gd name="T53" fmla="*/ 2147483647 h 125"/>
                  <a:gd name="T54" fmla="*/ 2147483647 w 192"/>
                  <a:gd name="T55" fmla="*/ 2147483647 h 125"/>
                  <a:gd name="T56" fmla="*/ 2147483647 w 192"/>
                  <a:gd name="T57" fmla="*/ 2147483647 h 125"/>
                  <a:gd name="T58" fmla="*/ 2147483647 w 192"/>
                  <a:gd name="T59" fmla="*/ 2147483647 h 125"/>
                  <a:gd name="T60" fmla="*/ 2147483647 w 192"/>
                  <a:gd name="T61" fmla="*/ 2147483647 h 125"/>
                  <a:gd name="T62" fmla="*/ 2147483647 w 192"/>
                  <a:gd name="T63" fmla="*/ 2147483647 h 125"/>
                  <a:gd name="T64" fmla="*/ 2147483647 w 192"/>
                  <a:gd name="T65" fmla="*/ 2147483647 h 125"/>
                  <a:gd name="T66" fmla="*/ 2147483647 w 192"/>
                  <a:gd name="T67" fmla="*/ 2147483647 h 125"/>
                  <a:gd name="T68" fmla="*/ 2147483647 w 192"/>
                  <a:gd name="T69" fmla="*/ 2147483647 h 125"/>
                  <a:gd name="T70" fmla="*/ 2147483647 w 192"/>
                  <a:gd name="T71" fmla="*/ 2147483647 h 125"/>
                  <a:gd name="T72" fmla="*/ 2147483647 w 192"/>
                  <a:gd name="T73" fmla="*/ 2147483647 h 125"/>
                  <a:gd name="T74" fmla="*/ 2147483647 w 192"/>
                  <a:gd name="T75" fmla="*/ 2147483647 h 125"/>
                  <a:gd name="T76" fmla="*/ 2015461643 w 192"/>
                  <a:gd name="T77" fmla="*/ 2147483647 h 125"/>
                  <a:gd name="T78" fmla="*/ 1787740748 w 192"/>
                  <a:gd name="T79" fmla="*/ 2147483647 h 125"/>
                  <a:gd name="T80" fmla="*/ 1348340330 w 192"/>
                  <a:gd name="T81" fmla="*/ 2147483647 h 125"/>
                  <a:gd name="T82" fmla="*/ 788003254 w 192"/>
                  <a:gd name="T83" fmla="*/ 2147483647 h 125"/>
                  <a:gd name="T84" fmla="*/ 332281042 w 192"/>
                  <a:gd name="T85" fmla="*/ 2147483647 h 125"/>
                  <a:gd name="T86" fmla="*/ 0 w 192"/>
                  <a:gd name="T87" fmla="*/ 2147483647 h 125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92"/>
                  <a:gd name="T133" fmla="*/ 0 h 125"/>
                  <a:gd name="T134" fmla="*/ 192 w 192"/>
                  <a:gd name="T135" fmla="*/ 125 h 125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92" h="125">
                    <a:moveTo>
                      <a:pt x="0" y="21"/>
                    </a:moveTo>
                    <a:lnTo>
                      <a:pt x="6" y="16"/>
                    </a:lnTo>
                    <a:lnTo>
                      <a:pt x="11" y="13"/>
                    </a:lnTo>
                    <a:lnTo>
                      <a:pt x="18" y="10"/>
                    </a:lnTo>
                    <a:lnTo>
                      <a:pt x="29" y="6"/>
                    </a:lnTo>
                    <a:lnTo>
                      <a:pt x="40" y="2"/>
                    </a:lnTo>
                    <a:lnTo>
                      <a:pt x="50" y="1"/>
                    </a:lnTo>
                    <a:lnTo>
                      <a:pt x="60" y="0"/>
                    </a:lnTo>
                    <a:lnTo>
                      <a:pt x="72" y="0"/>
                    </a:lnTo>
                    <a:lnTo>
                      <a:pt x="87" y="0"/>
                    </a:lnTo>
                    <a:lnTo>
                      <a:pt x="100" y="0"/>
                    </a:lnTo>
                    <a:lnTo>
                      <a:pt x="113" y="2"/>
                    </a:lnTo>
                    <a:lnTo>
                      <a:pt x="121" y="3"/>
                    </a:lnTo>
                    <a:lnTo>
                      <a:pt x="132" y="7"/>
                    </a:lnTo>
                    <a:lnTo>
                      <a:pt x="142" y="11"/>
                    </a:lnTo>
                    <a:lnTo>
                      <a:pt x="149" y="15"/>
                    </a:lnTo>
                    <a:lnTo>
                      <a:pt x="154" y="17"/>
                    </a:lnTo>
                    <a:lnTo>
                      <a:pt x="155" y="25"/>
                    </a:lnTo>
                    <a:lnTo>
                      <a:pt x="156" y="29"/>
                    </a:lnTo>
                    <a:lnTo>
                      <a:pt x="157" y="39"/>
                    </a:lnTo>
                    <a:lnTo>
                      <a:pt x="161" y="53"/>
                    </a:lnTo>
                    <a:lnTo>
                      <a:pt x="166" y="67"/>
                    </a:lnTo>
                    <a:lnTo>
                      <a:pt x="173" y="87"/>
                    </a:lnTo>
                    <a:lnTo>
                      <a:pt x="182" y="107"/>
                    </a:lnTo>
                    <a:lnTo>
                      <a:pt x="187" y="117"/>
                    </a:lnTo>
                    <a:lnTo>
                      <a:pt x="191" y="124"/>
                    </a:lnTo>
                    <a:lnTo>
                      <a:pt x="180" y="117"/>
                    </a:lnTo>
                    <a:lnTo>
                      <a:pt x="170" y="110"/>
                    </a:lnTo>
                    <a:lnTo>
                      <a:pt x="156" y="104"/>
                    </a:lnTo>
                    <a:lnTo>
                      <a:pt x="140" y="97"/>
                    </a:lnTo>
                    <a:lnTo>
                      <a:pt x="124" y="92"/>
                    </a:lnTo>
                    <a:lnTo>
                      <a:pt x="109" y="89"/>
                    </a:lnTo>
                    <a:lnTo>
                      <a:pt x="90" y="87"/>
                    </a:lnTo>
                    <a:lnTo>
                      <a:pt x="72" y="86"/>
                    </a:lnTo>
                    <a:lnTo>
                      <a:pt x="54" y="87"/>
                    </a:lnTo>
                    <a:lnTo>
                      <a:pt x="36" y="90"/>
                    </a:lnTo>
                    <a:lnTo>
                      <a:pt x="20" y="95"/>
                    </a:lnTo>
                    <a:lnTo>
                      <a:pt x="20" y="87"/>
                    </a:lnTo>
                    <a:lnTo>
                      <a:pt x="18" y="75"/>
                    </a:lnTo>
                    <a:lnTo>
                      <a:pt x="16" y="62"/>
                    </a:lnTo>
                    <a:lnTo>
                      <a:pt x="12" y="50"/>
                    </a:lnTo>
                    <a:lnTo>
                      <a:pt x="7" y="38"/>
                    </a:lnTo>
                    <a:lnTo>
                      <a:pt x="3" y="28"/>
                    </a:lnTo>
                    <a:lnTo>
                      <a:pt x="0" y="21"/>
                    </a:lnTo>
                  </a:path>
                </a:pathLst>
              </a:custGeom>
              <a:solidFill>
                <a:schemeClr val="accent2"/>
              </a:solidFill>
              <a:ln w="12700" cap="rnd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  <p:sp>
            <p:nvSpPr>
              <p:cNvPr id="65552" name="Freeform 14"/>
              <p:cNvSpPr>
                <a:spLocks/>
              </p:cNvSpPr>
              <p:nvPr/>
            </p:nvSpPr>
            <p:spPr bwMode="auto">
              <a:xfrm>
                <a:off x="2520" y="2542"/>
                <a:ext cx="409" cy="733"/>
              </a:xfrm>
              <a:custGeom>
                <a:avLst/>
                <a:gdLst>
                  <a:gd name="T0" fmla="*/ 2147483647 w 64"/>
                  <a:gd name="T1" fmla="*/ 2147483647 h 97"/>
                  <a:gd name="T2" fmla="*/ 2147483647 w 64"/>
                  <a:gd name="T3" fmla="*/ 2147483647 h 97"/>
                  <a:gd name="T4" fmla="*/ 2147483647 w 64"/>
                  <a:gd name="T5" fmla="*/ 2147483647 h 97"/>
                  <a:gd name="T6" fmla="*/ 2147483647 w 64"/>
                  <a:gd name="T7" fmla="*/ 2147483647 h 97"/>
                  <a:gd name="T8" fmla="*/ 1474403806 w 64"/>
                  <a:gd name="T9" fmla="*/ 2147483647 h 97"/>
                  <a:gd name="T10" fmla="*/ 906781607 w 64"/>
                  <a:gd name="T11" fmla="*/ 2147483647 h 97"/>
                  <a:gd name="T12" fmla="*/ 676067475 w 64"/>
                  <a:gd name="T13" fmla="*/ 2147483647 h 97"/>
                  <a:gd name="T14" fmla="*/ 570276813 w 64"/>
                  <a:gd name="T15" fmla="*/ 2147483647 h 97"/>
                  <a:gd name="T16" fmla="*/ 570276813 w 64"/>
                  <a:gd name="T17" fmla="*/ 2147483647 h 97"/>
                  <a:gd name="T18" fmla="*/ 570276813 w 64"/>
                  <a:gd name="T19" fmla="*/ 2147483647 h 97"/>
                  <a:gd name="T20" fmla="*/ 105790535 w 64"/>
                  <a:gd name="T21" fmla="*/ 2147483647 h 97"/>
                  <a:gd name="T22" fmla="*/ 105790535 w 64"/>
                  <a:gd name="T23" fmla="*/ 2147483647 h 97"/>
                  <a:gd name="T24" fmla="*/ 0 w 64"/>
                  <a:gd name="T25" fmla="*/ 2147483647 h 97"/>
                  <a:gd name="T26" fmla="*/ 0 w 64"/>
                  <a:gd name="T27" fmla="*/ 2147483647 h 97"/>
                  <a:gd name="T28" fmla="*/ 0 w 64"/>
                  <a:gd name="T29" fmla="*/ 2147483647 h 97"/>
                  <a:gd name="T30" fmla="*/ 1474403806 w 64"/>
                  <a:gd name="T31" fmla="*/ 1850326220 h 97"/>
                  <a:gd name="T32" fmla="*/ 2147483647 w 64"/>
                  <a:gd name="T33" fmla="*/ 637391934 h 97"/>
                  <a:gd name="T34" fmla="*/ 2147483647 w 64"/>
                  <a:gd name="T35" fmla="*/ 0 h 97"/>
                  <a:gd name="T36" fmla="*/ 2147483647 w 64"/>
                  <a:gd name="T37" fmla="*/ 1201575056 h 97"/>
                  <a:gd name="T38" fmla="*/ 2147483647 w 64"/>
                  <a:gd name="T39" fmla="*/ 2147483647 h 97"/>
                  <a:gd name="T40" fmla="*/ 2147483647 w 64"/>
                  <a:gd name="T41" fmla="*/ 2147483647 h 97"/>
                  <a:gd name="T42" fmla="*/ 2147483647 w 64"/>
                  <a:gd name="T43" fmla="*/ 2147483647 h 97"/>
                  <a:gd name="T44" fmla="*/ 2147483647 w 64"/>
                  <a:gd name="T45" fmla="*/ 2147483647 h 97"/>
                  <a:gd name="T46" fmla="*/ 2147483647 w 64"/>
                  <a:gd name="T47" fmla="*/ 2147483647 h 97"/>
                  <a:gd name="T48" fmla="*/ 2147483647 w 64"/>
                  <a:gd name="T49" fmla="*/ 2147483647 h 97"/>
                  <a:gd name="T50" fmla="*/ 2147483647 w 64"/>
                  <a:gd name="T51" fmla="*/ 2147483647 h 97"/>
                  <a:gd name="T52" fmla="*/ 2147483647 w 64"/>
                  <a:gd name="T53" fmla="*/ 2147483647 h 97"/>
                  <a:gd name="T54" fmla="*/ 2147483647 w 64"/>
                  <a:gd name="T55" fmla="*/ 2147483647 h 9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64"/>
                  <a:gd name="T85" fmla="*/ 0 h 97"/>
                  <a:gd name="T86" fmla="*/ 64 w 64"/>
                  <a:gd name="T87" fmla="*/ 97 h 9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64" h="97">
                    <a:moveTo>
                      <a:pt x="63" y="88"/>
                    </a:moveTo>
                    <a:lnTo>
                      <a:pt x="49" y="85"/>
                    </a:lnTo>
                    <a:lnTo>
                      <a:pt x="37" y="85"/>
                    </a:lnTo>
                    <a:lnTo>
                      <a:pt x="26" y="85"/>
                    </a:lnTo>
                    <a:lnTo>
                      <a:pt x="13" y="89"/>
                    </a:lnTo>
                    <a:lnTo>
                      <a:pt x="8" y="96"/>
                    </a:lnTo>
                    <a:lnTo>
                      <a:pt x="6" y="83"/>
                    </a:lnTo>
                    <a:lnTo>
                      <a:pt x="5" y="77"/>
                    </a:lnTo>
                    <a:lnTo>
                      <a:pt x="5" y="66"/>
                    </a:lnTo>
                    <a:lnTo>
                      <a:pt x="1" y="51"/>
                    </a:lnTo>
                    <a:lnTo>
                      <a:pt x="1" y="39"/>
                    </a:lnTo>
                    <a:lnTo>
                      <a:pt x="0" y="27"/>
                    </a:lnTo>
                    <a:lnTo>
                      <a:pt x="0" y="14"/>
                    </a:lnTo>
                    <a:lnTo>
                      <a:pt x="0" y="6"/>
                    </a:lnTo>
                    <a:lnTo>
                      <a:pt x="13" y="3"/>
                    </a:lnTo>
                    <a:lnTo>
                      <a:pt x="32" y="1"/>
                    </a:lnTo>
                    <a:lnTo>
                      <a:pt x="43" y="0"/>
                    </a:lnTo>
                    <a:lnTo>
                      <a:pt x="60" y="2"/>
                    </a:lnTo>
                    <a:lnTo>
                      <a:pt x="55" y="12"/>
                    </a:lnTo>
                    <a:lnTo>
                      <a:pt x="53" y="22"/>
                    </a:lnTo>
                    <a:lnTo>
                      <a:pt x="53" y="30"/>
                    </a:lnTo>
                    <a:lnTo>
                      <a:pt x="53" y="39"/>
                    </a:lnTo>
                    <a:lnTo>
                      <a:pt x="51" y="48"/>
                    </a:lnTo>
                    <a:lnTo>
                      <a:pt x="53" y="58"/>
                    </a:lnTo>
                    <a:lnTo>
                      <a:pt x="55" y="67"/>
                    </a:lnTo>
                    <a:lnTo>
                      <a:pt x="59" y="77"/>
                    </a:lnTo>
                    <a:lnTo>
                      <a:pt x="63" y="88"/>
                    </a:lnTo>
                  </a:path>
                </a:pathLst>
              </a:custGeom>
              <a:solidFill>
                <a:schemeClr val="accent2"/>
              </a:solidFill>
              <a:ln w="12700" cap="rnd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  <p:sp>
            <p:nvSpPr>
              <p:cNvPr id="65553" name="Freeform 15"/>
              <p:cNvSpPr>
                <a:spLocks/>
              </p:cNvSpPr>
              <p:nvPr/>
            </p:nvSpPr>
            <p:spPr bwMode="auto">
              <a:xfrm>
                <a:off x="2578" y="3192"/>
                <a:ext cx="453" cy="431"/>
              </a:xfrm>
              <a:custGeom>
                <a:avLst/>
                <a:gdLst>
                  <a:gd name="T0" fmla="*/ 2147483647 w 71"/>
                  <a:gd name="T1" fmla="*/ 2147483647 h 57"/>
                  <a:gd name="T2" fmla="*/ 2147483647 w 71"/>
                  <a:gd name="T3" fmla="*/ 2147483647 h 57"/>
                  <a:gd name="T4" fmla="*/ 2147483647 w 71"/>
                  <a:gd name="T5" fmla="*/ 2147483647 h 57"/>
                  <a:gd name="T6" fmla="*/ 2147483647 w 71"/>
                  <a:gd name="T7" fmla="*/ 1206827261 h 57"/>
                  <a:gd name="T8" fmla="*/ 2147483647 w 71"/>
                  <a:gd name="T9" fmla="*/ 0 h 57"/>
                  <a:gd name="T10" fmla="*/ 2147483647 w 71"/>
                  <a:gd name="T11" fmla="*/ 0 h 57"/>
                  <a:gd name="T12" fmla="*/ 560379798 w 71"/>
                  <a:gd name="T13" fmla="*/ 1859874899 h 57"/>
                  <a:gd name="T14" fmla="*/ 0 w 71"/>
                  <a:gd name="T15" fmla="*/ 2147483647 h 57"/>
                  <a:gd name="T16" fmla="*/ 104154455 w 71"/>
                  <a:gd name="T17" fmla="*/ 2147483647 h 57"/>
                  <a:gd name="T18" fmla="*/ 104154455 w 71"/>
                  <a:gd name="T19" fmla="*/ 2147483647 h 57"/>
                  <a:gd name="T20" fmla="*/ 104154455 w 71"/>
                  <a:gd name="T21" fmla="*/ 2147483647 h 57"/>
                  <a:gd name="T22" fmla="*/ 228144994 w 71"/>
                  <a:gd name="T23" fmla="*/ 2147483647 h 57"/>
                  <a:gd name="T24" fmla="*/ 332299526 w 71"/>
                  <a:gd name="T25" fmla="*/ 2147483647 h 57"/>
                  <a:gd name="T26" fmla="*/ 664534534 w 71"/>
                  <a:gd name="T27" fmla="*/ 2147483647 h 57"/>
                  <a:gd name="T28" fmla="*/ 1683296438 w 71"/>
                  <a:gd name="T29" fmla="*/ 2147483647 h 57"/>
                  <a:gd name="T30" fmla="*/ 2147483647 w 71"/>
                  <a:gd name="T31" fmla="*/ 2147483647 h 57"/>
                  <a:gd name="T32" fmla="*/ 2147483647 w 71"/>
                  <a:gd name="T33" fmla="*/ 2147483647 h 57"/>
                  <a:gd name="T34" fmla="*/ 2147483647 w 71"/>
                  <a:gd name="T35" fmla="*/ 2147483647 h 57"/>
                  <a:gd name="T36" fmla="*/ 2147483647 w 71"/>
                  <a:gd name="T37" fmla="*/ 2147483647 h 5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1"/>
                  <a:gd name="T58" fmla="*/ 0 h 57"/>
                  <a:gd name="T59" fmla="*/ 71 w 71"/>
                  <a:gd name="T60" fmla="*/ 57 h 5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1" h="57">
                    <a:moveTo>
                      <a:pt x="70" y="52"/>
                    </a:moveTo>
                    <a:lnTo>
                      <a:pt x="61" y="34"/>
                    </a:lnTo>
                    <a:lnTo>
                      <a:pt x="57" y="15"/>
                    </a:lnTo>
                    <a:lnTo>
                      <a:pt x="53" y="2"/>
                    </a:lnTo>
                    <a:lnTo>
                      <a:pt x="39" y="0"/>
                    </a:lnTo>
                    <a:lnTo>
                      <a:pt x="26" y="0"/>
                    </a:lnTo>
                    <a:lnTo>
                      <a:pt x="5" y="3"/>
                    </a:lnTo>
                    <a:lnTo>
                      <a:pt x="0" y="4"/>
                    </a:lnTo>
                    <a:lnTo>
                      <a:pt x="1" y="15"/>
                    </a:lnTo>
                    <a:lnTo>
                      <a:pt x="1" y="28"/>
                    </a:lnTo>
                    <a:lnTo>
                      <a:pt x="1" y="38"/>
                    </a:lnTo>
                    <a:lnTo>
                      <a:pt x="2" y="44"/>
                    </a:lnTo>
                    <a:lnTo>
                      <a:pt x="3" y="53"/>
                    </a:lnTo>
                    <a:lnTo>
                      <a:pt x="6" y="56"/>
                    </a:lnTo>
                    <a:lnTo>
                      <a:pt x="15" y="49"/>
                    </a:lnTo>
                    <a:lnTo>
                      <a:pt x="32" y="48"/>
                    </a:lnTo>
                    <a:lnTo>
                      <a:pt x="47" y="48"/>
                    </a:lnTo>
                    <a:lnTo>
                      <a:pt x="59" y="50"/>
                    </a:lnTo>
                    <a:lnTo>
                      <a:pt x="70" y="52"/>
                    </a:lnTo>
                  </a:path>
                </a:pathLst>
              </a:custGeom>
              <a:solidFill>
                <a:srgbClr val="FFFF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  <p:sp>
            <p:nvSpPr>
              <p:cNvPr id="65554" name="Freeform 16"/>
              <p:cNvSpPr>
                <a:spLocks/>
              </p:cNvSpPr>
              <p:nvPr/>
            </p:nvSpPr>
            <p:spPr bwMode="auto">
              <a:xfrm>
                <a:off x="1742" y="2981"/>
                <a:ext cx="842" cy="597"/>
              </a:xfrm>
              <a:custGeom>
                <a:avLst/>
                <a:gdLst>
                  <a:gd name="T0" fmla="*/ 2147483647 w 132"/>
                  <a:gd name="T1" fmla="*/ 2147483647 h 79"/>
                  <a:gd name="T2" fmla="*/ 2147483647 w 132"/>
                  <a:gd name="T3" fmla="*/ 2147483647 h 79"/>
                  <a:gd name="T4" fmla="*/ 2147483647 w 132"/>
                  <a:gd name="T5" fmla="*/ 2147483647 h 79"/>
                  <a:gd name="T6" fmla="*/ 2147483647 w 132"/>
                  <a:gd name="T7" fmla="*/ 2147483647 h 79"/>
                  <a:gd name="T8" fmla="*/ 2147483647 w 132"/>
                  <a:gd name="T9" fmla="*/ 2147483647 h 79"/>
                  <a:gd name="T10" fmla="*/ 2147483647 w 132"/>
                  <a:gd name="T11" fmla="*/ 2147483647 h 79"/>
                  <a:gd name="T12" fmla="*/ 2147483647 w 132"/>
                  <a:gd name="T13" fmla="*/ 2147483647 h 79"/>
                  <a:gd name="T14" fmla="*/ 2147483647 w 132"/>
                  <a:gd name="T15" fmla="*/ 2147483647 h 79"/>
                  <a:gd name="T16" fmla="*/ 2147483647 w 132"/>
                  <a:gd name="T17" fmla="*/ 2147483647 h 79"/>
                  <a:gd name="T18" fmla="*/ 2147483647 w 132"/>
                  <a:gd name="T19" fmla="*/ 2147483647 h 79"/>
                  <a:gd name="T20" fmla="*/ 2147483647 w 132"/>
                  <a:gd name="T21" fmla="*/ 2147483647 h 79"/>
                  <a:gd name="T22" fmla="*/ 2147483647 w 132"/>
                  <a:gd name="T23" fmla="*/ 2147483647 h 79"/>
                  <a:gd name="T24" fmla="*/ 2147483647 w 132"/>
                  <a:gd name="T25" fmla="*/ 0 h 79"/>
                  <a:gd name="T26" fmla="*/ 0 w 132"/>
                  <a:gd name="T27" fmla="*/ 2147483647 h 79"/>
                  <a:gd name="T28" fmla="*/ 1345795432 w 132"/>
                  <a:gd name="T29" fmla="*/ 2147483647 h 79"/>
                  <a:gd name="T30" fmla="*/ 2147483647 w 132"/>
                  <a:gd name="T31" fmla="*/ 2147483647 h 79"/>
                  <a:gd name="T32" fmla="*/ 2147483647 w 132"/>
                  <a:gd name="T33" fmla="*/ 2147483647 h 7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2"/>
                  <a:gd name="T52" fmla="*/ 0 h 79"/>
                  <a:gd name="T53" fmla="*/ 132 w 132"/>
                  <a:gd name="T54" fmla="*/ 79 h 7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2" h="79">
                    <a:moveTo>
                      <a:pt x="24" y="58"/>
                    </a:moveTo>
                    <a:lnTo>
                      <a:pt x="41" y="58"/>
                    </a:lnTo>
                    <a:lnTo>
                      <a:pt x="67" y="58"/>
                    </a:lnTo>
                    <a:lnTo>
                      <a:pt x="96" y="64"/>
                    </a:lnTo>
                    <a:lnTo>
                      <a:pt x="116" y="71"/>
                    </a:lnTo>
                    <a:lnTo>
                      <a:pt x="129" y="78"/>
                    </a:lnTo>
                    <a:lnTo>
                      <a:pt x="131" y="76"/>
                    </a:lnTo>
                    <a:lnTo>
                      <a:pt x="120" y="55"/>
                    </a:lnTo>
                    <a:lnTo>
                      <a:pt x="114" y="34"/>
                    </a:lnTo>
                    <a:lnTo>
                      <a:pt x="106" y="20"/>
                    </a:lnTo>
                    <a:lnTo>
                      <a:pt x="77" y="12"/>
                    </a:lnTo>
                    <a:lnTo>
                      <a:pt x="55" y="4"/>
                    </a:lnTo>
                    <a:lnTo>
                      <a:pt x="20" y="0"/>
                    </a:lnTo>
                    <a:lnTo>
                      <a:pt x="0" y="4"/>
                    </a:lnTo>
                    <a:lnTo>
                      <a:pt x="12" y="30"/>
                    </a:lnTo>
                    <a:lnTo>
                      <a:pt x="20" y="50"/>
                    </a:lnTo>
                    <a:lnTo>
                      <a:pt x="24" y="58"/>
                    </a:lnTo>
                  </a:path>
                </a:pathLst>
              </a:custGeom>
              <a:solidFill>
                <a:srgbClr val="FFFF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  <p:sp>
            <p:nvSpPr>
              <p:cNvPr id="65555" name="Freeform 17"/>
              <p:cNvSpPr>
                <a:spLocks/>
              </p:cNvSpPr>
              <p:nvPr/>
            </p:nvSpPr>
            <p:spPr bwMode="auto">
              <a:xfrm>
                <a:off x="594" y="2633"/>
                <a:ext cx="1276" cy="741"/>
              </a:xfrm>
              <a:custGeom>
                <a:avLst/>
                <a:gdLst>
                  <a:gd name="T0" fmla="*/ 0 w 200"/>
                  <a:gd name="T1" fmla="*/ 2147483647 h 98"/>
                  <a:gd name="T2" fmla="*/ 1348078277 w 200"/>
                  <a:gd name="T3" fmla="*/ 2147483647 h 98"/>
                  <a:gd name="T4" fmla="*/ 2147483647 w 200"/>
                  <a:gd name="T5" fmla="*/ 2147483647 h 98"/>
                  <a:gd name="T6" fmla="*/ 2147483647 w 200"/>
                  <a:gd name="T7" fmla="*/ 2147483647 h 98"/>
                  <a:gd name="T8" fmla="*/ 2147483647 w 200"/>
                  <a:gd name="T9" fmla="*/ 2147483647 h 98"/>
                  <a:gd name="T10" fmla="*/ 2147483647 w 200"/>
                  <a:gd name="T11" fmla="*/ 2147483647 h 98"/>
                  <a:gd name="T12" fmla="*/ 2147483647 w 200"/>
                  <a:gd name="T13" fmla="*/ 2147483647 h 98"/>
                  <a:gd name="T14" fmla="*/ 2147483647 w 200"/>
                  <a:gd name="T15" fmla="*/ 2147483647 h 98"/>
                  <a:gd name="T16" fmla="*/ 2147483647 w 200"/>
                  <a:gd name="T17" fmla="*/ 2147483647 h 98"/>
                  <a:gd name="T18" fmla="*/ 2147483647 w 200"/>
                  <a:gd name="T19" fmla="*/ 2147483647 h 98"/>
                  <a:gd name="T20" fmla="*/ 2147483647 w 200"/>
                  <a:gd name="T21" fmla="*/ 2147483647 h 98"/>
                  <a:gd name="T22" fmla="*/ 2147483647 w 200"/>
                  <a:gd name="T23" fmla="*/ 2147483647 h 98"/>
                  <a:gd name="T24" fmla="*/ 2147483647 w 200"/>
                  <a:gd name="T25" fmla="*/ 2147483647 h 98"/>
                  <a:gd name="T26" fmla="*/ 2147483647 w 200"/>
                  <a:gd name="T27" fmla="*/ 641550946 h 98"/>
                  <a:gd name="T28" fmla="*/ 2147483647 w 200"/>
                  <a:gd name="T29" fmla="*/ 0 h 98"/>
                  <a:gd name="T30" fmla="*/ 1891444643 w 200"/>
                  <a:gd name="T31" fmla="*/ 1859607214 h 98"/>
                  <a:gd name="T32" fmla="*/ 0 w 200"/>
                  <a:gd name="T33" fmla="*/ 2147483647 h 98"/>
                  <a:gd name="T34" fmla="*/ 104131291 w 200"/>
                  <a:gd name="T35" fmla="*/ 2147483647 h 98"/>
                  <a:gd name="T36" fmla="*/ 104131291 w 200"/>
                  <a:gd name="T37" fmla="*/ 2147483647 h 98"/>
                  <a:gd name="T38" fmla="*/ 0 w 200"/>
                  <a:gd name="T39" fmla="*/ 2147483647 h 9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200"/>
                  <a:gd name="T61" fmla="*/ 0 h 98"/>
                  <a:gd name="T62" fmla="*/ 200 w 200"/>
                  <a:gd name="T63" fmla="*/ 98 h 98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200" h="98">
                    <a:moveTo>
                      <a:pt x="0" y="62"/>
                    </a:moveTo>
                    <a:lnTo>
                      <a:pt x="12" y="58"/>
                    </a:lnTo>
                    <a:lnTo>
                      <a:pt x="38" y="55"/>
                    </a:lnTo>
                    <a:lnTo>
                      <a:pt x="60" y="55"/>
                    </a:lnTo>
                    <a:lnTo>
                      <a:pt x="86" y="59"/>
                    </a:lnTo>
                    <a:lnTo>
                      <a:pt x="120" y="69"/>
                    </a:lnTo>
                    <a:lnTo>
                      <a:pt x="174" y="86"/>
                    </a:lnTo>
                    <a:lnTo>
                      <a:pt x="199" y="97"/>
                    </a:lnTo>
                    <a:lnTo>
                      <a:pt x="184" y="66"/>
                    </a:lnTo>
                    <a:lnTo>
                      <a:pt x="171" y="43"/>
                    </a:lnTo>
                    <a:lnTo>
                      <a:pt x="164" y="35"/>
                    </a:lnTo>
                    <a:lnTo>
                      <a:pt x="138" y="20"/>
                    </a:lnTo>
                    <a:lnTo>
                      <a:pt x="105" y="7"/>
                    </a:lnTo>
                    <a:lnTo>
                      <a:pt x="67" y="1"/>
                    </a:lnTo>
                    <a:lnTo>
                      <a:pt x="36" y="0"/>
                    </a:lnTo>
                    <a:lnTo>
                      <a:pt x="17" y="3"/>
                    </a:lnTo>
                    <a:lnTo>
                      <a:pt x="0" y="11"/>
                    </a:lnTo>
                    <a:lnTo>
                      <a:pt x="1" y="23"/>
                    </a:lnTo>
                    <a:lnTo>
                      <a:pt x="1" y="47"/>
                    </a:lnTo>
                    <a:lnTo>
                      <a:pt x="0" y="62"/>
                    </a:lnTo>
                  </a:path>
                </a:pathLst>
              </a:custGeom>
              <a:solidFill>
                <a:srgbClr val="FFFF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  <p:sp>
            <p:nvSpPr>
              <p:cNvPr id="65556" name="Freeform 18"/>
              <p:cNvSpPr>
                <a:spLocks/>
              </p:cNvSpPr>
              <p:nvPr/>
            </p:nvSpPr>
            <p:spPr bwMode="auto">
              <a:xfrm>
                <a:off x="1449" y="3555"/>
                <a:ext cx="567" cy="378"/>
              </a:xfrm>
              <a:custGeom>
                <a:avLst/>
                <a:gdLst>
                  <a:gd name="T0" fmla="*/ 0 w 89"/>
                  <a:gd name="T1" fmla="*/ 0 h 50"/>
                  <a:gd name="T2" fmla="*/ 328406593 w 89"/>
                  <a:gd name="T3" fmla="*/ 2147483647 h 50"/>
                  <a:gd name="T4" fmla="*/ 1435458602 w 89"/>
                  <a:gd name="T5" fmla="*/ 2147483647 h 50"/>
                  <a:gd name="T6" fmla="*/ 2147483647 w 89"/>
                  <a:gd name="T7" fmla="*/ 2147483647 h 50"/>
                  <a:gd name="T8" fmla="*/ 2147483647 w 89"/>
                  <a:gd name="T9" fmla="*/ 2147483647 h 50"/>
                  <a:gd name="T10" fmla="*/ 2147483647 w 89"/>
                  <a:gd name="T11" fmla="*/ 2147483647 h 50"/>
                  <a:gd name="T12" fmla="*/ 2147483647 w 89"/>
                  <a:gd name="T13" fmla="*/ 2147483647 h 50"/>
                  <a:gd name="T14" fmla="*/ 2147483647 w 89"/>
                  <a:gd name="T15" fmla="*/ 2147483647 h 50"/>
                  <a:gd name="T16" fmla="*/ 2147483647 w 89"/>
                  <a:gd name="T17" fmla="*/ 2147483647 h 50"/>
                  <a:gd name="T18" fmla="*/ 2147483647 w 89"/>
                  <a:gd name="T19" fmla="*/ 2147483647 h 50"/>
                  <a:gd name="T20" fmla="*/ 2147483647 w 89"/>
                  <a:gd name="T21" fmla="*/ 2147483647 h 50"/>
                  <a:gd name="T22" fmla="*/ 2147483647 w 89"/>
                  <a:gd name="T23" fmla="*/ 2147483647 h 50"/>
                  <a:gd name="T24" fmla="*/ 2147483647 w 89"/>
                  <a:gd name="T25" fmla="*/ 2147483647 h 50"/>
                  <a:gd name="T26" fmla="*/ 0 w 89"/>
                  <a:gd name="T27" fmla="*/ 0 h 5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89"/>
                  <a:gd name="T43" fmla="*/ 0 h 50"/>
                  <a:gd name="T44" fmla="*/ 89 w 89"/>
                  <a:gd name="T45" fmla="*/ 50 h 5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89" h="50">
                    <a:moveTo>
                      <a:pt x="0" y="0"/>
                    </a:moveTo>
                    <a:lnTo>
                      <a:pt x="3" y="49"/>
                    </a:lnTo>
                    <a:lnTo>
                      <a:pt x="13" y="43"/>
                    </a:lnTo>
                    <a:lnTo>
                      <a:pt x="21" y="38"/>
                    </a:lnTo>
                    <a:lnTo>
                      <a:pt x="35" y="35"/>
                    </a:lnTo>
                    <a:lnTo>
                      <a:pt x="47" y="38"/>
                    </a:lnTo>
                    <a:lnTo>
                      <a:pt x="61" y="39"/>
                    </a:lnTo>
                    <a:lnTo>
                      <a:pt x="77" y="41"/>
                    </a:lnTo>
                    <a:lnTo>
                      <a:pt x="87" y="36"/>
                    </a:lnTo>
                    <a:lnTo>
                      <a:pt x="88" y="29"/>
                    </a:lnTo>
                    <a:lnTo>
                      <a:pt x="78" y="25"/>
                    </a:lnTo>
                    <a:lnTo>
                      <a:pt x="54" y="11"/>
                    </a:lnTo>
                    <a:lnTo>
                      <a:pt x="29" y="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CC66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  <p:sp>
            <p:nvSpPr>
              <p:cNvPr id="65557" name="Freeform 19"/>
              <p:cNvSpPr>
                <a:spLocks/>
              </p:cNvSpPr>
              <p:nvPr/>
            </p:nvSpPr>
            <p:spPr bwMode="auto">
              <a:xfrm>
                <a:off x="505" y="3018"/>
                <a:ext cx="1511" cy="779"/>
              </a:xfrm>
              <a:custGeom>
                <a:avLst/>
                <a:gdLst>
                  <a:gd name="T0" fmla="*/ 1444230616 w 237"/>
                  <a:gd name="T1" fmla="*/ 2147483647 h 103"/>
                  <a:gd name="T2" fmla="*/ 2147483647 w 237"/>
                  <a:gd name="T3" fmla="*/ 1862761431 h 103"/>
                  <a:gd name="T4" fmla="*/ 2147483647 w 237"/>
                  <a:gd name="T5" fmla="*/ 0 h 103"/>
                  <a:gd name="T6" fmla="*/ 2147483647 w 237"/>
                  <a:gd name="T7" fmla="*/ 0 h 103"/>
                  <a:gd name="T8" fmla="*/ 2147483647 w 237"/>
                  <a:gd name="T9" fmla="*/ 652620413 h 103"/>
                  <a:gd name="T10" fmla="*/ 2147483647 w 237"/>
                  <a:gd name="T11" fmla="*/ 1210143681 h 103"/>
                  <a:gd name="T12" fmla="*/ 2147483647 w 237"/>
                  <a:gd name="T13" fmla="*/ 2147483647 h 103"/>
                  <a:gd name="T14" fmla="*/ 2147483647 w 237"/>
                  <a:gd name="T15" fmla="*/ 2147483647 h 103"/>
                  <a:gd name="T16" fmla="*/ 2147483647 w 237"/>
                  <a:gd name="T17" fmla="*/ 2147483647 h 103"/>
                  <a:gd name="T18" fmla="*/ 2147483647 w 237"/>
                  <a:gd name="T19" fmla="*/ 2147483647 h 103"/>
                  <a:gd name="T20" fmla="*/ 2147483647 w 237"/>
                  <a:gd name="T21" fmla="*/ 2147483647 h 103"/>
                  <a:gd name="T22" fmla="*/ 2147483647 w 237"/>
                  <a:gd name="T23" fmla="*/ 2147483647 h 103"/>
                  <a:gd name="T24" fmla="*/ 2147483647 w 237"/>
                  <a:gd name="T25" fmla="*/ 2147483647 h 103"/>
                  <a:gd name="T26" fmla="*/ 2147483647 w 237"/>
                  <a:gd name="T27" fmla="*/ 2147483647 h 103"/>
                  <a:gd name="T28" fmla="*/ 2147483647 w 237"/>
                  <a:gd name="T29" fmla="*/ 2147483647 h 103"/>
                  <a:gd name="T30" fmla="*/ 2147483647 w 237"/>
                  <a:gd name="T31" fmla="*/ 2147483647 h 103"/>
                  <a:gd name="T32" fmla="*/ 2147483647 w 237"/>
                  <a:gd name="T33" fmla="*/ 2147483647 h 103"/>
                  <a:gd name="T34" fmla="*/ 2147483647 w 237"/>
                  <a:gd name="T35" fmla="*/ 2147483647 h 103"/>
                  <a:gd name="T36" fmla="*/ 2147483647 w 237"/>
                  <a:gd name="T37" fmla="*/ 2147483647 h 103"/>
                  <a:gd name="T38" fmla="*/ 2147483647 w 237"/>
                  <a:gd name="T39" fmla="*/ 2147483647 h 103"/>
                  <a:gd name="T40" fmla="*/ 2147483647 w 237"/>
                  <a:gd name="T41" fmla="*/ 2147483647 h 103"/>
                  <a:gd name="T42" fmla="*/ 2147483647 w 237"/>
                  <a:gd name="T43" fmla="*/ 2147483647 h 103"/>
                  <a:gd name="T44" fmla="*/ 0 w 237"/>
                  <a:gd name="T45" fmla="*/ 2147483647 h 103"/>
                  <a:gd name="T46" fmla="*/ 103619916 w 237"/>
                  <a:gd name="T47" fmla="*/ 2147483647 h 103"/>
                  <a:gd name="T48" fmla="*/ 557074265 w 237"/>
                  <a:gd name="T49" fmla="*/ 2147483647 h 103"/>
                  <a:gd name="T50" fmla="*/ 660631574 w 237"/>
                  <a:gd name="T51" fmla="*/ 2147483647 h 103"/>
                  <a:gd name="T52" fmla="*/ 990776292 w 237"/>
                  <a:gd name="T53" fmla="*/ 2147483647 h 103"/>
                  <a:gd name="T54" fmla="*/ 1340137152 w 237"/>
                  <a:gd name="T55" fmla="*/ 2147483647 h 103"/>
                  <a:gd name="T56" fmla="*/ 1444230616 w 237"/>
                  <a:gd name="T57" fmla="*/ 2147483647 h 103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37"/>
                  <a:gd name="T88" fmla="*/ 0 h 103"/>
                  <a:gd name="T89" fmla="*/ 237 w 237"/>
                  <a:gd name="T90" fmla="*/ 103 h 103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37" h="103">
                    <a:moveTo>
                      <a:pt x="13" y="7"/>
                    </a:moveTo>
                    <a:lnTo>
                      <a:pt x="29" y="3"/>
                    </a:lnTo>
                    <a:lnTo>
                      <a:pt x="45" y="0"/>
                    </a:lnTo>
                    <a:lnTo>
                      <a:pt x="61" y="0"/>
                    </a:lnTo>
                    <a:lnTo>
                      <a:pt x="75" y="1"/>
                    </a:lnTo>
                    <a:lnTo>
                      <a:pt x="88" y="2"/>
                    </a:lnTo>
                    <a:lnTo>
                      <a:pt x="105" y="6"/>
                    </a:lnTo>
                    <a:lnTo>
                      <a:pt x="144" y="16"/>
                    </a:lnTo>
                    <a:lnTo>
                      <a:pt x="165" y="22"/>
                    </a:lnTo>
                    <a:lnTo>
                      <a:pt x="199" y="34"/>
                    </a:lnTo>
                    <a:lnTo>
                      <a:pt x="215" y="42"/>
                    </a:lnTo>
                    <a:lnTo>
                      <a:pt x="236" y="102"/>
                    </a:lnTo>
                    <a:lnTo>
                      <a:pt x="232" y="97"/>
                    </a:lnTo>
                    <a:lnTo>
                      <a:pt x="224" y="93"/>
                    </a:lnTo>
                    <a:lnTo>
                      <a:pt x="211" y="86"/>
                    </a:lnTo>
                    <a:lnTo>
                      <a:pt x="192" y="80"/>
                    </a:lnTo>
                    <a:lnTo>
                      <a:pt x="169" y="74"/>
                    </a:lnTo>
                    <a:lnTo>
                      <a:pt x="138" y="68"/>
                    </a:lnTo>
                    <a:lnTo>
                      <a:pt x="115" y="66"/>
                    </a:lnTo>
                    <a:lnTo>
                      <a:pt x="86" y="65"/>
                    </a:lnTo>
                    <a:lnTo>
                      <a:pt x="54" y="70"/>
                    </a:lnTo>
                    <a:lnTo>
                      <a:pt x="23" y="76"/>
                    </a:lnTo>
                    <a:lnTo>
                      <a:pt x="0" y="82"/>
                    </a:lnTo>
                    <a:lnTo>
                      <a:pt x="1" y="74"/>
                    </a:lnTo>
                    <a:lnTo>
                      <a:pt x="5" y="61"/>
                    </a:lnTo>
                    <a:lnTo>
                      <a:pt x="6" y="51"/>
                    </a:lnTo>
                    <a:lnTo>
                      <a:pt x="9" y="37"/>
                    </a:lnTo>
                    <a:lnTo>
                      <a:pt x="12" y="24"/>
                    </a:lnTo>
                    <a:lnTo>
                      <a:pt x="13" y="7"/>
                    </a:lnTo>
                  </a:path>
                </a:pathLst>
              </a:custGeom>
              <a:solidFill>
                <a:srgbClr val="FFFF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  <p:sp>
            <p:nvSpPr>
              <p:cNvPr id="65558" name="Freeform 20"/>
              <p:cNvSpPr>
                <a:spLocks/>
              </p:cNvSpPr>
              <p:nvPr/>
            </p:nvSpPr>
            <p:spPr bwMode="auto">
              <a:xfrm>
                <a:off x="2501" y="3887"/>
                <a:ext cx="185" cy="212"/>
              </a:xfrm>
              <a:custGeom>
                <a:avLst/>
                <a:gdLst>
                  <a:gd name="T0" fmla="*/ 1678531454 w 29"/>
                  <a:gd name="T1" fmla="*/ 2147483647 h 28"/>
                  <a:gd name="T2" fmla="*/ 0 w 29"/>
                  <a:gd name="T3" fmla="*/ 0 h 28"/>
                  <a:gd name="T4" fmla="*/ 2147483647 w 29"/>
                  <a:gd name="T5" fmla="*/ 2147483647 h 28"/>
                  <a:gd name="T6" fmla="*/ 2147483647 w 29"/>
                  <a:gd name="T7" fmla="*/ 2147483647 h 28"/>
                  <a:gd name="T8" fmla="*/ 1678531454 w 29"/>
                  <a:gd name="T9" fmla="*/ 2147483647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28"/>
                  <a:gd name="T17" fmla="*/ 29 w 29"/>
                  <a:gd name="T18" fmla="*/ 28 h 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28">
                    <a:moveTo>
                      <a:pt x="15" y="27"/>
                    </a:moveTo>
                    <a:lnTo>
                      <a:pt x="0" y="0"/>
                    </a:lnTo>
                    <a:lnTo>
                      <a:pt x="28" y="11"/>
                    </a:lnTo>
                    <a:lnTo>
                      <a:pt x="26" y="21"/>
                    </a:lnTo>
                    <a:lnTo>
                      <a:pt x="15" y="27"/>
                    </a:lnTo>
                  </a:path>
                </a:pathLst>
              </a:custGeom>
              <a:solidFill>
                <a:srgbClr val="FFCC66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  <p:sp>
            <p:nvSpPr>
              <p:cNvPr id="65559" name="Freeform 21"/>
              <p:cNvSpPr>
                <a:spLocks/>
              </p:cNvSpPr>
              <p:nvPr/>
            </p:nvSpPr>
            <p:spPr bwMode="auto">
              <a:xfrm>
                <a:off x="1474" y="3404"/>
                <a:ext cx="1199" cy="635"/>
              </a:xfrm>
              <a:custGeom>
                <a:avLst/>
                <a:gdLst>
                  <a:gd name="T0" fmla="*/ 2147483647 w 188"/>
                  <a:gd name="T1" fmla="*/ 2147483647 h 84"/>
                  <a:gd name="T2" fmla="*/ 2147483647 w 188"/>
                  <a:gd name="T3" fmla="*/ 2147483647 h 84"/>
                  <a:gd name="T4" fmla="*/ 2147483647 w 188"/>
                  <a:gd name="T5" fmla="*/ 2147483647 h 84"/>
                  <a:gd name="T6" fmla="*/ 2147483647 w 188"/>
                  <a:gd name="T7" fmla="*/ 2147483647 h 84"/>
                  <a:gd name="T8" fmla="*/ 2147483647 w 188"/>
                  <a:gd name="T9" fmla="*/ 2147483647 h 84"/>
                  <a:gd name="T10" fmla="*/ 2147483647 w 188"/>
                  <a:gd name="T11" fmla="*/ 2147483647 h 84"/>
                  <a:gd name="T12" fmla="*/ 2147483647 w 188"/>
                  <a:gd name="T13" fmla="*/ 2147483647 h 84"/>
                  <a:gd name="T14" fmla="*/ 2147483647 w 188"/>
                  <a:gd name="T15" fmla="*/ 2147483647 h 84"/>
                  <a:gd name="T16" fmla="*/ 2147483647 w 188"/>
                  <a:gd name="T17" fmla="*/ 2147483647 h 84"/>
                  <a:gd name="T18" fmla="*/ 2147483647 w 188"/>
                  <a:gd name="T19" fmla="*/ 1204833806 h 84"/>
                  <a:gd name="T20" fmla="*/ 2147483647 w 188"/>
                  <a:gd name="T21" fmla="*/ 0 h 84"/>
                  <a:gd name="T22" fmla="*/ 2147483647 w 188"/>
                  <a:gd name="T23" fmla="*/ 0 h 84"/>
                  <a:gd name="T24" fmla="*/ 2147483647 w 188"/>
                  <a:gd name="T25" fmla="*/ 640483990 h 84"/>
                  <a:gd name="T26" fmla="*/ 2147483647 w 188"/>
                  <a:gd name="T27" fmla="*/ 2147483647 h 84"/>
                  <a:gd name="T28" fmla="*/ 2147483647 w 188"/>
                  <a:gd name="T29" fmla="*/ 2147483647 h 84"/>
                  <a:gd name="T30" fmla="*/ 2147483647 w 188"/>
                  <a:gd name="T31" fmla="*/ 2147483647 h 84"/>
                  <a:gd name="T32" fmla="*/ 2147483647 w 188"/>
                  <a:gd name="T33" fmla="*/ 2147483647 h 84"/>
                  <a:gd name="T34" fmla="*/ 2147483647 w 188"/>
                  <a:gd name="T35" fmla="*/ 2147483647 h 84"/>
                  <a:gd name="T36" fmla="*/ 996128060 w 188"/>
                  <a:gd name="T37" fmla="*/ 2147483647 h 84"/>
                  <a:gd name="T38" fmla="*/ 0 w 188"/>
                  <a:gd name="T39" fmla="*/ 2147483647 h 84"/>
                  <a:gd name="T40" fmla="*/ 785376582 w 188"/>
                  <a:gd name="T41" fmla="*/ 2147483647 h 84"/>
                  <a:gd name="T42" fmla="*/ 1885741689 w 188"/>
                  <a:gd name="T43" fmla="*/ 2147483647 h 84"/>
                  <a:gd name="T44" fmla="*/ 2147483647 w 188"/>
                  <a:gd name="T45" fmla="*/ 2147483647 h 84"/>
                  <a:gd name="T46" fmla="*/ 2147483647 w 188"/>
                  <a:gd name="T47" fmla="*/ 2147483647 h 84"/>
                  <a:gd name="T48" fmla="*/ 2147483647 w 188"/>
                  <a:gd name="T49" fmla="*/ 2147483647 h 84"/>
                  <a:gd name="T50" fmla="*/ 2147483647 w 188"/>
                  <a:gd name="T51" fmla="*/ 2147483647 h 84"/>
                  <a:gd name="T52" fmla="*/ 2147483647 w 188"/>
                  <a:gd name="T53" fmla="*/ 2147483647 h 84"/>
                  <a:gd name="T54" fmla="*/ 2147483647 w 188"/>
                  <a:gd name="T55" fmla="*/ 2147483647 h 84"/>
                  <a:gd name="T56" fmla="*/ 2147483647 w 188"/>
                  <a:gd name="T57" fmla="*/ 2147483647 h 84"/>
                  <a:gd name="T58" fmla="*/ 2147483647 w 188"/>
                  <a:gd name="T59" fmla="*/ 2147483647 h 84"/>
                  <a:gd name="T60" fmla="*/ 2147483647 w 188"/>
                  <a:gd name="T61" fmla="*/ 2147483647 h 84"/>
                  <a:gd name="T62" fmla="*/ 2147483647 w 188"/>
                  <a:gd name="T63" fmla="*/ 2147483647 h 84"/>
                  <a:gd name="T64" fmla="*/ 2147483647 w 188"/>
                  <a:gd name="T65" fmla="*/ 2147483647 h 84"/>
                  <a:gd name="T66" fmla="*/ 2147483647 w 188"/>
                  <a:gd name="T67" fmla="*/ 2147483647 h 84"/>
                  <a:gd name="T68" fmla="*/ 2147483647 w 188"/>
                  <a:gd name="T69" fmla="*/ 2147483647 h 8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88"/>
                  <a:gd name="T106" fmla="*/ 0 h 84"/>
                  <a:gd name="T107" fmla="*/ 188 w 188"/>
                  <a:gd name="T108" fmla="*/ 84 h 84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88" h="84">
                    <a:moveTo>
                      <a:pt x="181" y="83"/>
                    </a:moveTo>
                    <a:lnTo>
                      <a:pt x="183" y="69"/>
                    </a:lnTo>
                    <a:lnTo>
                      <a:pt x="187" y="58"/>
                    </a:lnTo>
                    <a:lnTo>
                      <a:pt x="182" y="43"/>
                    </a:lnTo>
                    <a:lnTo>
                      <a:pt x="179" y="30"/>
                    </a:lnTo>
                    <a:lnTo>
                      <a:pt x="174" y="22"/>
                    </a:lnTo>
                    <a:lnTo>
                      <a:pt x="168" y="19"/>
                    </a:lnTo>
                    <a:lnTo>
                      <a:pt x="147" y="10"/>
                    </a:lnTo>
                    <a:lnTo>
                      <a:pt x="128" y="4"/>
                    </a:lnTo>
                    <a:lnTo>
                      <a:pt x="113" y="2"/>
                    </a:lnTo>
                    <a:lnTo>
                      <a:pt x="91" y="0"/>
                    </a:lnTo>
                    <a:lnTo>
                      <a:pt x="73" y="0"/>
                    </a:lnTo>
                    <a:lnTo>
                      <a:pt x="65" y="1"/>
                    </a:lnTo>
                    <a:lnTo>
                      <a:pt x="82" y="50"/>
                    </a:lnTo>
                    <a:lnTo>
                      <a:pt x="82" y="57"/>
                    </a:lnTo>
                    <a:lnTo>
                      <a:pt x="77" y="60"/>
                    </a:lnTo>
                    <a:lnTo>
                      <a:pt x="60" y="59"/>
                    </a:lnTo>
                    <a:lnTo>
                      <a:pt x="24" y="55"/>
                    </a:lnTo>
                    <a:lnTo>
                      <a:pt x="9" y="60"/>
                    </a:lnTo>
                    <a:lnTo>
                      <a:pt x="0" y="68"/>
                    </a:lnTo>
                    <a:lnTo>
                      <a:pt x="7" y="72"/>
                    </a:lnTo>
                    <a:lnTo>
                      <a:pt x="17" y="76"/>
                    </a:lnTo>
                    <a:lnTo>
                      <a:pt x="25" y="79"/>
                    </a:lnTo>
                    <a:lnTo>
                      <a:pt x="40" y="80"/>
                    </a:lnTo>
                    <a:lnTo>
                      <a:pt x="56" y="79"/>
                    </a:lnTo>
                    <a:lnTo>
                      <a:pt x="76" y="74"/>
                    </a:lnTo>
                    <a:lnTo>
                      <a:pt x="100" y="70"/>
                    </a:lnTo>
                    <a:lnTo>
                      <a:pt x="115" y="68"/>
                    </a:lnTo>
                    <a:lnTo>
                      <a:pt x="132" y="65"/>
                    </a:lnTo>
                    <a:lnTo>
                      <a:pt x="146" y="65"/>
                    </a:lnTo>
                    <a:lnTo>
                      <a:pt x="163" y="67"/>
                    </a:lnTo>
                    <a:lnTo>
                      <a:pt x="169" y="70"/>
                    </a:lnTo>
                    <a:lnTo>
                      <a:pt x="175" y="74"/>
                    </a:lnTo>
                    <a:lnTo>
                      <a:pt x="180" y="78"/>
                    </a:lnTo>
                    <a:lnTo>
                      <a:pt x="181" y="83"/>
                    </a:lnTo>
                  </a:path>
                </a:pathLst>
              </a:custGeom>
              <a:solidFill>
                <a:srgbClr val="FFFF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  <p:sp>
            <p:nvSpPr>
              <p:cNvPr id="65560" name="Freeform 22"/>
              <p:cNvSpPr>
                <a:spLocks/>
              </p:cNvSpPr>
              <p:nvPr/>
            </p:nvSpPr>
            <p:spPr bwMode="auto">
              <a:xfrm>
                <a:off x="2578" y="3578"/>
                <a:ext cx="542" cy="521"/>
              </a:xfrm>
              <a:custGeom>
                <a:avLst/>
                <a:gdLst>
                  <a:gd name="T0" fmla="*/ 661351172 w 85"/>
                  <a:gd name="T1" fmla="*/ 2147483647 h 69"/>
                  <a:gd name="T2" fmla="*/ 1218985262 w 85"/>
                  <a:gd name="T3" fmla="*/ 633794498 h 69"/>
                  <a:gd name="T4" fmla="*/ 2147483647 w 85"/>
                  <a:gd name="T5" fmla="*/ 0 h 69"/>
                  <a:gd name="T6" fmla="*/ 2147483647 w 85"/>
                  <a:gd name="T7" fmla="*/ 0 h 69"/>
                  <a:gd name="T8" fmla="*/ 2147483647 w 85"/>
                  <a:gd name="T9" fmla="*/ 0 h 69"/>
                  <a:gd name="T10" fmla="*/ 2147483647 w 85"/>
                  <a:gd name="T11" fmla="*/ 1838776296 h 69"/>
                  <a:gd name="T12" fmla="*/ 2147483647 w 85"/>
                  <a:gd name="T13" fmla="*/ 2147483647 h 69"/>
                  <a:gd name="T14" fmla="*/ 2147483647 w 85"/>
                  <a:gd name="T15" fmla="*/ 2147483647 h 69"/>
                  <a:gd name="T16" fmla="*/ 2147483647 w 85"/>
                  <a:gd name="T17" fmla="*/ 2147483647 h 69"/>
                  <a:gd name="T18" fmla="*/ 2147483647 w 85"/>
                  <a:gd name="T19" fmla="*/ 2147483647 h 69"/>
                  <a:gd name="T20" fmla="*/ 2147483647 w 85"/>
                  <a:gd name="T21" fmla="*/ 2147483647 h 69"/>
                  <a:gd name="T22" fmla="*/ 2147483647 w 85"/>
                  <a:gd name="T23" fmla="*/ 2147483647 h 69"/>
                  <a:gd name="T24" fmla="*/ 2147483647 w 85"/>
                  <a:gd name="T25" fmla="*/ 2147483647 h 69"/>
                  <a:gd name="T26" fmla="*/ 2147483647 w 85"/>
                  <a:gd name="T27" fmla="*/ 2147483647 h 69"/>
                  <a:gd name="T28" fmla="*/ 2147483647 w 85"/>
                  <a:gd name="T29" fmla="*/ 2147483647 h 69"/>
                  <a:gd name="T30" fmla="*/ 2147483647 w 85"/>
                  <a:gd name="T31" fmla="*/ 2147483647 h 69"/>
                  <a:gd name="T32" fmla="*/ 2147483647 w 85"/>
                  <a:gd name="T33" fmla="*/ 2147483647 h 69"/>
                  <a:gd name="T34" fmla="*/ 2147483647 w 85"/>
                  <a:gd name="T35" fmla="*/ 2147483647 h 69"/>
                  <a:gd name="T36" fmla="*/ 2147483647 w 85"/>
                  <a:gd name="T37" fmla="*/ 2147483647 h 69"/>
                  <a:gd name="T38" fmla="*/ 2147483647 w 85"/>
                  <a:gd name="T39" fmla="*/ 2147483647 h 69"/>
                  <a:gd name="T40" fmla="*/ 2147483647 w 85"/>
                  <a:gd name="T41" fmla="*/ 2147483647 h 69"/>
                  <a:gd name="T42" fmla="*/ 784359673 w 85"/>
                  <a:gd name="T43" fmla="*/ 2147483647 h 69"/>
                  <a:gd name="T44" fmla="*/ 0 w 85"/>
                  <a:gd name="T45" fmla="*/ 2147483647 h 69"/>
                  <a:gd name="T46" fmla="*/ 226725890 w 85"/>
                  <a:gd name="T47" fmla="*/ 2147483647 h 69"/>
                  <a:gd name="T48" fmla="*/ 661351172 w 85"/>
                  <a:gd name="T49" fmla="*/ 2147483647 h 69"/>
                  <a:gd name="T50" fmla="*/ 992258862 w 85"/>
                  <a:gd name="T51" fmla="*/ 2147483647 h 69"/>
                  <a:gd name="T52" fmla="*/ 1218985262 w 85"/>
                  <a:gd name="T53" fmla="*/ 2147483647 h 69"/>
                  <a:gd name="T54" fmla="*/ 1218985262 w 85"/>
                  <a:gd name="T55" fmla="*/ 2147483647 h 69"/>
                  <a:gd name="T56" fmla="*/ 784359673 w 85"/>
                  <a:gd name="T57" fmla="*/ 2147483647 h 69"/>
                  <a:gd name="T58" fmla="*/ 661351172 w 85"/>
                  <a:gd name="T59" fmla="*/ 2147483647 h 69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85"/>
                  <a:gd name="T91" fmla="*/ 0 h 69"/>
                  <a:gd name="T92" fmla="*/ 85 w 85"/>
                  <a:gd name="T93" fmla="*/ 69 h 69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85" h="69">
                    <a:moveTo>
                      <a:pt x="6" y="5"/>
                    </a:moveTo>
                    <a:lnTo>
                      <a:pt x="11" y="1"/>
                    </a:lnTo>
                    <a:lnTo>
                      <a:pt x="25" y="0"/>
                    </a:lnTo>
                    <a:lnTo>
                      <a:pt x="38" y="0"/>
                    </a:lnTo>
                    <a:lnTo>
                      <a:pt x="51" y="0"/>
                    </a:lnTo>
                    <a:lnTo>
                      <a:pt x="62" y="3"/>
                    </a:lnTo>
                    <a:lnTo>
                      <a:pt x="70" y="5"/>
                    </a:lnTo>
                    <a:lnTo>
                      <a:pt x="72" y="15"/>
                    </a:lnTo>
                    <a:lnTo>
                      <a:pt x="75" y="22"/>
                    </a:lnTo>
                    <a:lnTo>
                      <a:pt x="77" y="29"/>
                    </a:lnTo>
                    <a:lnTo>
                      <a:pt x="80" y="38"/>
                    </a:lnTo>
                    <a:lnTo>
                      <a:pt x="80" y="45"/>
                    </a:lnTo>
                    <a:lnTo>
                      <a:pt x="83" y="58"/>
                    </a:lnTo>
                    <a:lnTo>
                      <a:pt x="84" y="68"/>
                    </a:lnTo>
                    <a:lnTo>
                      <a:pt x="76" y="65"/>
                    </a:lnTo>
                    <a:lnTo>
                      <a:pt x="64" y="63"/>
                    </a:lnTo>
                    <a:lnTo>
                      <a:pt x="55" y="61"/>
                    </a:lnTo>
                    <a:lnTo>
                      <a:pt x="48" y="61"/>
                    </a:lnTo>
                    <a:lnTo>
                      <a:pt x="39" y="63"/>
                    </a:lnTo>
                    <a:lnTo>
                      <a:pt x="28" y="65"/>
                    </a:lnTo>
                    <a:lnTo>
                      <a:pt x="20" y="68"/>
                    </a:lnTo>
                    <a:lnTo>
                      <a:pt x="7" y="68"/>
                    </a:lnTo>
                    <a:lnTo>
                      <a:pt x="0" y="65"/>
                    </a:lnTo>
                    <a:lnTo>
                      <a:pt x="2" y="62"/>
                    </a:lnTo>
                    <a:lnTo>
                      <a:pt x="6" y="58"/>
                    </a:lnTo>
                    <a:lnTo>
                      <a:pt x="9" y="52"/>
                    </a:lnTo>
                    <a:lnTo>
                      <a:pt x="11" y="40"/>
                    </a:lnTo>
                    <a:lnTo>
                      <a:pt x="11" y="28"/>
                    </a:lnTo>
                    <a:lnTo>
                      <a:pt x="7" y="11"/>
                    </a:lnTo>
                    <a:lnTo>
                      <a:pt x="6" y="5"/>
                    </a:lnTo>
                  </a:path>
                </a:pathLst>
              </a:custGeom>
              <a:solidFill>
                <a:srgbClr val="FFFF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  <p:grpSp>
            <p:nvGrpSpPr>
              <p:cNvPr id="65561" name="Group 23"/>
              <p:cNvGrpSpPr>
                <a:grpSpLocks/>
              </p:cNvGrpSpPr>
              <p:nvPr/>
            </p:nvGrpSpPr>
            <p:grpSpPr bwMode="auto">
              <a:xfrm>
                <a:off x="358" y="2134"/>
                <a:ext cx="255" cy="1640"/>
                <a:chOff x="358" y="3839"/>
                <a:chExt cx="40" cy="217"/>
              </a:xfrm>
            </p:grpSpPr>
            <p:sp>
              <p:nvSpPr>
                <p:cNvPr id="65563" name="Freeform 24"/>
                <p:cNvSpPr>
                  <a:spLocks/>
                </p:cNvSpPr>
                <p:nvPr/>
              </p:nvSpPr>
              <p:spPr bwMode="auto">
                <a:xfrm>
                  <a:off x="358" y="3839"/>
                  <a:ext cx="38" cy="214"/>
                </a:xfrm>
                <a:custGeom>
                  <a:avLst/>
                  <a:gdLst>
                    <a:gd name="T0" fmla="*/ 15 w 38"/>
                    <a:gd name="T1" fmla="*/ 0 h 214"/>
                    <a:gd name="T2" fmla="*/ 22 w 38"/>
                    <a:gd name="T3" fmla="*/ 13 h 214"/>
                    <a:gd name="T4" fmla="*/ 25 w 38"/>
                    <a:gd name="T5" fmla="*/ 21 h 214"/>
                    <a:gd name="T6" fmla="*/ 28 w 38"/>
                    <a:gd name="T7" fmla="*/ 29 h 214"/>
                    <a:gd name="T8" fmla="*/ 30 w 38"/>
                    <a:gd name="T9" fmla="*/ 37 h 214"/>
                    <a:gd name="T10" fmla="*/ 35 w 38"/>
                    <a:gd name="T11" fmla="*/ 57 h 214"/>
                    <a:gd name="T12" fmla="*/ 37 w 38"/>
                    <a:gd name="T13" fmla="*/ 79 h 214"/>
                    <a:gd name="T14" fmla="*/ 37 w 38"/>
                    <a:gd name="T15" fmla="*/ 104 h 214"/>
                    <a:gd name="T16" fmla="*/ 35 w 38"/>
                    <a:gd name="T17" fmla="*/ 124 h 214"/>
                    <a:gd name="T18" fmla="*/ 33 w 38"/>
                    <a:gd name="T19" fmla="*/ 143 h 214"/>
                    <a:gd name="T20" fmla="*/ 29 w 38"/>
                    <a:gd name="T21" fmla="*/ 170 h 214"/>
                    <a:gd name="T22" fmla="*/ 23 w 38"/>
                    <a:gd name="T23" fmla="*/ 197 h 214"/>
                    <a:gd name="T24" fmla="*/ 19 w 38"/>
                    <a:gd name="T25" fmla="*/ 208 h 214"/>
                    <a:gd name="T26" fmla="*/ 0 w 38"/>
                    <a:gd name="T27" fmla="*/ 213 h 214"/>
                    <a:gd name="T28" fmla="*/ 7 w 38"/>
                    <a:gd name="T29" fmla="*/ 188 h 214"/>
                    <a:gd name="T30" fmla="*/ 17 w 38"/>
                    <a:gd name="T31" fmla="*/ 160 h 214"/>
                    <a:gd name="T32" fmla="*/ 22 w 38"/>
                    <a:gd name="T33" fmla="*/ 138 h 214"/>
                    <a:gd name="T34" fmla="*/ 25 w 38"/>
                    <a:gd name="T35" fmla="*/ 118 h 214"/>
                    <a:gd name="T36" fmla="*/ 27 w 38"/>
                    <a:gd name="T37" fmla="*/ 96 h 214"/>
                    <a:gd name="T38" fmla="*/ 27 w 38"/>
                    <a:gd name="T39" fmla="*/ 74 h 214"/>
                    <a:gd name="T40" fmla="*/ 25 w 38"/>
                    <a:gd name="T41" fmla="*/ 49 h 214"/>
                    <a:gd name="T42" fmla="*/ 20 w 38"/>
                    <a:gd name="T43" fmla="*/ 28 h 214"/>
                    <a:gd name="T44" fmla="*/ 15 w 38"/>
                    <a:gd name="T45" fmla="*/ 17 h 214"/>
                    <a:gd name="T46" fmla="*/ 10 w 38"/>
                    <a:gd name="T47" fmla="*/ 4 h 214"/>
                    <a:gd name="T48" fmla="*/ 15 w 38"/>
                    <a:gd name="T49" fmla="*/ 0 h 214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38"/>
                    <a:gd name="T76" fmla="*/ 0 h 214"/>
                    <a:gd name="T77" fmla="*/ 38 w 38"/>
                    <a:gd name="T78" fmla="*/ 214 h 214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38" h="214">
                      <a:moveTo>
                        <a:pt x="15" y="0"/>
                      </a:moveTo>
                      <a:lnTo>
                        <a:pt x="22" y="13"/>
                      </a:lnTo>
                      <a:lnTo>
                        <a:pt x="25" y="21"/>
                      </a:lnTo>
                      <a:lnTo>
                        <a:pt x="28" y="29"/>
                      </a:lnTo>
                      <a:lnTo>
                        <a:pt x="30" y="37"/>
                      </a:lnTo>
                      <a:lnTo>
                        <a:pt x="35" y="57"/>
                      </a:lnTo>
                      <a:lnTo>
                        <a:pt x="37" y="79"/>
                      </a:lnTo>
                      <a:lnTo>
                        <a:pt x="37" y="104"/>
                      </a:lnTo>
                      <a:lnTo>
                        <a:pt x="35" y="124"/>
                      </a:lnTo>
                      <a:lnTo>
                        <a:pt x="33" y="143"/>
                      </a:lnTo>
                      <a:lnTo>
                        <a:pt x="29" y="170"/>
                      </a:lnTo>
                      <a:lnTo>
                        <a:pt x="23" y="197"/>
                      </a:lnTo>
                      <a:lnTo>
                        <a:pt x="19" y="208"/>
                      </a:lnTo>
                      <a:lnTo>
                        <a:pt x="0" y="213"/>
                      </a:lnTo>
                      <a:lnTo>
                        <a:pt x="7" y="188"/>
                      </a:lnTo>
                      <a:lnTo>
                        <a:pt x="17" y="160"/>
                      </a:lnTo>
                      <a:lnTo>
                        <a:pt x="22" y="138"/>
                      </a:lnTo>
                      <a:lnTo>
                        <a:pt x="25" y="118"/>
                      </a:lnTo>
                      <a:lnTo>
                        <a:pt x="27" y="96"/>
                      </a:lnTo>
                      <a:lnTo>
                        <a:pt x="27" y="74"/>
                      </a:lnTo>
                      <a:lnTo>
                        <a:pt x="25" y="49"/>
                      </a:lnTo>
                      <a:lnTo>
                        <a:pt x="20" y="28"/>
                      </a:lnTo>
                      <a:lnTo>
                        <a:pt x="15" y="17"/>
                      </a:lnTo>
                      <a:lnTo>
                        <a:pt x="10" y="4"/>
                      </a:lnTo>
                      <a:lnTo>
                        <a:pt x="15" y="0"/>
                      </a:lnTo>
                    </a:path>
                  </a:pathLst>
                </a:custGeom>
                <a:solidFill>
                  <a:schemeClr val="folHlink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eaLnBrk="0" hangingPunct="0"/>
                  <a:endParaRPr lang="ru-RU"/>
                </a:p>
              </p:txBody>
            </p:sp>
            <p:sp>
              <p:nvSpPr>
                <p:cNvPr id="65564" name="Oval 25"/>
                <p:cNvSpPr>
                  <a:spLocks noChangeArrowheads="1"/>
                </p:cNvSpPr>
                <p:nvPr/>
              </p:nvSpPr>
              <p:spPr bwMode="auto">
                <a:xfrm>
                  <a:off x="376" y="3851"/>
                  <a:ext cx="22" cy="18"/>
                </a:xfrm>
                <a:prstGeom prst="ellipse">
                  <a:avLst/>
                </a:prstGeom>
                <a:solidFill>
                  <a:schemeClr val="folHlink"/>
                </a:solidFill>
                <a:ln w="12700">
                  <a:solidFill>
                    <a:srgbClr val="5F5F5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r" eaLnBrk="0" hangingPunct="0"/>
                  <a:endParaRPr lang="ru-RU"/>
                </a:p>
              </p:txBody>
            </p:sp>
            <p:sp>
              <p:nvSpPr>
                <p:cNvPr id="65565" name="Oval 26"/>
                <p:cNvSpPr>
                  <a:spLocks noChangeArrowheads="1"/>
                </p:cNvSpPr>
                <p:nvPr/>
              </p:nvSpPr>
              <p:spPr bwMode="auto">
                <a:xfrm>
                  <a:off x="376" y="4037"/>
                  <a:ext cx="20" cy="19"/>
                </a:xfrm>
                <a:prstGeom prst="ellipse">
                  <a:avLst/>
                </a:prstGeom>
                <a:solidFill>
                  <a:schemeClr val="folHlink"/>
                </a:solidFill>
                <a:ln w="12700">
                  <a:solidFill>
                    <a:srgbClr val="5F5F5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r" eaLnBrk="0" hangingPunct="0"/>
                  <a:endParaRPr lang="ru-RU"/>
                </a:p>
              </p:txBody>
            </p:sp>
          </p:grpSp>
          <p:sp>
            <p:nvSpPr>
              <p:cNvPr id="65562" name="Freeform 27"/>
              <p:cNvSpPr>
                <a:spLocks/>
              </p:cNvSpPr>
              <p:nvPr/>
            </p:nvSpPr>
            <p:spPr bwMode="auto">
              <a:xfrm>
                <a:off x="435" y="2036"/>
                <a:ext cx="1167" cy="877"/>
              </a:xfrm>
              <a:custGeom>
                <a:avLst/>
                <a:gdLst>
                  <a:gd name="T0" fmla="*/ 0 w 183"/>
                  <a:gd name="T1" fmla="*/ 2147483647 h 116"/>
                  <a:gd name="T2" fmla="*/ 1673955465 w 183"/>
                  <a:gd name="T3" fmla="*/ 2147483647 h 116"/>
                  <a:gd name="T4" fmla="*/ 2147483647 w 183"/>
                  <a:gd name="T5" fmla="*/ 2147483647 h 116"/>
                  <a:gd name="T6" fmla="*/ 2147483647 w 183"/>
                  <a:gd name="T7" fmla="*/ 640906351 h 116"/>
                  <a:gd name="T8" fmla="*/ 2147483647 w 183"/>
                  <a:gd name="T9" fmla="*/ 0 h 116"/>
                  <a:gd name="T10" fmla="*/ 2147483647 w 183"/>
                  <a:gd name="T11" fmla="*/ 0 h 116"/>
                  <a:gd name="T12" fmla="*/ 2147483647 w 183"/>
                  <a:gd name="T13" fmla="*/ 640906351 h 116"/>
                  <a:gd name="T14" fmla="*/ 2147483647 w 183"/>
                  <a:gd name="T15" fmla="*/ 2147483647 h 116"/>
                  <a:gd name="T16" fmla="*/ 2147483647 w 183"/>
                  <a:gd name="T17" fmla="*/ 2147483647 h 116"/>
                  <a:gd name="T18" fmla="*/ 2147483647 w 183"/>
                  <a:gd name="T19" fmla="*/ 2147483647 h 116"/>
                  <a:gd name="T20" fmla="*/ 2147483647 w 183"/>
                  <a:gd name="T21" fmla="*/ 2147483647 h 116"/>
                  <a:gd name="T22" fmla="*/ 2147483647 w 183"/>
                  <a:gd name="T23" fmla="*/ 2147483647 h 116"/>
                  <a:gd name="T24" fmla="*/ 2147483647 w 183"/>
                  <a:gd name="T25" fmla="*/ 2147483647 h 116"/>
                  <a:gd name="T26" fmla="*/ 2147483647 w 183"/>
                  <a:gd name="T27" fmla="*/ 2147483647 h 116"/>
                  <a:gd name="T28" fmla="*/ 2147483647 w 183"/>
                  <a:gd name="T29" fmla="*/ 2147483647 h 116"/>
                  <a:gd name="T30" fmla="*/ 2147483647 w 183"/>
                  <a:gd name="T31" fmla="*/ 2147483647 h 116"/>
                  <a:gd name="T32" fmla="*/ 2147483647 w 183"/>
                  <a:gd name="T33" fmla="*/ 2147483647 h 116"/>
                  <a:gd name="T34" fmla="*/ 2147483647 w 183"/>
                  <a:gd name="T35" fmla="*/ 2147483647 h 116"/>
                  <a:gd name="T36" fmla="*/ 2147483647 w 183"/>
                  <a:gd name="T37" fmla="*/ 2147483647 h 116"/>
                  <a:gd name="T38" fmla="*/ 2147483647 w 183"/>
                  <a:gd name="T39" fmla="*/ 2147483647 h 116"/>
                  <a:gd name="T40" fmla="*/ 2147483647 w 183"/>
                  <a:gd name="T41" fmla="*/ 2147483647 h 116"/>
                  <a:gd name="T42" fmla="*/ 2147483647 w 183"/>
                  <a:gd name="T43" fmla="*/ 2147483647 h 116"/>
                  <a:gd name="T44" fmla="*/ 2147483647 w 183"/>
                  <a:gd name="T45" fmla="*/ 2147483647 h 116"/>
                  <a:gd name="T46" fmla="*/ 2147483647 w 183"/>
                  <a:gd name="T47" fmla="*/ 2147483647 h 116"/>
                  <a:gd name="T48" fmla="*/ 2147483647 w 183"/>
                  <a:gd name="T49" fmla="*/ 2147483647 h 116"/>
                  <a:gd name="T50" fmla="*/ 2147483647 w 183"/>
                  <a:gd name="T51" fmla="*/ 2147483647 h 116"/>
                  <a:gd name="T52" fmla="*/ 2147483647 w 183"/>
                  <a:gd name="T53" fmla="*/ 2147483647 h 116"/>
                  <a:gd name="T54" fmla="*/ 2147483647 w 183"/>
                  <a:gd name="T55" fmla="*/ 2147483647 h 116"/>
                  <a:gd name="T56" fmla="*/ 2147483647 w 183"/>
                  <a:gd name="T57" fmla="*/ 2147483647 h 116"/>
                  <a:gd name="T58" fmla="*/ 2147483647 w 183"/>
                  <a:gd name="T59" fmla="*/ 2147483647 h 116"/>
                  <a:gd name="T60" fmla="*/ 2147483647 w 183"/>
                  <a:gd name="T61" fmla="*/ 2147483647 h 116"/>
                  <a:gd name="T62" fmla="*/ 2147483647 w 183"/>
                  <a:gd name="T63" fmla="*/ 2147483647 h 116"/>
                  <a:gd name="T64" fmla="*/ 2004570562 w 183"/>
                  <a:gd name="T65" fmla="*/ 2147483647 h 116"/>
                  <a:gd name="T66" fmla="*/ 1553431929 w 183"/>
                  <a:gd name="T67" fmla="*/ 2147483647 h 116"/>
                  <a:gd name="T68" fmla="*/ 992867250 w 183"/>
                  <a:gd name="T69" fmla="*/ 2147483647 h 116"/>
                  <a:gd name="T70" fmla="*/ 661778109 w 183"/>
                  <a:gd name="T71" fmla="*/ 2147483647 h 116"/>
                  <a:gd name="T72" fmla="*/ 0 w 183"/>
                  <a:gd name="T73" fmla="*/ 2147483647 h 11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83"/>
                  <a:gd name="T112" fmla="*/ 0 h 116"/>
                  <a:gd name="T113" fmla="*/ 183 w 183"/>
                  <a:gd name="T114" fmla="*/ 116 h 11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83" h="116">
                    <a:moveTo>
                      <a:pt x="0" y="22"/>
                    </a:moveTo>
                    <a:lnTo>
                      <a:pt x="15" y="10"/>
                    </a:lnTo>
                    <a:lnTo>
                      <a:pt x="29" y="5"/>
                    </a:lnTo>
                    <a:lnTo>
                      <a:pt x="46" y="1"/>
                    </a:lnTo>
                    <a:lnTo>
                      <a:pt x="65" y="0"/>
                    </a:lnTo>
                    <a:lnTo>
                      <a:pt x="84" y="0"/>
                    </a:lnTo>
                    <a:lnTo>
                      <a:pt x="102" y="1"/>
                    </a:lnTo>
                    <a:lnTo>
                      <a:pt x="124" y="5"/>
                    </a:lnTo>
                    <a:lnTo>
                      <a:pt x="138" y="11"/>
                    </a:lnTo>
                    <a:lnTo>
                      <a:pt x="152" y="17"/>
                    </a:lnTo>
                    <a:lnTo>
                      <a:pt x="152" y="27"/>
                    </a:lnTo>
                    <a:lnTo>
                      <a:pt x="154" y="38"/>
                    </a:lnTo>
                    <a:lnTo>
                      <a:pt x="156" y="49"/>
                    </a:lnTo>
                    <a:lnTo>
                      <a:pt x="159" y="58"/>
                    </a:lnTo>
                    <a:lnTo>
                      <a:pt x="163" y="72"/>
                    </a:lnTo>
                    <a:lnTo>
                      <a:pt x="169" y="86"/>
                    </a:lnTo>
                    <a:lnTo>
                      <a:pt x="175" y="99"/>
                    </a:lnTo>
                    <a:lnTo>
                      <a:pt x="180" y="108"/>
                    </a:lnTo>
                    <a:lnTo>
                      <a:pt x="182" y="115"/>
                    </a:lnTo>
                    <a:lnTo>
                      <a:pt x="167" y="106"/>
                    </a:lnTo>
                    <a:lnTo>
                      <a:pt x="154" y="100"/>
                    </a:lnTo>
                    <a:lnTo>
                      <a:pt x="147" y="98"/>
                    </a:lnTo>
                    <a:lnTo>
                      <a:pt x="136" y="93"/>
                    </a:lnTo>
                    <a:lnTo>
                      <a:pt x="126" y="89"/>
                    </a:lnTo>
                    <a:lnTo>
                      <a:pt x="111" y="87"/>
                    </a:lnTo>
                    <a:lnTo>
                      <a:pt x="94" y="84"/>
                    </a:lnTo>
                    <a:lnTo>
                      <a:pt x="78" y="83"/>
                    </a:lnTo>
                    <a:lnTo>
                      <a:pt x="55" y="82"/>
                    </a:lnTo>
                    <a:lnTo>
                      <a:pt x="37" y="84"/>
                    </a:lnTo>
                    <a:lnTo>
                      <a:pt x="27" y="89"/>
                    </a:lnTo>
                    <a:lnTo>
                      <a:pt x="22" y="91"/>
                    </a:lnTo>
                    <a:lnTo>
                      <a:pt x="20" y="79"/>
                    </a:lnTo>
                    <a:lnTo>
                      <a:pt x="18" y="67"/>
                    </a:lnTo>
                    <a:lnTo>
                      <a:pt x="14" y="53"/>
                    </a:lnTo>
                    <a:lnTo>
                      <a:pt x="9" y="41"/>
                    </a:lnTo>
                    <a:lnTo>
                      <a:pt x="6" y="31"/>
                    </a:lnTo>
                    <a:lnTo>
                      <a:pt x="0" y="22"/>
                    </a:lnTo>
                  </a:path>
                </a:pathLst>
              </a:custGeom>
              <a:solidFill>
                <a:schemeClr val="accent2"/>
              </a:solidFill>
              <a:ln w="12700" cap="rnd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</p:grpSp>
        <p:sp>
          <p:nvSpPr>
            <p:cNvPr id="65544" name="Line 28"/>
            <p:cNvSpPr>
              <a:spLocks noChangeShapeType="1"/>
            </p:cNvSpPr>
            <p:nvPr/>
          </p:nvSpPr>
          <p:spPr bwMode="auto">
            <a:xfrm>
              <a:off x="161" y="50"/>
              <a:ext cx="0" cy="718"/>
            </a:xfrm>
            <a:prstGeom prst="line">
              <a:avLst/>
            </a:prstGeom>
            <a:noFill/>
            <a:ln w="38100">
              <a:solidFill>
                <a:srgbClr val="66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5542" name="Rectangle 4"/>
          <p:cNvSpPr>
            <a:spLocks noGrp="1" noChangeArrowheads="1"/>
          </p:cNvSpPr>
          <p:nvPr>
            <p:ph type="title"/>
          </p:nvPr>
        </p:nvSpPr>
        <p:spPr>
          <a:xfrm>
            <a:off x="1331913" y="207177"/>
            <a:ext cx="6335712" cy="1349615"/>
          </a:xfrm>
          <a:gradFill rotWithShape="1">
            <a:gsLst>
              <a:gs pos="0">
                <a:srgbClr val="5E5E00"/>
              </a:gs>
              <a:gs pos="50000">
                <a:srgbClr val="CCCC00"/>
              </a:gs>
              <a:gs pos="100000">
                <a:srgbClr val="5E5E00"/>
              </a:gs>
            </a:gsLst>
            <a:lin ang="5400000" scaled="1"/>
          </a:gradFill>
          <a:ln w="38100">
            <a:solidFill>
              <a:srgbClr val="99CC00"/>
            </a:solidFill>
          </a:ln>
        </p:spPr>
        <p:txBody>
          <a:bodyPr/>
          <a:lstStyle/>
          <a:p>
            <a:r>
              <a:rPr lang="uk-UA" sz="3600" b="1" dirty="0" smtClean="0">
                <a:solidFill>
                  <a:srgbClr val="C00000"/>
                </a:solidFill>
              </a:rPr>
              <a:t>ДОМАШНЄ ЗАВДАННЯ</a:t>
            </a:r>
            <a:endParaRPr lang="ru-RU" sz="3600" b="1" dirty="0" smtClean="0">
              <a:solidFill>
                <a:srgbClr val="C00000"/>
              </a:solidFill>
            </a:endParaRPr>
          </a:p>
        </p:txBody>
      </p:sp>
      <p:pic>
        <p:nvPicPr>
          <p:cNvPr id="30" name="Picture 36" descr="100320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4160" y="2060575"/>
            <a:ext cx="3598863" cy="47974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rgbClr val="FF0066"/>
                </a:solidFill>
                <a:latin typeface="Times New Roman" pitchFamily="18" charset="0"/>
              </a:rPr>
              <a:t>ДЯКУЮ ЗА УВАГУ</a:t>
            </a:r>
            <a:br>
              <a:rPr lang="uk-UA" dirty="0">
                <a:solidFill>
                  <a:srgbClr val="FF0066"/>
                </a:solidFill>
                <a:latin typeface="Times New Roman" pitchFamily="18" charset="0"/>
              </a:rPr>
            </a:br>
            <a:endParaRPr lang="en-US" dirty="0"/>
          </a:p>
        </p:txBody>
      </p:sp>
      <p:sp>
        <p:nvSpPr>
          <p:cNvPr id="4" name="Rectangle 37"/>
          <p:cNvSpPr>
            <a:spLocks noGrp="1" noChangeArrowheads="1"/>
          </p:cNvSpPr>
          <p:nvPr>
            <p:ph idx="1"/>
          </p:nvPr>
        </p:nvSpPr>
        <p:spPr bwMode="auto">
          <a:xfrm>
            <a:off x="395535" y="1862137"/>
            <a:ext cx="3384377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uk-UA" sz="6000" dirty="0" smtClean="0">
                <a:solidFill>
                  <a:srgbClr val="FF0066"/>
                </a:solidFill>
                <a:latin typeface="Times New Roman" pitchFamily="18" charset="0"/>
              </a:rPr>
              <a:t>Гарного настрою і зрілих вчинків</a:t>
            </a:r>
            <a:endParaRPr lang="uk-UA" sz="6000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pic>
        <p:nvPicPr>
          <p:cNvPr id="5" name="Рисунок 6" descr="Мультик Незнайка-4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25963" y="1877787"/>
            <a:ext cx="4618037" cy="4791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76200" y="76200"/>
            <a:ext cx="1066800" cy="990600"/>
            <a:chOff x="144" y="0"/>
            <a:chExt cx="624" cy="768"/>
          </a:xfrm>
        </p:grpSpPr>
        <p:grpSp>
          <p:nvGrpSpPr>
            <p:cNvPr id="7" name="Group 6"/>
            <p:cNvGrpSpPr>
              <a:grpSpLocks/>
            </p:cNvGrpSpPr>
            <p:nvPr/>
          </p:nvGrpSpPr>
          <p:grpSpPr bwMode="auto">
            <a:xfrm>
              <a:off x="144" y="0"/>
              <a:ext cx="624" cy="551"/>
              <a:chOff x="358" y="1968"/>
              <a:chExt cx="2762" cy="2131"/>
            </a:xfrm>
          </p:grpSpPr>
          <p:sp>
            <p:nvSpPr>
              <p:cNvPr id="9" name="Freeform 7"/>
              <p:cNvSpPr>
                <a:spLocks/>
              </p:cNvSpPr>
              <p:nvPr/>
            </p:nvSpPr>
            <p:spPr bwMode="auto">
              <a:xfrm>
                <a:off x="779" y="2943"/>
                <a:ext cx="1161" cy="431"/>
              </a:xfrm>
              <a:custGeom>
                <a:avLst/>
                <a:gdLst>
                  <a:gd name="T0" fmla="*/ 0 w 182"/>
                  <a:gd name="T1" fmla="*/ 2147483647 h 57"/>
                  <a:gd name="T2" fmla="*/ 2117043546 w 182"/>
                  <a:gd name="T3" fmla="*/ 1859874899 h 57"/>
                  <a:gd name="T4" fmla="*/ 2147483647 w 182"/>
                  <a:gd name="T5" fmla="*/ 0 h 57"/>
                  <a:gd name="T6" fmla="*/ 2147483647 w 182"/>
                  <a:gd name="T7" fmla="*/ 0 h 57"/>
                  <a:gd name="T8" fmla="*/ 2147483647 w 182"/>
                  <a:gd name="T9" fmla="*/ 1206827261 h 57"/>
                  <a:gd name="T10" fmla="*/ 2147483647 w 182"/>
                  <a:gd name="T11" fmla="*/ 2147483647 h 57"/>
                  <a:gd name="T12" fmla="*/ 2147483647 w 182"/>
                  <a:gd name="T13" fmla="*/ 2147483647 h 57"/>
                  <a:gd name="T14" fmla="*/ 2147483647 w 182"/>
                  <a:gd name="T15" fmla="*/ 2147483647 h 57"/>
                  <a:gd name="T16" fmla="*/ 2147483647 w 182"/>
                  <a:gd name="T17" fmla="*/ 2147483647 h 57"/>
                  <a:gd name="T18" fmla="*/ 2147483647 w 182"/>
                  <a:gd name="T19" fmla="*/ 2147483647 h 57"/>
                  <a:gd name="T20" fmla="*/ 2147483647 w 182"/>
                  <a:gd name="T21" fmla="*/ 2147483647 h 57"/>
                  <a:gd name="T22" fmla="*/ 2147483647 w 182"/>
                  <a:gd name="T23" fmla="*/ 2147483647 h 57"/>
                  <a:gd name="T24" fmla="*/ 2147483647 w 182"/>
                  <a:gd name="T25" fmla="*/ 2147483647 h 57"/>
                  <a:gd name="T26" fmla="*/ 2147483647 w 182"/>
                  <a:gd name="T27" fmla="*/ 2147483647 h 57"/>
                  <a:gd name="T28" fmla="*/ 2147483647 w 182"/>
                  <a:gd name="T29" fmla="*/ 2147483647 h 57"/>
                  <a:gd name="T30" fmla="*/ 2147483647 w 182"/>
                  <a:gd name="T31" fmla="*/ 2147483647 h 57"/>
                  <a:gd name="T32" fmla="*/ 2147483647 w 182"/>
                  <a:gd name="T33" fmla="*/ 2147483647 h 57"/>
                  <a:gd name="T34" fmla="*/ 2147483647 w 182"/>
                  <a:gd name="T35" fmla="*/ 2147483647 h 57"/>
                  <a:gd name="T36" fmla="*/ 2147483647 w 182"/>
                  <a:gd name="T37" fmla="*/ 2147483647 h 57"/>
                  <a:gd name="T38" fmla="*/ 2147483647 w 182"/>
                  <a:gd name="T39" fmla="*/ 2147483647 h 57"/>
                  <a:gd name="T40" fmla="*/ 2147483647 w 182"/>
                  <a:gd name="T41" fmla="*/ 2147483647 h 57"/>
                  <a:gd name="T42" fmla="*/ 2147483647 w 182"/>
                  <a:gd name="T43" fmla="*/ 2147483647 h 57"/>
                  <a:gd name="T44" fmla="*/ 2147483647 w 182"/>
                  <a:gd name="T45" fmla="*/ 2147483647 h 57"/>
                  <a:gd name="T46" fmla="*/ 787058528 w 182"/>
                  <a:gd name="T47" fmla="*/ 2147483647 h 57"/>
                  <a:gd name="T48" fmla="*/ 104038910 w 182"/>
                  <a:gd name="T49" fmla="*/ 2147483647 h 57"/>
                  <a:gd name="T50" fmla="*/ 0 w 182"/>
                  <a:gd name="T51" fmla="*/ 2147483647 h 5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82"/>
                  <a:gd name="T79" fmla="*/ 0 h 57"/>
                  <a:gd name="T80" fmla="*/ 182 w 182"/>
                  <a:gd name="T81" fmla="*/ 57 h 5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82" h="57">
                    <a:moveTo>
                      <a:pt x="0" y="8"/>
                    </a:moveTo>
                    <a:lnTo>
                      <a:pt x="19" y="3"/>
                    </a:lnTo>
                    <a:lnTo>
                      <a:pt x="44" y="0"/>
                    </a:lnTo>
                    <a:lnTo>
                      <a:pt x="67" y="0"/>
                    </a:lnTo>
                    <a:lnTo>
                      <a:pt x="89" y="2"/>
                    </a:lnTo>
                    <a:lnTo>
                      <a:pt x="111" y="8"/>
                    </a:lnTo>
                    <a:lnTo>
                      <a:pt x="135" y="17"/>
                    </a:lnTo>
                    <a:lnTo>
                      <a:pt x="145" y="22"/>
                    </a:lnTo>
                    <a:lnTo>
                      <a:pt x="155" y="28"/>
                    </a:lnTo>
                    <a:lnTo>
                      <a:pt x="163" y="33"/>
                    </a:lnTo>
                    <a:lnTo>
                      <a:pt x="170" y="38"/>
                    </a:lnTo>
                    <a:lnTo>
                      <a:pt x="181" y="56"/>
                    </a:lnTo>
                    <a:lnTo>
                      <a:pt x="170" y="49"/>
                    </a:lnTo>
                    <a:lnTo>
                      <a:pt x="153" y="40"/>
                    </a:lnTo>
                    <a:lnTo>
                      <a:pt x="134" y="33"/>
                    </a:lnTo>
                    <a:lnTo>
                      <a:pt x="119" y="28"/>
                    </a:lnTo>
                    <a:lnTo>
                      <a:pt x="108" y="25"/>
                    </a:lnTo>
                    <a:lnTo>
                      <a:pt x="94" y="21"/>
                    </a:lnTo>
                    <a:lnTo>
                      <a:pt x="80" y="18"/>
                    </a:lnTo>
                    <a:lnTo>
                      <a:pt x="70" y="17"/>
                    </a:lnTo>
                    <a:lnTo>
                      <a:pt x="57" y="17"/>
                    </a:lnTo>
                    <a:lnTo>
                      <a:pt x="42" y="18"/>
                    </a:lnTo>
                    <a:lnTo>
                      <a:pt x="25" y="20"/>
                    </a:lnTo>
                    <a:lnTo>
                      <a:pt x="7" y="23"/>
                    </a:lnTo>
                    <a:lnTo>
                      <a:pt x="1" y="25"/>
                    </a:lnTo>
                    <a:lnTo>
                      <a:pt x="0" y="8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  <p:sp>
            <p:nvSpPr>
              <p:cNvPr id="10" name="Freeform 8"/>
              <p:cNvSpPr>
                <a:spLocks/>
              </p:cNvSpPr>
              <p:nvPr/>
            </p:nvSpPr>
            <p:spPr bwMode="auto">
              <a:xfrm>
                <a:off x="734" y="3494"/>
                <a:ext cx="1416" cy="514"/>
              </a:xfrm>
              <a:custGeom>
                <a:avLst/>
                <a:gdLst>
                  <a:gd name="T0" fmla="*/ 227202776 w 222"/>
                  <a:gd name="T1" fmla="*/ 2147483647 h 68"/>
                  <a:gd name="T2" fmla="*/ 2147483647 w 222"/>
                  <a:gd name="T3" fmla="*/ 2147483647 h 68"/>
                  <a:gd name="T4" fmla="*/ 2147483647 w 222"/>
                  <a:gd name="T5" fmla="*/ 0 h 68"/>
                  <a:gd name="T6" fmla="*/ 2147483647 w 222"/>
                  <a:gd name="T7" fmla="*/ 0 h 68"/>
                  <a:gd name="T8" fmla="*/ 2147483647 w 222"/>
                  <a:gd name="T9" fmla="*/ 1854012407 h 68"/>
                  <a:gd name="T10" fmla="*/ 2147483647 w 222"/>
                  <a:gd name="T11" fmla="*/ 2147483647 h 68"/>
                  <a:gd name="T12" fmla="*/ 2147483647 w 222"/>
                  <a:gd name="T13" fmla="*/ 2147483647 h 68"/>
                  <a:gd name="T14" fmla="*/ 2147483647 w 222"/>
                  <a:gd name="T15" fmla="*/ 2147483647 h 68"/>
                  <a:gd name="T16" fmla="*/ 2147483647 w 222"/>
                  <a:gd name="T17" fmla="*/ 2147483647 h 68"/>
                  <a:gd name="T18" fmla="*/ 2147483647 w 222"/>
                  <a:gd name="T19" fmla="*/ 2147483647 h 68"/>
                  <a:gd name="T20" fmla="*/ 2147483647 w 222"/>
                  <a:gd name="T21" fmla="*/ 2147483647 h 68"/>
                  <a:gd name="T22" fmla="*/ 2147483647 w 222"/>
                  <a:gd name="T23" fmla="*/ 2147483647 h 68"/>
                  <a:gd name="T24" fmla="*/ 2147483647 w 222"/>
                  <a:gd name="T25" fmla="*/ 2147483647 h 68"/>
                  <a:gd name="T26" fmla="*/ 2147483647 w 222"/>
                  <a:gd name="T27" fmla="*/ 2147483647 h 68"/>
                  <a:gd name="T28" fmla="*/ 2147483647 w 222"/>
                  <a:gd name="T29" fmla="*/ 2147483647 h 68"/>
                  <a:gd name="T30" fmla="*/ 2147483647 w 222"/>
                  <a:gd name="T31" fmla="*/ 2147483647 h 68"/>
                  <a:gd name="T32" fmla="*/ 2147483647 w 222"/>
                  <a:gd name="T33" fmla="*/ 2147483647 h 68"/>
                  <a:gd name="T34" fmla="*/ 2147483647 w 222"/>
                  <a:gd name="T35" fmla="*/ 2147483647 h 68"/>
                  <a:gd name="T36" fmla="*/ 2147483647 w 222"/>
                  <a:gd name="T37" fmla="*/ 2147483647 h 68"/>
                  <a:gd name="T38" fmla="*/ 2147483647 w 222"/>
                  <a:gd name="T39" fmla="*/ 2147483647 h 68"/>
                  <a:gd name="T40" fmla="*/ 1887691686 w 222"/>
                  <a:gd name="T41" fmla="*/ 2147483647 h 68"/>
                  <a:gd name="T42" fmla="*/ 0 w 222"/>
                  <a:gd name="T43" fmla="*/ 2147483647 h 68"/>
                  <a:gd name="T44" fmla="*/ 227202776 w 222"/>
                  <a:gd name="T45" fmla="*/ 2147483647 h 6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22"/>
                  <a:gd name="T70" fmla="*/ 0 h 68"/>
                  <a:gd name="T71" fmla="*/ 222 w 222"/>
                  <a:gd name="T72" fmla="*/ 68 h 68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22" h="68">
                    <a:moveTo>
                      <a:pt x="2" y="10"/>
                    </a:moveTo>
                    <a:lnTo>
                      <a:pt x="25" y="4"/>
                    </a:lnTo>
                    <a:lnTo>
                      <a:pt x="45" y="0"/>
                    </a:lnTo>
                    <a:lnTo>
                      <a:pt x="68" y="0"/>
                    </a:lnTo>
                    <a:lnTo>
                      <a:pt x="90" y="3"/>
                    </a:lnTo>
                    <a:lnTo>
                      <a:pt x="119" y="10"/>
                    </a:lnTo>
                    <a:lnTo>
                      <a:pt x="147" y="18"/>
                    </a:lnTo>
                    <a:lnTo>
                      <a:pt x="174" y="26"/>
                    </a:lnTo>
                    <a:lnTo>
                      <a:pt x="195" y="35"/>
                    </a:lnTo>
                    <a:lnTo>
                      <a:pt x="212" y="42"/>
                    </a:lnTo>
                    <a:lnTo>
                      <a:pt x="221" y="67"/>
                    </a:lnTo>
                    <a:lnTo>
                      <a:pt x="205" y="57"/>
                    </a:lnTo>
                    <a:lnTo>
                      <a:pt x="194" y="52"/>
                    </a:lnTo>
                    <a:lnTo>
                      <a:pt x="177" y="45"/>
                    </a:lnTo>
                    <a:lnTo>
                      <a:pt x="161" y="40"/>
                    </a:lnTo>
                    <a:lnTo>
                      <a:pt x="145" y="36"/>
                    </a:lnTo>
                    <a:lnTo>
                      <a:pt x="120" y="30"/>
                    </a:lnTo>
                    <a:lnTo>
                      <a:pt x="91" y="25"/>
                    </a:lnTo>
                    <a:lnTo>
                      <a:pt x="65" y="22"/>
                    </a:lnTo>
                    <a:lnTo>
                      <a:pt x="43" y="24"/>
                    </a:lnTo>
                    <a:lnTo>
                      <a:pt x="17" y="27"/>
                    </a:lnTo>
                    <a:lnTo>
                      <a:pt x="0" y="32"/>
                    </a:lnTo>
                    <a:lnTo>
                      <a:pt x="2" y="10"/>
                    </a:lnTo>
                  </a:path>
                </a:pathLst>
              </a:custGeom>
              <a:solidFill>
                <a:srgbClr val="FFCC66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  <p:sp>
            <p:nvSpPr>
              <p:cNvPr id="11" name="Freeform 9"/>
              <p:cNvSpPr>
                <a:spLocks/>
              </p:cNvSpPr>
              <p:nvPr/>
            </p:nvSpPr>
            <p:spPr bwMode="auto">
              <a:xfrm>
                <a:off x="2425" y="3139"/>
                <a:ext cx="204" cy="559"/>
              </a:xfrm>
              <a:custGeom>
                <a:avLst/>
                <a:gdLst>
                  <a:gd name="T0" fmla="*/ 2147483647 w 32"/>
                  <a:gd name="T1" fmla="*/ 2147483647 h 74"/>
                  <a:gd name="T2" fmla="*/ 2147483647 w 32"/>
                  <a:gd name="T3" fmla="*/ 2147483647 h 74"/>
                  <a:gd name="T4" fmla="*/ 2147483647 w 32"/>
                  <a:gd name="T5" fmla="*/ 2147483647 h 74"/>
                  <a:gd name="T6" fmla="*/ 2147483647 w 32"/>
                  <a:gd name="T7" fmla="*/ 2147483647 h 74"/>
                  <a:gd name="T8" fmla="*/ 2147483647 w 32"/>
                  <a:gd name="T9" fmla="*/ 2147483647 h 74"/>
                  <a:gd name="T10" fmla="*/ 2147483647 w 32"/>
                  <a:gd name="T11" fmla="*/ 2147483647 h 74"/>
                  <a:gd name="T12" fmla="*/ 1112992053 w 32"/>
                  <a:gd name="T13" fmla="*/ 2147483647 h 74"/>
                  <a:gd name="T14" fmla="*/ 0 w 32"/>
                  <a:gd name="T15" fmla="*/ 0 h 74"/>
                  <a:gd name="T16" fmla="*/ 103577304 w 32"/>
                  <a:gd name="T17" fmla="*/ 2147483647 h 74"/>
                  <a:gd name="T18" fmla="*/ 1216556276 w 32"/>
                  <a:gd name="T19" fmla="*/ 2147483647 h 74"/>
                  <a:gd name="T20" fmla="*/ 2147483647 w 32"/>
                  <a:gd name="T21" fmla="*/ 2147483647 h 7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2"/>
                  <a:gd name="T34" fmla="*/ 0 h 74"/>
                  <a:gd name="T35" fmla="*/ 32 w 32"/>
                  <a:gd name="T36" fmla="*/ 74 h 7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2" h="74">
                    <a:moveTo>
                      <a:pt x="29" y="73"/>
                    </a:moveTo>
                    <a:lnTo>
                      <a:pt x="31" y="65"/>
                    </a:lnTo>
                    <a:lnTo>
                      <a:pt x="31" y="52"/>
                    </a:lnTo>
                    <a:lnTo>
                      <a:pt x="31" y="37"/>
                    </a:lnTo>
                    <a:lnTo>
                      <a:pt x="29" y="24"/>
                    </a:lnTo>
                    <a:lnTo>
                      <a:pt x="28" y="11"/>
                    </a:lnTo>
                    <a:lnTo>
                      <a:pt x="10" y="6"/>
                    </a:lnTo>
                    <a:lnTo>
                      <a:pt x="0" y="0"/>
                    </a:lnTo>
                    <a:lnTo>
                      <a:pt x="1" y="17"/>
                    </a:lnTo>
                    <a:lnTo>
                      <a:pt x="11" y="47"/>
                    </a:lnTo>
                    <a:lnTo>
                      <a:pt x="29" y="73"/>
                    </a:lnTo>
                  </a:path>
                </a:pathLst>
              </a:custGeom>
              <a:solidFill>
                <a:srgbClr val="FFFF00"/>
              </a:solidFill>
              <a:ln w="12700" cap="rnd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  <p:sp>
            <p:nvSpPr>
              <p:cNvPr id="12" name="Freeform 10"/>
              <p:cNvSpPr>
                <a:spLocks/>
              </p:cNvSpPr>
              <p:nvPr/>
            </p:nvSpPr>
            <p:spPr bwMode="auto">
              <a:xfrm>
                <a:off x="2278" y="2542"/>
                <a:ext cx="319" cy="733"/>
              </a:xfrm>
              <a:custGeom>
                <a:avLst/>
                <a:gdLst>
                  <a:gd name="T0" fmla="*/ 2147483647 w 50"/>
                  <a:gd name="T1" fmla="*/ 2147483647 h 97"/>
                  <a:gd name="T2" fmla="*/ 2147483647 w 50"/>
                  <a:gd name="T3" fmla="*/ 2147483647 h 97"/>
                  <a:gd name="T4" fmla="*/ 2147483647 w 50"/>
                  <a:gd name="T5" fmla="*/ 2147483647 h 97"/>
                  <a:gd name="T6" fmla="*/ 1891444643 w 50"/>
                  <a:gd name="T7" fmla="*/ 2147483647 h 97"/>
                  <a:gd name="T8" fmla="*/ 999067680 w 50"/>
                  <a:gd name="T9" fmla="*/ 2147483647 h 97"/>
                  <a:gd name="T10" fmla="*/ 0 w 50"/>
                  <a:gd name="T11" fmla="*/ 0 h 97"/>
                  <a:gd name="T12" fmla="*/ 104131291 w 50"/>
                  <a:gd name="T13" fmla="*/ 2147483647 h 97"/>
                  <a:gd name="T14" fmla="*/ 104131291 w 50"/>
                  <a:gd name="T15" fmla="*/ 2147483647 h 97"/>
                  <a:gd name="T16" fmla="*/ 664357466 w 50"/>
                  <a:gd name="T17" fmla="*/ 2147483647 h 97"/>
                  <a:gd name="T18" fmla="*/ 1227150262 w 50"/>
                  <a:gd name="T19" fmla="*/ 2147483647 h 97"/>
                  <a:gd name="T20" fmla="*/ 1454768177 w 50"/>
                  <a:gd name="T21" fmla="*/ 2147483647 h 97"/>
                  <a:gd name="T22" fmla="*/ 1891444643 w 50"/>
                  <a:gd name="T23" fmla="*/ 2147483647 h 97"/>
                  <a:gd name="T24" fmla="*/ 2147483647 w 50"/>
                  <a:gd name="T25" fmla="*/ 2147483647 h 97"/>
                  <a:gd name="T26" fmla="*/ 2147483647 w 50"/>
                  <a:gd name="T27" fmla="*/ 2147483647 h 97"/>
                  <a:gd name="T28" fmla="*/ 2147483647 w 50"/>
                  <a:gd name="T29" fmla="*/ 2147483647 h 97"/>
                  <a:gd name="T30" fmla="*/ 2147483647 w 50"/>
                  <a:gd name="T31" fmla="*/ 2147483647 h 97"/>
                  <a:gd name="T32" fmla="*/ 2147483647 w 50"/>
                  <a:gd name="T33" fmla="*/ 2147483647 h 97"/>
                  <a:gd name="T34" fmla="*/ 2147483647 w 50"/>
                  <a:gd name="T35" fmla="*/ 2147483647 h 97"/>
                  <a:gd name="T36" fmla="*/ 2147483647 w 50"/>
                  <a:gd name="T37" fmla="*/ 2147483647 h 9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0"/>
                  <a:gd name="T58" fmla="*/ 0 h 97"/>
                  <a:gd name="T59" fmla="*/ 50 w 50"/>
                  <a:gd name="T60" fmla="*/ 97 h 9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0" h="97">
                    <a:moveTo>
                      <a:pt x="38" y="17"/>
                    </a:moveTo>
                    <a:lnTo>
                      <a:pt x="35" y="15"/>
                    </a:lnTo>
                    <a:lnTo>
                      <a:pt x="27" y="15"/>
                    </a:lnTo>
                    <a:lnTo>
                      <a:pt x="17" y="10"/>
                    </a:lnTo>
                    <a:lnTo>
                      <a:pt x="9" y="5"/>
                    </a:lnTo>
                    <a:lnTo>
                      <a:pt x="0" y="0"/>
                    </a:lnTo>
                    <a:lnTo>
                      <a:pt x="1" y="17"/>
                    </a:lnTo>
                    <a:lnTo>
                      <a:pt x="1" y="30"/>
                    </a:lnTo>
                    <a:lnTo>
                      <a:pt x="6" y="38"/>
                    </a:lnTo>
                    <a:lnTo>
                      <a:pt x="11" y="49"/>
                    </a:lnTo>
                    <a:lnTo>
                      <a:pt x="13" y="62"/>
                    </a:lnTo>
                    <a:lnTo>
                      <a:pt x="17" y="70"/>
                    </a:lnTo>
                    <a:lnTo>
                      <a:pt x="22" y="80"/>
                    </a:lnTo>
                    <a:lnTo>
                      <a:pt x="32" y="86"/>
                    </a:lnTo>
                    <a:lnTo>
                      <a:pt x="49" y="96"/>
                    </a:lnTo>
                    <a:lnTo>
                      <a:pt x="43" y="58"/>
                    </a:lnTo>
                    <a:lnTo>
                      <a:pt x="43" y="49"/>
                    </a:lnTo>
                    <a:lnTo>
                      <a:pt x="39" y="31"/>
                    </a:lnTo>
                    <a:lnTo>
                      <a:pt x="38" y="17"/>
                    </a:lnTo>
                  </a:path>
                </a:pathLst>
              </a:custGeom>
              <a:solidFill>
                <a:schemeClr val="accent2"/>
              </a:solidFill>
              <a:ln w="12700" cap="rnd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  <p:sp>
            <p:nvSpPr>
              <p:cNvPr id="13" name="Freeform 11"/>
              <p:cNvSpPr>
                <a:spLocks/>
              </p:cNvSpPr>
              <p:nvPr/>
            </p:nvSpPr>
            <p:spPr bwMode="auto">
              <a:xfrm>
                <a:off x="1595" y="2157"/>
                <a:ext cx="823" cy="982"/>
              </a:xfrm>
              <a:custGeom>
                <a:avLst/>
                <a:gdLst>
                  <a:gd name="T0" fmla="*/ 2014640984 w 129"/>
                  <a:gd name="T1" fmla="*/ 2147483647 h 130"/>
                  <a:gd name="T2" fmla="*/ 455561750 w 129"/>
                  <a:gd name="T3" fmla="*/ 2147483647 h 130"/>
                  <a:gd name="T4" fmla="*/ 104107869 w 129"/>
                  <a:gd name="T5" fmla="*/ 2147483647 h 130"/>
                  <a:gd name="T6" fmla="*/ 0 w 129"/>
                  <a:gd name="T7" fmla="*/ 2147483647 h 130"/>
                  <a:gd name="T8" fmla="*/ 332100784 w 129"/>
                  <a:gd name="T9" fmla="*/ 2147483647 h 130"/>
                  <a:gd name="T10" fmla="*/ 787662228 w 129"/>
                  <a:gd name="T11" fmla="*/ 635745172 h 130"/>
                  <a:gd name="T12" fmla="*/ 2147483647 w 129"/>
                  <a:gd name="T13" fmla="*/ 0 h 130"/>
                  <a:gd name="T14" fmla="*/ 2147483647 w 129"/>
                  <a:gd name="T15" fmla="*/ 635745172 h 130"/>
                  <a:gd name="T16" fmla="*/ 2147483647 w 129"/>
                  <a:gd name="T17" fmla="*/ 2147483647 h 130"/>
                  <a:gd name="T18" fmla="*/ 2147483647 w 129"/>
                  <a:gd name="T19" fmla="*/ 2147483647 h 130"/>
                  <a:gd name="T20" fmla="*/ 2147483647 w 129"/>
                  <a:gd name="T21" fmla="*/ 2147483647 h 130"/>
                  <a:gd name="T22" fmla="*/ 2147483647 w 129"/>
                  <a:gd name="T23" fmla="*/ 2147483647 h 130"/>
                  <a:gd name="T24" fmla="*/ 2147483647 w 129"/>
                  <a:gd name="T25" fmla="*/ 2147483647 h 130"/>
                  <a:gd name="T26" fmla="*/ 2147483647 w 129"/>
                  <a:gd name="T27" fmla="*/ 2147483647 h 130"/>
                  <a:gd name="T28" fmla="*/ 2147483647 w 129"/>
                  <a:gd name="T29" fmla="*/ 2147483647 h 130"/>
                  <a:gd name="T30" fmla="*/ 2147483647 w 129"/>
                  <a:gd name="T31" fmla="*/ 2147483647 h 130"/>
                  <a:gd name="T32" fmla="*/ 2147483647 w 129"/>
                  <a:gd name="T33" fmla="*/ 2147483647 h 130"/>
                  <a:gd name="T34" fmla="*/ 2147483647 w 129"/>
                  <a:gd name="T35" fmla="*/ 2147483647 h 130"/>
                  <a:gd name="T36" fmla="*/ 2147483647 w 129"/>
                  <a:gd name="T37" fmla="*/ 2147483647 h 130"/>
                  <a:gd name="T38" fmla="*/ 2147483647 w 129"/>
                  <a:gd name="T39" fmla="*/ 2147483647 h 130"/>
                  <a:gd name="T40" fmla="*/ 2014640984 w 129"/>
                  <a:gd name="T41" fmla="*/ 2147483647 h 13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29"/>
                  <a:gd name="T64" fmla="*/ 0 h 130"/>
                  <a:gd name="T65" fmla="*/ 129 w 129"/>
                  <a:gd name="T66" fmla="*/ 130 h 13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29" h="130">
                    <a:moveTo>
                      <a:pt x="18" y="114"/>
                    </a:moveTo>
                    <a:lnTo>
                      <a:pt x="4" y="87"/>
                    </a:lnTo>
                    <a:lnTo>
                      <a:pt x="1" y="79"/>
                    </a:lnTo>
                    <a:lnTo>
                      <a:pt x="0" y="61"/>
                    </a:lnTo>
                    <a:lnTo>
                      <a:pt x="3" y="15"/>
                    </a:lnTo>
                    <a:lnTo>
                      <a:pt x="7" y="1"/>
                    </a:lnTo>
                    <a:lnTo>
                      <a:pt x="23" y="0"/>
                    </a:lnTo>
                    <a:lnTo>
                      <a:pt x="59" y="1"/>
                    </a:lnTo>
                    <a:lnTo>
                      <a:pt x="88" y="9"/>
                    </a:lnTo>
                    <a:lnTo>
                      <a:pt x="111" y="25"/>
                    </a:lnTo>
                    <a:lnTo>
                      <a:pt x="111" y="29"/>
                    </a:lnTo>
                    <a:lnTo>
                      <a:pt x="107" y="47"/>
                    </a:lnTo>
                    <a:lnTo>
                      <a:pt x="111" y="79"/>
                    </a:lnTo>
                    <a:lnTo>
                      <a:pt x="119" y="105"/>
                    </a:lnTo>
                    <a:lnTo>
                      <a:pt x="128" y="129"/>
                    </a:lnTo>
                    <a:lnTo>
                      <a:pt x="112" y="127"/>
                    </a:lnTo>
                    <a:lnTo>
                      <a:pt x="96" y="121"/>
                    </a:lnTo>
                    <a:lnTo>
                      <a:pt x="78" y="114"/>
                    </a:lnTo>
                    <a:lnTo>
                      <a:pt x="63" y="114"/>
                    </a:lnTo>
                    <a:lnTo>
                      <a:pt x="41" y="112"/>
                    </a:lnTo>
                    <a:lnTo>
                      <a:pt x="18" y="114"/>
                    </a:lnTo>
                  </a:path>
                </a:pathLst>
              </a:custGeom>
              <a:solidFill>
                <a:schemeClr val="accent2"/>
              </a:solidFill>
              <a:ln w="12700" cap="rnd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  <p:sp>
            <p:nvSpPr>
              <p:cNvPr id="14" name="Freeform 12"/>
              <p:cNvSpPr>
                <a:spLocks/>
              </p:cNvSpPr>
              <p:nvPr/>
            </p:nvSpPr>
            <p:spPr bwMode="auto">
              <a:xfrm>
                <a:off x="1372" y="2081"/>
                <a:ext cx="262" cy="756"/>
              </a:xfrm>
              <a:custGeom>
                <a:avLst/>
                <a:gdLst>
                  <a:gd name="T0" fmla="*/ 0 w 41"/>
                  <a:gd name="T1" fmla="*/ 0 h 100"/>
                  <a:gd name="T2" fmla="*/ 675759759 w 41"/>
                  <a:gd name="T3" fmla="*/ 1855926937 h 100"/>
                  <a:gd name="T4" fmla="*/ 1242765583 w 41"/>
                  <a:gd name="T5" fmla="*/ 2147483647 h 100"/>
                  <a:gd name="T6" fmla="*/ 1582144051 w 41"/>
                  <a:gd name="T7" fmla="*/ 2147483647 h 100"/>
                  <a:gd name="T8" fmla="*/ 1938070075 w 41"/>
                  <a:gd name="T9" fmla="*/ 2147483647 h 100"/>
                  <a:gd name="T10" fmla="*/ 2147483647 w 41"/>
                  <a:gd name="T11" fmla="*/ 2147483647 h 100"/>
                  <a:gd name="T12" fmla="*/ 2147483647 w 41"/>
                  <a:gd name="T13" fmla="*/ 2147483647 h 100"/>
                  <a:gd name="T14" fmla="*/ 2147483647 w 41"/>
                  <a:gd name="T15" fmla="*/ 2147483647 h 100"/>
                  <a:gd name="T16" fmla="*/ 2147483647 w 41"/>
                  <a:gd name="T17" fmla="*/ 2147483647 h 100"/>
                  <a:gd name="T18" fmla="*/ 2147483647 w 41"/>
                  <a:gd name="T19" fmla="*/ 2147483647 h 100"/>
                  <a:gd name="T20" fmla="*/ 2147483647 w 41"/>
                  <a:gd name="T21" fmla="*/ 2147483647 h 100"/>
                  <a:gd name="T22" fmla="*/ 2147483647 w 41"/>
                  <a:gd name="T23" fmla="*/ 2147483647 h 100"/>
                  <a:gd name="T24" fmla="*/ 2147483647 w 41"/>
                  <a:gd name="T25" fmla="*/ 2147483647 h 100"/>
                  <a:gd name="T26" fmla="*/ 2147483647 w 41"/>
                  <a:gd name="T27" fmla="*/ 2147483647 h 100"/>
                  <a:gd name="T28" fmla="*/ 2147483647 w 41"/>
                  <a:gd name="T29" fmla="*/ 2147483647 h 100"/>
                  <a:gd name="T30" fmla="*/ 2147483647 w 41"/>
                  <a:gd name="T31" fmla="*/ 2147483647 h 100"/>
                  <a:gd name="T32" fmla="*/ 2147483647 w 41"/>
                  <a:gd name="T33" fmla="*/ 2147483647 h 100"/>
                  <a:gd name="T34" fmla="*/ 1473807270 w 41"/>
                  <a:gd name="T35" fmla="*/ 2147483647 h 100"/>
                  <a:gd name="T36" fmla="*/ 1137433954 w 41"/>
                  <a:gd name="T37" fmla="*/ 2147483647 h 100"/>
                  <a:gd name="T38" fmla="*/ 906395539 w 41"/>
                  <a:gd name="T39" fmla="*/ 2147483647 h 100"/>
                  <a:gd name="T40" fmla="*/ 675759759 w 41"/>
                  <a:gd name="T41" fmla="*/ 2147483647 h 100"/>
                  <a:gd name="T42" fmla="*/ 0 w 41"/>
                  <a:gd name="T43" fmla="*/ 2147483647 h 100"/>
                  <a:gd name="T44" fmla="*/ 0 w 41"/>
                  <a:gd name="T45" fmla="*/ 0 h 10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41"/>
                  <a:gd name="T70" fmla="*/ 0 h 100"/>
                  <a:gd name="T71" fmla="*/ 41 w 41"/>
                  <a:gd name="T72" fmla="*/ 100 h 10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41" h="100">
                    <a:moveTo>
                      <a:pt x="0" y="0"/>
                    </a:moveTo>
                    <a:lnTo>
                      <a:pt x="6" y="3"/>
                    </a:lnTo>
                    <a:lnTo>
                      <a:pt x="11" y="6"/>
                    </a:lnTo>
                    <a:lnTo>
                      <a:pt x="14" y="8"/>
                    </a:lnTo>
                    <a:lnTo>
                      <a:pt x="17" y="9"/>
                    </a:lnTo>
                    <a:lnTo>
                      <a:pt x="21" y="10"/>
                    </a:lnTo>
                    <a:lnTo>
                      <a:pt x="26" y="11"/>
                    </a:lnTo>
                    <a:lnTo>
                      <a:pt x="33" y="12"/>
                    </a:lnTo>
                    <a:lnTo>
                      <a:pt x="40" y="13"/>
                    </a:lnTo>
                    <a:lnTo>
                      <a:pt x="38" y="28"/>
                    </a:lnTo>
                    <a:lnTo>
                      <a:pt x="33" y="49"/>
                    </a:lnTo>
                    <a:lnTo>
                      <a:pt x="33" y="62"/>
                    </a:lnTo>
                    <a:lnTo>
                      <a:pt x="34" y="68"/>
                    </a:lnTo>
                    <a:lnTo>
                      <a:pt x="33" y="75"/>
                    </a:lnTo>
                    <a:lnTo>
                      <a:pt x="35" y="99"/>
                    </a:lnTo>
                    <a:lnTo>
                      <a:pt x="29" y="87"/>
                    </a:lnTo>
                    <a:lnTo>
                      <a:pt x="20" y="69"/>
                    </a:lnTo>
                    <a:lnTo>
                      <a:pt x="13" y="51"/>
                    </a:lnTo>
                    <a:lnTo>
                      <a:pt x="10" y="40"/>
                    </a:lnTo>
                    <a:lnTo>
                      <a:pt x="8" y="35"/>
                    </a:lnTo>
                    <a:lnTo>
                      <a:pt x="6" y="29"/>
                    </a:lnTo>
                    <a:lnTo>
                      <a:pt x="0" y="11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2"/>
              </a:solidFill>
              <a:ln w="12700" cap="rnd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  <p:sp>
            <p:nvSpPr>
              <p:cNvPr id="15" name="Freeform 13"/>
              <p:cNvSpPr>
                <a:spLocks/>
              </p:cNvSpPr>
              <p:nvPr/>
            </p:nvSpPr>
            <p:spPr bwMode="auto">
              <a:xfrm>
                <a:off x="447" y="1968"/>
                <a:ext cx="1225" cy="945"/>
              </a:xfrm>
              <a:custGeom>
                <a:avLst/>
                <a:gdLst>
                  <a:gd name="T0" fmla="*/ 0 w 192"/>
                  <a:gd name="T1" fmla="*/ 2147483647 h 125"/>
                  <a:gd name="T2" fmla="*/ 664485726 w 192"/>
                  <a:gd name="T3" fmla="*/ 2147483647 h 125"/>
                  <a:gd name="T4" fmla="*/ 1227393668 w 192"/>
                  <a:gd name="T5" fmla="*/ 2147483647 h 125"/>
                  <a:gd name="T6" fmla="*/ 2015461643 w 192"/>
                  <a:gd name="T7" fmla="*/ 2147483647 h 125"/>
                  <a:gd name="T8" fmla="*/ 2147483647 w 192"/>
                  <a:gd name="T9" fmla="*/ 2147483647 h 125"/>
                  <a:gd name="T10" fmla="*/ 2147483647 w 192"/>
                  <a:gd name="T11" fmla="*/ 1205289175 h 125"/>
                  <a:gd name="T12" fmla="*/ 2147483647 w 192"/>
                  <a:gd name="T13" fmla="*/ 640736818 h 125"/>
                  <a:gd name="T14" fmla="*/ 2147483647 w 192"/>
                  <a:gd name="T15" fmla="*/ 0 h 125"/>
                  <a:gd name="T16" fmla="*/ 2147483647 w 192"/>
                  <a:gd name="T17" fmla="*/ 0 h 125"/>
                  <a:gd name="T18" fmla="*/ 2147483647 w 192"/>
                  <a:gd name="T19" fmla="*/ 0 h 125"/>
                  <a:gd name="T20" fmla="*/ 2147483647 w 192"/>
                  <a:gd name="T21" fmla="*/ 0 h 125"/>
                  <a:gd name="T22" fmla="*/ 2147483647 w 192"/>
                  <a:gd name="T23" fmla="*/ 1205289175 h 125"/>
                  <a:gd name="T24" fmla="*/ 2147483647 w 192"/>
                  <a:gd name="T25" fmla="*/ 1855927050 h 125"/>
                  <a:gd name="T26" fmla="*/ 2147483647 w 192"/>
                  <a:gd name="T27" fmla="*/ 2147483647 h 125"/>
                  <a:gd name="T28" fmla="*/ 2147483647 w 192"/>
                  <a:gd name="T29" fmla="*/ 2147483647 h 125"/>
                  <a:gd name="T30" fmla="*/ 2147483647 w 192"/>
                  <a:gd name="T31" fmla="*/ 2147483647 h 125"/>
                  <a:gd name="T32" fmla="*/ 2147483647 w 192"/>
                  <a:gd name="T33" fmla="*/ 2147483647 h 125"/>
                  <a:gd name="T34" fmla="*/ 2147483647 w 192"/>
                  <a:gd name="T35" fmla="*/ 2147483647 h 125"/>
                  <a:gd name="T36" fmla="*/ 2147483647 w 192"/>
                  <a:gd name="T37" fmla="*/ 2147483647 h 125"/>
                  <a:gd name="T38" fmla="*/ 2147483647 w 192"/>
                  <a:gd name="T39" fmla="*/ 2147483647 h 125"/>
                  <a:gd name="T40" fmla="*/ 2147483647 w 192"/>
                  <a:gd name="T41" fmla="*/ 2147483647 h 125"/>
                  <a:gd name="T42" fmla="*/ 2147483647 w 192"/>
                  <a:gd name="T43" fmla="*/ 2147483647 h 125"/>
                  <a:gd name="T44" fmla="*/ 2147483647 w 192"/>
                  <a:gd name="T45" fmla="*/ 2147483647 h 125"/>
                  <a:gd name="T46" fmla="*/ 2147483647 w 192"/>
                  <a:gd name="T47" fmla="*/ 2147483647 h 125"/>
                  <a:gd name="T48" fmla="*/ 2147483647 w 192"/>
                  <a:gd name="T49" fmla="*/ 2147483647 h 125"/>
                  <a:gd name="T50" fmla="*/ 2147483647 w 192"/>
                  <a:gd name="T51" fmla="*/ 2147483647 h 125"/>
                  <a:gd name="T52" fmla="*/ 2147483647 w 192"/>
                  <a:gd name="T53" fmla="*/ 2147483647 h 125"/>
                  <a:gd name="T54" fmla="*/ 2147483647 w 192"/>
                  <a:gd name="T55" fmla="*/ 2147483647 h 125"/>
                  <a:gd name="T56" fmla="*/ 2147483647 w 192"/>
                  <a:gd name="T57" fmla="*/ 2147483647 h 125"/>
                  <a:gd name="T58" fmla="*/ 2147483647 w 192"/>
                  <a:gd name="T59" fmla="*/ 2147483647 h 125"/>
                  <a:gd name="T60" fmla="*/ 2147483647 w 192"/>
                  <a:gd name="T61" fmla="*/ 2147483647 h 125"/>
                  <a:gd name="T62" fmla="*/ 2147483647 w 192"/>
                  <a:gd name="T63" fmla="*/ 2147483647 h 125"/>
                  <a:gd name="T64" fmla="*/ 2147483647 w 192"/>
                  <a:gd name="T65" fmla="*/ 2147483647 h 125"/>
                  <a:gd name="T66" fmla="*/ 2147483647 w 192"/>
                  <a:gd name="T67" fmla="*/ 2147483647 h 125"/>
                  <a:gd name="T68" fmla="*/ 2147483647 w 192"/>
                  <a:gd name="T69" fmla="*/ 2147483647 h 125"/>
                  <a:gd name="T70" fmla="*/ 2147483647 w 192"/>
                  <a:gd name="T71" fmla="*/ 2147483647 h 125"/>
                  <a:gd name="T72" fmla="*/ 2147483647 w 192"/>
                  <a:gd name="T73" fmla="*/ 2147483647 h 125"/>
                  <a:gd name="T74" fmla="*/ 2147483647 w 192"/>
                  <a:gd name="T75" fmla="*/ 2147483647 h 125"/>
                  <a:gd name="T76" fmla="*/ 2015461643 w 192"/>
                  <a:gd name="T77" fmla="*/ 2147483647 h 125"/>
                  <a:gd name="T78" fmla="*/ 1787740748 w 192"/>
                  <a:gd name="T79" fmla="*/ 2147483647 h 125"/>
                  <a:gd name="T80" fmla="*/ 1348340330 w 192"/>
                  <a:gd name="T81" fmla="*/ 2147483647 h 125"/>
                  <a:gd name="T82" fmla="*/ 788003254 w 192"/>
                  <a:gd name="T83" fmla="*/ 2147483647 h 125"/>
                  <a:gd name="T84" fmla="*/ 332281042 w 192"/>
                  <a:gd name="T85" fmla="*/ 2147483647 h 125"/>
                  <a:gd name="T86" fmla="*/ 0 w 192"/>
                  <a:gd name="T87" fmla="*/ 2147483647 h 125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92"/>
                  <a:gd name="T133" fmla="*/ 0 h 125"/>
                  <a:gd name="T134" fmla="*/ 192 w 192"/>
                  <a:gd name="T135" fmla="*/ 125 h 125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92" h="125">
                    <a:moveTo>
                      <a:pt x="0" y="21"/>
                    </a:moveTo>
                    <a:lnTo>
                      <a:pt x="6" y="16"/>
                    </a:lnTo>
                    <a:lnTo>
                      <a:pt x="11" y="13"/>
                    </a:lnTo>
                    <a:lnTo>
                      <a:pt x="18" y="10"/>
                    </a:lnTo>
                    <a:lnTo>
                      <a:pt x="29" y="6"/>
                    </a:lnTo>
                    <a:lnTo>
                      <a:pt x="40" y="2"/>
                    </a:lnTo>
                    <a:lnTo>
                      <a:pt x="50" y="1"/>
                    </a:lnTo>
                    <a:lnTo>
                      <a:pt x="60" y="0"/>
                    </a:lnTo>
                    <a:lnTo>
                      <a:pt x="72" y="0"/>
                    </a:lnTo>
                    <a:lnTo>
                      <a:pt x="87" y="0"/>
                    </a:lnTo>
                    <a:lnTo>
                      <a:pt x="100" y="0"/>
                    </a:lnTo>
                    <a:lnTo>
                      <a:pt x="113" y="2"/>
                    </a:lnTo>
                    <a:lnTo>
                      <a:pt x="121" y="3"/>
                    </a:lnTo>
                    <a:lnTo>
                      <a:pt x="132" y="7"/>
                    </a:lnTo>
                    <a:lnTo>
                      <a:pt x="142" y="11"/>
                    </a:lnTo>
                    <a:lnTo>
                      <a:pt x="149" y="15"/>
                    </a:lnTo>
                    <a:lnTo>
                      <a:pt x="154" y="17"/>
                    </a:lnTo>
                    <a:lnTo>
                      <a:pt x="155" y="25"/>
                    </a:lnTo>
                    <a:lnTo>
                      <a:pt x="156" y="29"/>
                    </a:lnTo>
                    <a:lnTo>
                      <a:pt x="157" y="39"/>
                    </a:lnTo>
                    <a:lnTo>
                      <a:pt x="161" y="53"/>
                    </a:lnTo>
                    <a:lnTo>
                      <a:pt x="166" y="67"/>
                    </a:lnTo>
                    <a:lnTo>
                      <a:pt x="173" y="87"/>
                    </a:lnTo>
                    <a:lnTo>
                      <a:pt x="182" y="107"/>
                    </a:lnTo>
                    <a:lnTo>
                      <a:pt x="187" y="117"/>
                    </a:lnTo>
                    <a:lnTo>
                      <a:pt x="191" y="124"/>
                    </a:lnTo>
                    <a:lnTo>
                      <a:pt x="180" y="117"/>
                    </a:lnTo>
                    <a:lnTo>
                      <a:pt x="170" y="110"/>
                    </a:lnTo>
                    <a:lnTo>
                      <a:pt x="156" y="104"/>
                    </a:lnTo>
                    <a:lnTo>
                      <a:pt x="140" y="97"/>
                    </a:lnTo>
                    <a:lnTo>
                      <a:pt x="124" y="92"/>
                    </a:lnTo>
                    <a:lnTo>
                      <a:pt x="109" y="89"/>
                    </a:lnTo>
                    <a:lnTo>
                      <a:pt x="90" y="87"/>
                    </a:lnTo>
                    <a:lnTo>
                      <a:pt x="72" y="86"/>
                    </a:lnTo>
                    <a:lnTo>
                      <a:pt x="54" y="87"/>
                    </a:lnTo>
                    <a:lnTo>
                      <a:pt x="36" y="90"/>
                    </a:lnTo>
                    <a:lnTo>
                      <a:pt x="20" y="95"/>
                    </a:lnTo>
                    <a:lnTo>
                      <a:pt x="20" y="87"/>
                    </a:lnTo>
                    <a:lnTo>
                      <a:pt x="18" y="75"/>
                    </a:lnTo>
                    <a:lnTo>
                      <a:pt x="16" y="62"/>
                    </a:lnTo>
                    <a:lnTo>
                      <a:pt x="12" y="50"/>
                    </a:lnTo>
                    <a:lnTo>
                      <a:pt x="7" y="38"/>
                    </a:lnTo>
                    <a:lnTo>
                      <a:pt x="3" y="28"/>
                    </a:lnTo>
                    <a:lnTo>
                      <a:pt x="0" y="21"/>
                    </a:lnTo>
                  </a:path>
                </a:pathLst>
              </a:custGeom>
              <a:solidFill>
                <a:schemeClr val="accent2"/>
              </a:solidFill>
              <a:ln w="12700" cap="rnd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  <p:sp>
            <p:nvSpPr>
              <p:cNvPr id="16" name="Freeform 14"/>
              <p:cNvSpPr>
                <a:spLocks/>
              </p:cNvSpPr>
              <p:nvPr/>
            </p:nvSpPr>
            <p:spPr bwMode="auto">
              <a:xfrm>
                <a:off x="2520" y="2542"/>
                <a:ext cx="409" cy="733"/>
              </a:xfrm>
              <a:custGeom>
                <a:avLst/>
                <a:gdLst>
                  <a:gd name="T0" fmla="*/ 2147483647 w 64"/>
                  <a:gd name="T1" fmla="*/ 2147483647 h 97"/>
                  <a:gd name="T2" fmla="*/ 2147483647 w 64"/>
                  <a:gd name="T3" fmla="*/ 2147483647 h 97"/>
                  <a:gd name="T4" fmla="*/ 2147483647 w 64"/>
                  <a:gd name="T5" fmla="*/ 2147483647 h 97"/>
                  <a:gd name="T6" fmla="*/ 2147483647 w 64"/>
                  <a:gd name="T7" fmla="*/ 2147483647 h 97"/>
                  <a:gd name="T8" fmla="*/ 1474403806 w 64"/>
                  <a:gd name="T9" fmla="*/ 2147483647 h 97"/>
                  <a:gd name="T10" fmla="*/ 906781607 w 64"/>
                  <a:gd name="T11" fmla="*/ 2147483647 h 97"/>
                  <a:gd name="T12" fmla="*/ 676067475 w 64"/>
                  <a:gd name="T13" fmla="*/ 2147483647 h 97"/>
                  <a:gd name="T14" fmla="*/ 570276813 w 64"/>
                  <a:gd name="T15" fmla="*/ 2147483647 h 97"/>
                  <a:gd name="T16" fmla="*/ 570276813 w 64"/>
                  <a:gd name="T17" fmla="*/ 2147483647 h 97"/>
                  <a:gd name="T18" fmla="*/ 570276813 w 64"/>
                  <a:gd name="T19" fmla="*/ 2147483647 h 97"/>
                  <a:gd name="T20" fmla="*/ 105790535 w 64"/>
                  <a:gd name="T21" fmla="*/ 2147483647 h 97"/>
                  <a:gd name="T22" fmla="*/ 105790535 w 64"/>
                  <a:gd name="T23" fmla="*/ 2147483647 h 97"/>
                  <a:gd name="T24" fmla="*/ 0 w 64"/>
                  <a:gd name="T25" fmla="*/ 2147483647 h 97"/>
                  <a:gd name="T26" fmla="*/ 0 w 64"/>
                  <a:gd name="T27" fmla="*/ 2147483647 h 97"/>
                  <a:gd name="T28" fmla="*/ 0 w 64"/>
                  <a:gd name="T29" fmla="*/ 2147483647 h 97"/>
                  <a:gd name="T30" fmla="*/ 1474403806 w 64"/>
                  <a:gd name="T31" fmla="*/ 1850326220 h 97"/>
                  <a:gd name="T32" fmla="*/ 2147483647 w 64"/>
                  <a:gd name="T33" fmla="*/ 637391934 h 97"/>
                  <a:gd name="T34" fmla="*/ 2147483647 w 64"/>
                  <a:gd name="T35" fmla="*/ 0 h 97"/>
                  <a:gd name="T36" fmla="*/ 2147483647 w 64"/>
                  <a:gd name="T37" fmla="*/ 1201575056 h 97"/>
                  <a:gd name="T38" fmla="*/ 2147483647 w 64"/>
                  <a:gd name="T39" fmla="*/ 2147483647 h 97"/>
                  <a:gd name="T40" fmla="*/ 2147483647 w 64"/>
                  <a:gd name="T41" fmla="*/ 2147483647 h 97"/>
                  <a:gd name="T42" fmla="*/ 2147483647 w 64"/>
                  <a:gd name="T43" fmla="*/ 2147483647 h 97"/>
                  <a:gd name="T44" fmla="*/ 2147483647 w 64"/>
                  <a:gd name="T45" fmla="*/ 2147483647 h 97"/>
                  <a:gd name="T46" fmla="*/ 2147483647 w 64"/>
                  <a:gd name="T47" fmla="*/ 2147483647 h 97"/>
                  <a:gd name="T48" fmla="*/ 2147483647 w 64"/>
                  <a:gd name="T49" fmla="*/ 2147483647 h 97"/>
                  <a:gd name="T50" fmla="*/ 2147483647 w 64"/>
                  <a:gd name="T51" fmla="*/ 2147483647 h 97"/>
                  <a:gd name="T52" fmla="*/ 2147483647 w 64"/>
                  <a:gd name="T53" fmla="*/ 2147483647 h 97"/>
                  <a:gd name="T54" fmla="*/ 2147483647 w 64"/>
                  <a:gd name="T55" fmla="*/ 2147483647 h 9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64"/>
                  <a:gd name="T85" fmla="*/ 0 h 97"/>
                  <a:gd name="T86" fmla="*/ 64 w 64"/>
                  <a:gd name="T87" fmla="*/ 97 h 9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64" h="97">
                    <a:moveTo>
                      <a:pt x="63" y="88"/>
                    </a:moveTo>
                    <a:lnTo>
                      <a:pt x="49" y="85"/>
                    </a:lnTo>
                    <a:lnTo>
                      <a:pt x="37" y="85"/>
                    </a:lnTo>
                    <a:lnTo>
                      <a:pt x="26" y="85"/>
                    </a:lnTo>
                    <a:lnTo>
                      <a:pt x="13" y="89"/>
                    </a:lnTo>
                    <a:lnTo>
                      <a:pt x="8" y="96"/>
                    </a:lnTo>
                    <a:lnTo>
                      <a:pt x="6" y="83"/>
                    </a:lnTo>
                    <a:lnTo>
                      <a:pt x="5" y="77"/>
                    </a:lnTo>
                    <a:lnTo>
                      <a:pt x="5" y="66"/>
                    </a:lnTo>
                    <a:lnTo>
                      <a:pt x="1" y="51"/>
                    </a:lnTo>
                    <a:lnTo>
                      <a:pt x="1" y="39"/>
                    </a:lnTo>
                    <a:lnTo>
                      <a:pt x="0" y="27"/>
                    </a:lnTo>
                    <a:lnTo>
                      <a:pt x="0" y="14"/>
                    </a:lnTo>
                    <a:lnTo>
                      <a:pt x="0" y="6"/>
                    </a:lnTo>
                    <a:lnTo>
                      <a:pt x="13" y="3"/>
                    </a:lnTo>
                    <a:lnTo>
                      <a:pt x="32" y="1"/>
                    </a:lnTo>
                    <a:lnTo>
                      <a:pt x="43" y="0"/>
                    </a:lnTo>
                    <a:lnTo>
                      <a:pt x="60" y="2"/>
                    </a:lnTo>
                    <a:lnTo>
                      <a:pt x="55" y="12"/>
                    </a:lnTo>
                    <a:lnTo>
                      <a:pt x="53" y="22"/>
                    </a:lnTo>
                    <a:lnTo>
                      <a:pt x="53" y="30"/>
                    </a:lnTo>
                    <a:lnTo>
                      <a:pt x="53" y="39"/>
                    </a:lnTo>
                    <a:lnTo>
                      <a:pt x="51" y="48"/>
                    </a:lnTo>
                    <a:lnTo>
                      <a:pt x="53" y="58"/>
                    </a:lnTo>
                    <a:lnTo>
                      <a:pt x="55" y="67"/>
                    </a:lnTo>
                    <a:lnTo>
                      <a:pt x="59" y="77"/>
                    </a:lnTo>
                    <a:lnTo>
                      <a:pt x="63" y="88"/>
                    </a:lnTo>
                  </a:path>
                </a:pathLst>
              </a:custGeom>
              <a:solidFill>
                <a:schemeClr val="accent2"/>
              </a:solidFill>
              <a:ln w="12700" cap="rnd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  <p:sp>
            <p:nvSpPr>
              <p:cNvPr id="17" name="Freeform 15"/>
              <p:cNvSpPr>
                <a:spLocks/>
              </p:cNvSpPr>
              <p:nvPr/>
            </p:nvSpPr>
            <p:spPr bwMode="auto">
              <a:xfrm>
                <a:off x="2578" y="3192"/>
                <a:ext cx="453" cy="431"/>
              </a:xfrm>
              <a:custGeom>
                <a:avLst/>
                <a:gdLst>
                  <a:gd name="T0" fmla="*/ 2147483647 w 71"/>
                  <a:gd name="T1" fmla="*/ 2147483647 h 57"/>
                  <a:gd name="T2" fmla="*/ 2147483647 w 71"/>
                  <a:gd name="T3" fmla="*/ 2147483647 h 57"/>
                  <a:gd name="T4" fmla="*/ 2147483647 w 71"/>
                  <a:gd name="T5" fmla="*/ 2147483647 h 57"/>
                  <a:gd name="T6" fmla="*/ 2147483647 w 71"/>
                  <a:gd name="T7" fmla="*/ 1206827261 h 57"/>
                  <a:gd name="T8" fmla="*/ 2147483647 w 71"/>
                  <a:gd name="T9" fmla="*/ 0 h 57"/>
                  <a:gd name="T10" fmla="*/ 2147483647 w 71"/>
                  <a:gd name="T11" fmla="*/ 0 h 57"/>
                  <a:gd name="T12" fmla="*/ 560379798 w 71"/>
                  <a:gd name="T13" fmla="*/ 1859874899 h 57"/>
                  <a:gd name="T14" fmla="*/ 0 w 71"/>
                  <a:gd name="T15" fmla="*/ 2147483647 h 57"/>
                  <a:gd name="T16" fmla="*/ 104154455 w 71"/>
                  <a:gd name="T17" fmla="*/ 2147483647 h 57"/>
                  <a:gd name="T18" fmla="*/ 104154455 w 71"/>
                  <a:gd name="T19" fmla="*/ 2147483647 h 57"/>
                  <a:gd name="T20" fmla="*/ 104154455 w 71"/>
                  <a:gd name="T21" fmla="*/ 2147483647 h 57"/>
                  <a:gd name="T22" fmla="*/ 228144994 w 71"/>
                  <a:gd name="T23" fmla="*/ 2147483647 h 57"/>
                  <a:gd name="T24" fmla="*/ 332299526 w 71"/>
                  <a:gd name="T25" fmla="*/ 2147483647 h 57"/>
                  <a:gd name="T26" fmla="*/ 664534534 w 71"/>
                  <a:gd name="T27" fmla="*/ 2147483647 h 57"/>
                  <a:gd name="T28" fmla="*/ 1683296438 w 71"/>
                  <a:gd name="T29" fmla="*/ 2147483647 h 57"/>
                  <a:gd name="T30" fmla="*/ 2147483647 w 71"/>
                  <a:gd name="T31" fmla="*/ 2147483647 h 57"/>
                  <a:gd name="T32" fmla="*/ 2147483647 w 71"/>
                  <a:gd name="T33" fmla="*/ 2147483647 h 57"/>
                  <a:gd name="T34" fmla="*/ 2147483647 w 71"/>
                  <a:gd name="T35" fmla="*/ 2147483647 h 57"/>
                  <a:gd name="T36" fmla="*/ 2147483647 w 71"/>
                  <a:gd name="T37" fmla="*/ 2147483647 h 5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1"/>
                  <a:gd name="T58" fmla="*/ 0 h 57"/>
                  <a:gd name="T59" fmla="*/ 71 w 71"/>
                  <a:gd name="T60" fmla="*/ 57 h 5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1" h="57">
                    <a:moveTo>
                      <a:pt x="70" y="52"/>
                    </a:moveTo>
                    <a:lnTo>
                      <a:pt x="61" y="34"/>
                    </a:lnTo>
                    <a:lnTo>
                      <a:pt x="57" y="15"/>
                    </a:lnTo>
                    <a:lnTo>
                      <a:pt x="53" y="2"/>
                    </a:lnTo>
                    <a:lnTo>
                      <a:pt x="39" y="0"/>
                    </a:lnTo>
                    <a:lnTo>
                      <a:pt x="26" y="0"/>
                    </a:lnTo>
                    <a:lnTo>
                      <a:pt x="5" y="3"/>
                    </a:lnTo>
                    <a:lnTo>
                      <a:pt x="0" y="4"/>
                    </a:lnTo>
                    <a:lnTo>
                      <a:pt x="1" y="15"/>
                    </a:lnTo>
                    <a:lnTo>
                      <a:pt x="1" y="28"/>
                    </a:lnTo>
                    <a:lnTo>
                      <a:pt x="1" y="38"/>
                    </a:lnTo>
                    <a:lnTo>
                      <a:pt x="2" y="44"/>
                    </a:lnTo>
                    <a:lnTo>
                      <a:pt x="3" y="53"/>
                    </a:lnTo>
                    <a:lnTo>
                      <a:pt x="6" y="56"/>
                    </a:lnTo>
                    <a:lnTo>
                      <a:pt x="15" y="49"/>
                    </a:lnTo>
                    <a:lnTo>
                      <a:pt x="32" y="48"/>
                    </a:lnTo>
                    <a:lnTo>
                      <a:pt x="47" y="48"/>
                    </a:lnTo>
                    <a:lnTo>
                      <a:pt x="59" y="50"/>
                    </a:lnTo>
                    <a:lnTo>
                      <a:pt x="70" y="52"/>
                    </a:lnTo>
                  </a:path>
                </a:pathLst>
              </a:custGeom>
              <a:solidFill>
                <a:srgbClr val="FFFF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  <p:sp>
            <p:nvSpPr>
              <p:cNvPr id="18" name="Freeform 16"/>
              <p:cNvSpPr>
                <a:spLocks/>
              </p:cNvSpPr>
              <p:nvPr/>
            </p:nvSpPr>
            <p:spPr bwMode="auto">
              <a:xfrm>
                <a:off x="1742" y="2981"/>
                <a:ext cx="842" cy="597"/>
              </a:xfrm>
              <a:custGeom>
                <a:avLst/>
                <a:gdLst>
                  <a:gd name="T0" fmla="*/ 2147483647 w 132"/>
                  <a:gd name="T1" fmla="*/ 2147483647 h 79"/>
                  <a:gd name="T2" fmla="*/ 2147483647 w 132"/>
                  <a:gd name="T3" fmla="*/ 2147483647 h 79"/>
                  <a:gd name="T4" fmla="*/ 2147483647 w 132"/>
                  <a:gd name="T5" fmla="*/ 2147483647 h 79"/>
                  <a:gd name="T6" fmla="*/ 2147483647 w 132"/>
                  <a:gd name="T7" fmla="*/ 2147483647 h 79"/>
                  <a:gd name="T8" fmla="*/ 2147483647 w 132"/>
                  <a:gd name="T9" fmla="*/ 2147483647 h 79"/>
                  <a:gd name="T10" fmla="*/ 2147483647 w 132"/>
                  <a:gd name="T11" fmla="*/ 2147483647 h 79"/>
                  <a:gd name="T12" fmla="*/ 2147483647 w 132"/>
                  <a:gd name="T13" fmla="*/ 2147483647 h 79"/>
                  <a:gd name="T14" fmla="*/ 2147483647 w 132"/>
                  <a:gd name="T15" fmla="*/ 2147483647 h 79"/>
                  <a:gd name="T16" fmla="*/ 2147483647 w 132"/>
                  <a:gd name="T17" fmla="*/ 2147483647 h 79"/>
                  <a:gd name="T18" fmla="*/ 2147483647 w 132"/>
                  <a:gd name="T19" fmla="*/ 2147483647 h 79"/>
                  <a:gd name="T20" fmla="*/ 2147483647 w 132"/>
                  <a:gd name="T21" fmla="*/ 2147483647 h 79"/>
                  <a:gd name="T22" fmla="*/ 2147483647 w 132"/>
                  <a:gd name="T23" fmla="*/ 2147483647 h 79"/>
                  <a:gd name="T24" fmla="*/ 2147483647 w 132"/>
                  <a:gd name="T25" fmla="*/ 0 h 79"/>
                  <a:gd name="T26" fmla="*/ 0 w 132"/>
                  <a:gd name="T27" fmla="*/ 2147483647 h 79"/>
                  <a:gd name="T28" fmla="*/ 1345795432 w 132"/>
                  <a:gd name="T29" fmla="*/ 2147483647 h 79"/>
                  <a:gd name="T30" fmla="*/ 2147483647 w 132"/>
                  <a:gd name="T31" fmla="*/ 2147483647 h 79"/>
                  <a:gd name="T32" fmla="*/ 2147483647 w 132"/>
                  <a:gd name="T33" fmla="*/ 2147483647 h 7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2"/>
                  <a:gd name="T52" fmla="*/ 0 h 79"/>
                  <a:gd name="T53" fmla="*/ 132 w 132"/>
                  <a:gd name="T54" fmla="*/ 79 h 7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2" h="79">
                    <a:moveTo>
                      <a:pt x="24" y="58"/>
                    </a:moveTo>
                    <a:lnTo>
                      <a:pt x="41" y="58"/>
                    </a:lnTo>
                    <a:lnTo>
                      <a:pt x="67" y="58"/>
                    </a:lnTo>
                    <a:lnTo>
                      <a:pt x="96" y="64"/>
                    </a:lnTo>
                    <a:lnTo>
                      <a:pt x="116" y="71"/>
                    </a:lnTo>
                    <a:lnTo>
                      <a:pt x="129" y="78"/>
                    </a:lnTo>
                    <a:lnTo>
                      <a:pt x="131" y="76"/>
                    </a:lnTo>
                    <a:lnTo>
                      <a:pt x="120" y="55"/>
                    </a:lnTo>
                    <a:lnTo>
                      <a:pt x="114" y="34"/>
                    </a:lnTo>
                    <a:lnTo>
                      <a:pt x="106" y="20"/>
                    </a:lnTo>
                    <a:lnTo>
                      <a:pt x="77" y="12"/>
                    </a:lnTo>
                    <a:lnTo>
                      <a:pt x="55" y="4"/>
                    </a:lnTo>
                    <a:lnTo>
                      <a:pt x="20" y="0"/>
                    </a:lnTo>
                    <a:lnTo>
                      <a:pt x="0" y="4"/>
                    </a:lnTo>
                    <a:lnTo>
                      <a:pt x="12" y="30"/>
                    </a:lnTo>
                    <a:lnTo>
                      <a:pt x="20" y="50"/>
                    </a:lnTo>
                    <a:lnTo>
                      <a:pt x="24" y="58"/>
                    </a:lnTo>
                  </a:path>
                </a:pathLst>
              </a:custGeom>
              <a:solidFill>
                <a:srgbClr val="FFFF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auto">
              <a:xfrm>
                <a:off x="594" y="2633"/>
                <a:ext cx="1276" cy="741"/>
              </a:xfrm>
              <a:custGeom>
                <a:avLst/>
                <a:gdLst>
                  <a:gd name="T0" fmla="*/ 0 w 200"/>
                  <a:gd name="T1" fmla="*/ 2147483647 h 98"/>
                  <a:gd name="T2" fmla="*/ 1348078277 w 200"/>
                  <a:gd name="T3" fmla="*/ 2147483647 h 98"/>
                  <a:gd name="T4" fmla="*/ 2147483647 w 200"/>
                  <a:gd name="T5" fmla="*/ 2147483647 h 98"/>
                  <a:gd name="T6" fmla="*/ 2147483647 w 200"/>
                  <a:gd name="T7" fmla="*/ 2147483647 h 98"/>
                  <a:gd name="T8" fmla="*/ 2147483647 w 200"/>
                  <a:gd name="T9" fmla="*/ 2147483647 h 98"/>
                  <a:gd name="T10" fmla="*/ 2147483647 w 200"/>
                  <a:gd name="T11" fmla="*/ 2147483647 h 98"/>
                  <a:gd name="T12" fmla="*/ 2147483647 w 200"/>
                  <a:gd name="T13" fmla="*/ 2147483647 h 98"/>
                  <a:gd name="T14" fmla="*/ 2147483647 w 200"/>
                  <a:gd name="T15" fmla="*/ 2147483647 h 98"/>
                  <a:gd name="T16" fmla="*/ 2147483647 w 200"/>
                  <a:gd name="T17" fmla="*/ 2147483647 h 98"/>
                  <a:gd name="T18" fmla="*/ 2147483647 w 200"/>
                  <a:gd name="T19" fmla="*/ 2147483647 h 98"/>
                  <a:gd name="T20" fmla="*/ 2147483647 w 200"/>
                  <a:gd name="T21" fmla="*/ 2147483647 h 98"/>
                  <a:gd name="T22" fmla="*/ 2147483647 w 200"/>
                  <a:gd name="T23" fmla="*/ 2147483647 h 98"/>
                  <a:gd name="T24" fmla="*/ 2147483647 w 200"/>
                  <a:gd name="T25" fmla="*/ 2147483647 h 98"/>
                  <a:gd name="T26" fmla="*/ 2147483647 w 200"/>
                  <a:gd name="T27" fmla="*/ 641550946 h 98"/>
                  <a:gd name="T28" fmla="*/ 2147483647 w 200"/>
                  <a:gd name="T29" fmla="*/ 0 h 98"/>
                  <a:gd name="T30" fmla="*/ 1891444643 w 200"/>
                  <a:gd name="T31" fmla="*/ 1859607214 h 98"/>
                  <a:gd name="T32" fmla="*/ 0 w 200"/>
                  <a:gd name="T33" fmla="*/ 2147483647 h 98"/>
                  <a:gd name="T34" fmla="*/ 104131291 w 200"/>
                  <a:gd name="T35" fmla="*/ 2147483647 h 98"/>
                  <a:gd name="T36" fmla="*/ 104131291 w 200"/>
                  <a:gd name="T37" fmla="*/ 2147483647 h 98"/>
                  <a:gd name="T38" fmla="*/ 0 w 200"/>
                  <a:gd name="T39" fmla="*/ 2147483647 h 9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200"/>
                  <a:gd name="T61" fmla="*/ 0 h 98"/>
                  <a:gd name="T62" fmla="*/ 200 w 200"/>
                  <a:gd name="T63" fmla="*/ 98 h 98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200" h="98">
                    <a:moveTo>
                      <a:pt x="0" y="62"/>
                    </a:moveTo>
                    <a:lnTo>
                      <a:pt x="12" y="58"/>
                    </a:lnTo>
                    <a:lnTo>
                      <a:pt x="38" y="55"/>
                    </a:lnTo>
                    <a:lnTo>
                      <a:pt x="60" y="55"/>
                    </a:lnTo>
                    <a:lnTo>
                      <a:pt x="86" y="59"/>
                    </a:lnTo>
                    <a:lnTo>
                      <a:pt x="120" y="69"/>
                    </a:lnTo>
                    <a:lnTo>
                      <a:pt x="174" y="86"/>
                    </a:lnTo>
                    <a:lnTo>
                      <a:pt x="199" y="97"/>
                    </a:lnTo>
                    <a:lnTo>
                      <a:pt x="184" y="66"/>
                    </a:lnTo>
                    <a:lnTo>
                      <a:pt x="171" y="43"/>
                    </a:lnTo>
                    <a:lnTo>
                      <a:pt x="164" y="35"/>
                    </a:lnTo>
                    <a:lnTo>
                      <a:pt x="138" y="20"/>
                    </a:lnTo>
                    <a:lnTo>
                      <a:pt x="105" y="7"/>
                    </a:lnTo>
                    <a:lnTo>
                      <a:pt x="67" y="1"/>
                    </a:lnTo>
                    <a:lnTo>
                      <a:pt x="36" y="0"/>
                    </a:lnTo>
                    <a:lnTo>
                      <a:pt x="17" y="3"/>
                    </a:lnTo>
                    <a:lnTo>
                      <a:pt x="0" y="11"/>
                    </a:lnTo>
                    <a:lnTo>
                      <a:pt x="1" y="23"/>
                    </a:lnTo>
                    <a:lnTo>
                      <a:pt x="1" y="47"/>
                    </a:lnTo>
                    <a:lnTo>
                      <a:pt x="0" y="62"/>
                    </a:lnTo>
                  </a:path>
                </a:pathLst>
              </a:custGeom>
              <a:solidFill>
                <a:srgbClr val="FFFF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  <p:sp>
            <p:nvSpPr>
              <p:cNvPr id="20" name="Freeform 18"/>
              <p:cNvSpPr>
                <a:spLocks/>
              </p:cNvSpPr>
              <p:nvPr/>
            </p:nvSpPr>
            <p:spPr bwMode="auto">
              <a:xfrm>
                <a:off x="1449" y="3555"/>
                <a:ext cx="567" cy="378"/>
              </a:xfrm>
              <a:custGeom>
                <a:avLst/>
                <a:gdLst>
                  <a:gd name="T0" fmla="*/ 0 w 89"/>
                  <a:gd name="T1" fmla="*/ 0 h 50"/>
                  <a:gd name="T2" fmla="*/ 328406593 w 89"/>
                  <a:gd name="T3" fmla="*/ 2147483647 h 50"/>
                  <a:gd name="T4" fmla="*/ 1435458602 w 89"/>
                  <a:gd name="T5" fmla="*/ 2147483647 h 50"/>
                  <a:gd name="T6" fmla="*/ 2147483647 w 89"/>
                  <a:gd name="T7" fmla="*/ 2147483647 h 50"/>
                  <a:gd name="T8" fmla="*/ 2147483647 w 89"/>
                  <a:gd name="T9" fmla="*/ 2147483647 h 50"/>
                  <a:gd name="T10" fmla="*/ 2147483647 w 89"/>
                  <a:gd name="T11" fmla="*/ 2147483647 h 50"/>
                  <a:gd name="T12" fmla="*/ 2147483647 w 89"/>
                  <a:gd name="T13" fmla="*/ 2147483647 h 50"/>
                  <a:gd name="T14" fmla="*/ 2147483647 w 89"/>
                  <a:gd name="T15" fmla="*/ 2147483647 h 50"/>
                  <a:gd name="T16" fmla="*/ 2147483647 w 89"/>
                  <a:gd name="T17" fmla="*/ 2147483647 h 50"/>
                  <a:gd name="T18" fmla="*/ 2147483647 w 89"/>
                  <a:gd name="T19" fmla="*/ 2147483647 h 50"/>
                  <a:gd name="T20" fmla="*/ 2147483647 w 89"/>
                  <a:gd name="T21" fmla="*/ 2147483647 h 50"/>
                  <a:gd name="T22" fmla="*/ 2147483647 w 89"/>
                  <a:gd name="T23" fmla="*/ 2147483647 h 50"/>
                  <a:gd name="T24" fmla="*/ 2147483647 w 89"/>
                  <a:gd name="T25" fmla="*/ 2147483647 h 50"/>
                  <a:gd name="T26" fmla="*/ 0 w 89"/>
                  <a:gd name="T27" fmla="*/ 0 h 5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89"/>
                  <a:gd name="T43" fmla="*/ 0 h 50"/>
                  <a:gd name="T44" fmla="*/ 89 w 89"/>
                  <a:gd name="T45" fmla="*/ 50 h 5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89" h="50">
                    <a:moveTo>
                      <a:pt x="0" y="0"/>
                    </a:moveTo>
                    <a:lnTo>
                      <a:pt x="3" y="49"/>
                    </a:lnTo>
                    <a:lnTo>
                      <a:pt x="13" y="43"/>
                    </a:lnTo>
                    <a:lnTo>
                      <a:pt x="21" y="38"/>
                    </a:lnTo>
                    <a:lnTo>
                      <a:pt x="35" y="35"/>
                    </a:lnTo>
                    <a:lnTo>
                      <a:pt x="47" y="38"/>
                    </a:lnTo>
                    <a:lnTo>
                      <a:pt x="61" y="39"/>
                    </a:lnTo>
                    <a:lnTo>
                      <a:pt x="77" y="41"/>
                    </a:lnTo>
                    <a:lnTo>
                      <a:pt x="87" y="36"/>
                    </a:lnTo>
                    <a:lnTo>
                      <a:pt x="88" y="29"/>
                    </a:lnTo>
                    <a:lnTo>
                      <a:pt x="78" y="25"/>
                    </a:lnTo>
                    <a:lnTo>
                      <a:pt x="54" y="11"/>
                    </a:lnTo>
                    <a:lnTo>
                      <a:pt x="29" y="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CC66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auto">
              <a:xfrm>
                <a:off x="505" y="3018"/>
                <a:ext cx="1511" cy="779"/>
              </a:xfrm>
              <a:custGeom>
                <a:avLst/>
                <a:gdLst>
                  <a:gd name="T0" fmla="*/ 1444230616 w 237"/>
                  <a:gd name="T1" fmla="*/ 2147483647 h 103"/>
                  <a:gd name="T2" fmla="*/ 2147483647 w 237"/>
                  <a:gd name="T3" fmla="*/ 1862761431 h 103"/>
                  <a:gd name="T4" fmla="*/ 2147483647 w 237"/>
                  <a:gd name="T5" fmla="*/ 0 h 103"/>
                  <a:gd name="T6" fmla="*/ 2147483647 w 237"/>
                  <a:gd name="T7" fmla="*/ 0 h 103"/>
                  <a:gd name="T8" fmla="*/ 2147483647 w 237"/>
                  <a:gd name="T9" fmla="*/ 652620413 h 103"/>
                  <a:gd name="T10" fmla="*/ 2147483647 w 237"/>
                  <a:gd name="T11" fmla="*/ 1210143681 h 103"/>
                  <a:gd name="T12" fmla="*/ 2147483647 w 237"/>
                  <a:gd name="T13" fmla="*/ 2147483647 h 103"/>
                  <a:gd name="T14" fmla="*/ 2147483647 w 237"/>
                  <a:gd name="T15" fmla="*/ 2147483647 h 103"/>
                  <a:gd name="T16" fmla="*/ 2147483647 w 237"/>
                  <a:gd name="T17" fmla="*/ 2147483647 h 103"/>
                  <a:gd name="T18" fmla="*/ 2147483647 w 237"/>
                  <a:gd name="T19" fmla="*/ 2147483647 h 103"/>
                  <a:gd name="T20" fmla="*/ 2147483647 w 237"/>
                  <a:gd name="T21" fmla="*/ 2147483647 h 103"/>
                  <a:gd name="T22" fmla="*/ 2147483647 w 237"/>
                  <a:gd name="T23" fmla="*/ 2147483647 h 103"/>
                  <a:gd name="T24" fmla="*/ 2147483647 w 237"/>
                  <a:gd name="T25" fmla="*/ 2147483647 h 103"/>
                  <a:gd name="T26" fmla="*/ 2147483647 w 237"/>
                  <a:gd name="T27" fmla="*/ 2147483647 h 103"/>
                  <a:gd name="T28" fmla="*/ 2147483647 w 237"/>
                  <a:gd name="T29" fmla="*/ 2147483647 h 103"/>
                  <a:gd name="T30" fmla="*/ 2147483647 w 237"/>
                  <a:gd name="T31" fmla="*/ 2147483647 h 103"/>
                  <a:gd name="T32" fmla="*/ 2147483647 w 237"/>
                  <a:gd name="T33" fmla="*/ 2147483647 h 103"/>
                  <a:gd name="T34" fmla="*/ 2147483647 w 237"/>
                  <a:gd name="T35" fmla="*/ 2147483647 h 103"/>
                  <a:gd name="T36" fmla="*/ 2147483647 w 237"/>
                  <a:gd name="T37" fmla="*/ 2147483647 h 103"/>
                  <a:gd name="T38" fmla="*/ 2147483647 w 237"/>
                  <a:gd name="T39" fmla="*/ 2147483647 h 103"/>
                  <a:gd name="T40" fmla="*/ 2147483647 w 237"/>
                  <a:gd name="T41" fmla="*/ 2147483647 h 103"/>
                  <a:gd name="T42" fmla="*/ 2147483647 w 237"/>
                  <a:gd name="T43" fmla="*/ 2147483647 h 103"/>
                  <a:gd name="T44" fmla="*/ 0 w 237"/>
                  <a:gd name="T45" fmla="*/ 2147483647 h 103"/>
                  <a:gd name="T46" fmla="*/ 103619916 w 237"/>
                  <a:gd name="T47" fmla="*/ 2147483647 h 103"/>
                  <a:gd name="T48" fmla="*/ 557074265 w 237"/>
                  <a:gd name="T49" fmla="*/ 2147483647 h 103"/>
                  <a:gd name="T50" fmla="*/ 660631574 w 237"/>
                  <a:gd name="T51" fmla="*/ 2147483647 h 103"/>
                  <a:gd name="T52" fmla="*/ 990776292 w 237"/>
                  <a:gd name="T53" fmla="*/ 2147483647 h 103"/>
                  <a:gd name="T54" fmla="*/ 1340137152 w 237"/>
                  <a:gd name="T55" fmla="*/ 2147483647 h 103"/>
                  <a:gd name="T56" fmla="*/ 1444230616 w 237"/>
                  <a:gd name="T57" fmla="*/ 2147483647 h 103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37"/>
                  <a:gd name="T88" fmla="*/ 0 h 103"/>
                  <a:gd name="T89" fmla="*/ 237 w 237"/>
                  <a:gd name="T90" fmla="*/ 103 h 103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37" h="103">
                    <a:moveTo>
                      <a:pt x="13" y="7"/>
                    </a:moveTo>
                    <a:lnTo>
                      <a:pt x="29" y="3"/>
                    </a:lnTo>
                    <a:lnTo>
                      <a:pt x="45" y="0"/>
                    </a:lnTo>
                    <a:lnTo>
                      <a:pt x="61" y="0"/>
                    </a:lnTo>
                    <a:lnTo>
                      <a:pt x="75" y="1"/>
                    </a:lnTo>
                    <a:lnTo>
                      <a:pt x="88" y="2"/>
                    </a:lnTo>
                    <a:lnTo>
                      <a:pt x="105" y="6"/>
                    </a:lnTo>
                    <a:lnTo>
                      <a:pt x="144" y="16"/>
                    </a:lnTo>
                    <a:lnTo>
                      <a:pt x="165" y="22"/>
                    </a:lnTo>
                    <a:lnTo>
                      <a:pt x="199" y="34"/>
                    </a:lnTo>
                    <a:lnTo>
                      <a:pt x="215" y="42"/>
                    </a:lnTo>
                    <a:lnTo>
                      <a:pt x="236" y="102"/>
                    </a:lnTo>
                    <a:lnTo>
                      <a:pt x="232" y="97"/>
                    </a:lnTo>
                    <a:lnTo>
                      <a:pt x="224" y="93"/>
                    </a:lnTo>
                    <a:lnTo>
                      <a:pt x="211" y="86"/>
                    </a:lnTo>
                    <a:lnTo>
                      <a:pt x="192" y="80"/>
                    </a:lnTo>
                    <a:lnTo>
                      <a:pt x="169" y="74"/>
                    </a:lnTo>
                    <a:lnTo>
                      <a:pt x="138" y="68"/>
                    </a:lnTo>
                    <a:lnTo>
                      <a:pt x="115" y="66"/>
                    </a:lnTo>
                    <a:lnTo>
                      <a:pt x="86" y="65"/>
                    </a:lnTo>
                    <a:lnTo>
                      <a:pt x="54" y="70"/>
                    </a:lnTo>
                    <a:lnTo>
                      <a:pt x="23" y="76"/>
                    </a:lnTo>
                    <a:lnTo>
                      <a:pt x="0" y="82"/>
                    </a:lnTo>
                    <a:lnTo>
                      <a:pt x="1" y="74"/>
                    </a:lnTo>
                    <a:lnTo>
                      <a:pt x="5" y="61"/>
                    </a:lnTo>
                    <a:lnTo>
                      <a:pt x="6" y="51"/>
                    </a:lnTo>
                    <a:lnTo>
                      <a:pt x="9" y="37"/>
                    </a:lnTo>
                    <a:lnTo>
                      <a:pt x="12" y="24"/>
                    </a:lnTo>
                    <a:lnTo>
                      <a:pt x="13" y="7"/>
                    </a:lnTo>
                  </a:path>
                </a:pathLst>
              </a:custGeom>
              <a:solidFill>
                <a:srgbClr val="FFFF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auto">
              <a:xfrm>
                <a:off x="2501" y="3887"/>
                <a:ext cx="185" cy="212"/>
              </a:xfrm>
              <a:custGeom>
                <a:avLst/>
                <a:gdLst>
                  <a:gd name="T0" fmla="*/ 1678531454 w 29"/>
                  <a:gd name="T1" fmla="*/ 2147483647 h 28"/>
                  <a:gd name="T2" fmla="*/ 0 w 29"/>
                  <a:gd name="T3" fmla="*/ 0 h 28"/>
                  <a:gd name="T4" fmla="*/ 2147483647 w 29"/>
                  <a:gd name="T5" fmla="*/ 2147483647 h 28"/>
                  <a:gd name="T6" fmla="*/ 2147483647 w 29"/>
                  <a:gd name="T7" fmla="*/ 2147483647 h 28"/>
                  <a:gd name="T8" fmla="*/ 1678531454 w 29"/>
                  <a:gd name="T9" fmla="*/ 2147483647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28"/>
                  <a:gd name="T17" fmla="*/ 29 w 29"/>
                  <a:gd name="T18" fmla="*/ 28 h 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28">
                    <a:moveTo>
                      <a:pt x="15" y="27"/>
                    </a:moveTo>
                    <a:lnTo>
                      <a:pt x="0" y="0"/>
                    </a:lnTo>
                    <a:lnTo>
                      <a:pt x="28" y="11"/>
                    </a:lnTo>
                    <a:lnTo>
                      <a:pt x="26" y="21"/>
                    </a:lnTo>
                    <a:lnTo>
                      <a:pt x="15" y="27"/>
                    </a:lnTo>
                  </a:path>
                </a:pathLst>
              </a:custGeom>
              <a:solidFill>
                <a:srgbClr val="FFCC66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auto">
              <a:xfrm>
                <a:off x="1474" y="3404"/>
                <a:ext cx="1199" cy="635"/>
              </a:xfrm>
              <a:custGeom>
                <a:avLst/>
                <a:gdLst>
                  <a:gd name="T0" fmla="*/ 2147483647 w 188"/>
                  <a:gd name="T1" fmla="*/ 2147483647 h 84"/>
                  <a:gd name="T2" fmla="*/ 2147483647 w 188"/>
                  <a:gd name="T3" fmla="*/ 2147483647 h 84"/>
                  <a:gd name="T4" fmla="*/ 2147483647 w 188"/>
                  <a:gd name="T5" fmla="*/ 2147483647 h 84"/>
                  <a:gd name="T6" fmla="*/ 2147483647 w 188"/>
                  <a:gd name="T7" fmla="*/ 2147483647 h 84"/>
                  <a:gd name="T8" fmla="*/ 2147483647 w 188"/>
                  <a:gd name="T9" fmla="*/ 2147483647 h 84"/>
                  <a:gd name="T10" fmla="*/ 2147483647 w 188"/>
                  <a:gd name="T11" fmla="*/ 2147483647 h 84"/>
                  <a:gd name="T12" fmla="*/ 2147483647 w 188"/>
                  <a:gd name="T13" fmla="*/ 2147483647 h 84"/>
                  <a:gd name="T14" fmla="*/ 2147483647 w 188"/>
                  <a:gd name="T15" fmla="*/ 2147483647 h 84"/>
                  <a:gd name="T16" fmla="*/ 2147483647 w 188"/>
                  <a:gd name="T17" fmla="*/ 2147483647 h 84"/>
                  <a:gd name="T18" fmla="*/ 2147483647 w 188"/>
                  <a:gd name="T19" fmla="*/ 1204833806 h 84"/>
                  <a:gd name="T20" fmla="*/ 2147483647 w 188"/>
                  <a:gd name="T21" fmla="*/ 0 h 84"/>
                  <a:gd name="T22" fmla="*/ 2147483647 w 188"/>
                  <a:gd name="T23" fmla="*/ 0 h 84"/>
                  <a:gd name="T24" fmla="*/ 2147483647 w 188"/>
                  <a:gd name="T25" fmla="*/ 640483990 h 84"/>
                  <a:gd name="T26" fmla="*/ 2147483647 w 188"/>
                  <a:gd name="T27" fmla="*/ 2147483647 h 84"/>
                  <a:gd name="T28" fmla="*/ 2147483647 w 188"/>
                  <a:gd name="T29" fmla="*/ 2147483647 h 84"/>
                  <a:gd name="T30" fmla="*/ 2147483647 w 188"/>
                  <a:gd name="T31" fmla="*/ 2147483647 h 84"/>
                  <a:gd name="T32" fmla="*/ 2147483647 w 188"/>
                  <a:gd name="T33" fmla="*/ 2147483647 h 84"/>
                  <a:gd name="T34" fmla="*/ 2147483647 w 188"/>
                  <a:gd name="T35" fmla="*/ 2147483647 h 84"/>
                  <a:gd name="T36" fmla="*/ 996128060 w 188"/>
                  <a:gd name="T37" fmla="*/ 2147483647 h 84"/>
                  <a:gd name="T38" fmla="*/ 0 w 188"/>
                  <a:gd name="T39" fmla="*/ 2147483647 h 84"/>
                  <a:gd name="T40" fmla="*/ 785376582 w 188"/>
                  <a:gd name="T41" fmla="*/ 2147483647 h 84"/>
                  <a:gd name="T42" fmla="*/ 1885741689 w 188"/>
                  <a:gd name="T43" fmla="*/ 2147483647 h 84"/>
                  <a:gd name="T44" fmla="*/ 2147483647 w 188"/>
                  <a:gd name="T45" fmla="*/ 2147483647 h 84"/>
                  <a:gd name="T46" fmla="*/ 2147483647 w 188"/>
                  <a:gd name="T47" fmla="*/ 2147483647 h 84"/>
                  <a:gd name="T48" fmla="*/ 2147483647 w 188"/>
                  <a:gd name="T49" fmla="*/ 2147483647 h 84"/>
                  <a:gd name="T50" fmla="*/ 2147483647 w 188"/>
                  <a:gd name="T51" fmla="*/ 2147483647 h 84"/>
                  <a:gd name="T52" fmla="*/ 2147483647 w 188"/>
                  <a:gd name="T53" fmla="*/ 2147483647 h 84"/>
                  <a:gd name="T54" fmla="*/ 2147483647 w 188"/>
                  <a:gd name="T55" fmla="*/ 2147483647 h 84"/>
                  <a:gd name="T56" fmla="*/ 2147483647 w 188"/>
                  <a:gd name="T57" fmla="*/ 2147483647 h 84"/>
                  <a:gd name="T58" fmla="*/ 2147483647 w 188"/>
                  <a:gd name="T59" fmla="*/ 2147483647 h 84"/>
                  <a:gd name="T60" fmla="*/ 2147483647 w 188"/>
                  <a:gd name="T61" fmla="*/ 2147483647 h 84"/>
                  <a:gd name="T62" fmla="*/ 2147483647 w 188"/>
                  <a:gd name="T63" fmla="*/ 2147483647 h 84"/>
                  <a:gd name="T64" fmla="*/ 2147483647 w 188"/>
                  <a:gd name="T65" fmla="*/ 2147483647 h 84"/>
                  <a:gd name="T66" fmla="*/ 2147483647 w 188"/>
                  <a:gd name="T67" fmla="*/ 2147483647 h 84"/>
                  <a:gd name="T68" fmla="*/ 2147483647 w 188"/>
                  <a:gd name="T69" fmla="*/ 2147483647 h 8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88"/>
                  <a:gd name="T106" fmla="*/ 0 h 84"/>
                  <a:gd name="T107" fmla="*/ 188 w 188"/>
                  <a:gd name="T108" fmla="*/ 84 h 84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88" h="84">
                    <a:moveTo>
                      <a:pt x="181" y="83"/>
                    </a:moveTo>
                    <a:lnTo>
                      <a:pt x="183" y="69"/>
                    </a:lnTo>
                    <a:lnTo>
                      <a:pt x="187" y="58"/>
                    </a:lnTo>
                    <a:lnTo>
                      <a:pt x="182" y="43"/>
                    </a:lnTo>
                    <a:lnTo>
                      <a:pt x="179" y="30"/>
                    </a:lnTo>
                    <a:lnTo>
                      <a:pt x="174" y="22"/>
                    </a:lnTo>
                    <a:lnTo>
                      <a:pt x="168" y="19"/>
                    </a:lnTo>
                    <a:lnTo>
                      <a:pt x="147" y="10"/>
                    </a:lnTo>
                    <a:lnTo>
                      <a:pt x="128" y="4"/>
                    </a:lnTo>
                    <a:lnTo>
                      <a:pt x="113" y="2"/>
                    </a:lnTo>
                    <a:lnTo>
                      <a:pt x="91" y="0"/>
                    </a:lnTo>
                    <a:lnTo>
                      <a:pt x="73" y="0"/>
                    </a:lnTo>
                    <a:lnTo>
                      <a:pt x="65" y="1"/>
                    </a:lnTo>
                    <a:lnTo>
                      <a:pt x="82" y="50"/>
                    </a:lnTo>
                    <a:lnTo>
                      <a:pt x="82" y="57"/>
                    </a:lnTo>
                    <a:lnTo>
                      <a:pt x="77" y="60"/>
                    </a:lnTo>
                    <a:lnTo>
                      <a:pt x="60" y="59"/>
                    </a:lnTo>
                    <a:lnTo>
                      <a:pt x="24" y="55"/>
                    </a:lnTo>
                    <a:lnTo>
                      <a:pt x="9" y="60"/>
                    </a:lnTo>
                    <a:lnTo>
                      <a:pt x="0" y="68"/>
                    </a:lnTo>
                    <a:lnTo>
                      <a:pt x="7" y="72"/>
                    </a:lnTo>
                    <a:lnTo>
                      <a:pt x="17" y="76"/>
                    </a:lnTo>
                    <a:lnTo>
                      <a:pt x="25" y="79"/>
                    </a:lnTo>
                    <a:lnTo>
                      <a:pt x="40" y="80"/>
                    </a:lnTo>
                    <a:lnTo>
                      <a:pt x="56" y="79"/>
                    </a:lnTo>
                    <a:lnTo>
                      <a:pt x="76" y="74"/>
                    </a:lnTo>
                    <a:lnTo>
                      <a:pt x="100" y="70"/>
                    </a:lnTo>
                    <a:lnTo>
                      <a:pt x="115" y="68"/>
                    </a:lnTo>
                    <a:lnTo>
                      <a:pt x="132" y="65"/>
                    </a:lnTo>
                    <a:lnTo>
                      <a:pt x="146" y="65"/>
                    </a:lnTo>
                    <a:lnTo>
                      <a:pt x="163" y="67"/>
                    </a:lnTo>
                    <a:lnTo>
                      <a:pt x="169" y="70"/>
                    </a:lnTo>
                    <a:lnTo>
                      <a:pt x="175" y="74"/>
                    </a:lnTo>
                    <a:lnTo>
                      <a:pt x="180" y="78"/>
                    </a:lnTo>
                    <a:lnTo>
                      <a:pt x="181" y="83"/>
                    </a:lnTo>
                  </a:path>
                </a:pathLst>
              </a:custGeom>
              <a:solidFill>
                <a:srgbClr val="FFFF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auto">
              <a:xfrm>
                <a:off x="2578" y="3578"/>
                <a:ext cx="542" cy="521"/>
              </a:xfrm>
              <a:custGeom>
                <a:avLst/>
                <a:gdLst>
                  <a:gd name="T0" fmla="*/ 661351172 w 85"/>
                  <a:gd name="T1" fmla="*/ 2147483647 h 69"/>
                  <a:gd name="T2" fmla="*/ 1218985262 w 85"/>
                  <a:gd name="T3" fmla="*/ 633794498 h 69"/>
                  <a:gd name="T4" fmla="*/ 2147483647 w 85"/>
                  <a:gd name="T5" fmla="*/ 0 h 69"/>
                  <a:gd name="T6" fmla="*/ 2147483647 w 85"/>
                  <a:gd name="T7" fmla="*/ 0 h 69"/>
                  <a:gd name="T8" fmla="*/ 2147483647 w 85"/>
                  <a:gd name="T9" fmla="*/ 0 h 69"/>
                  <a:gd name="T10" fmla="*/ 2147483647 w 85"/>
                  <a:gd name="T11" fmla="*/ 1838776296 h 69"/>
                  <a:gd name="T12" fmla="*/ 2147483647 w 85"/>
                  <a:gd name="T13" fmla="*/ 2147483647 h 69"/>
                  <a:gd name="T14" fmla="*/ 2147483647 w 85"/>
                  <a:gd name="T15" fmla="*/ 2147483647 h 69"/>
                  <a:gd name="T16" fmla="*/ 2147483647 w 85"/>
                  <a:gd name="T17" fmla="*/ 2147483647 h 69"/>
                  <a:gd name="T18" fmla="*/ 2147483647 w 85"/>
                  <a:gd name="T19" fmla="*/ 2147483647 h 69"/>
                  <a:gd name="T20" fmla="*/ 2147483647 w 85"/>
                  <a:gd name="T21" fmla="*/ 2147483647 h 69"/>
                  <a:gd name="T22" fmla="*/ 2147483647 w 85"/>
                  <a:gd name="T23" fmla="*/ 2147483647 h 69"/>
                  <a:gd name="T24" fmla="*/ 2147483647 w 85"/>
                  <a:gd name="T25" fmla="*/ 2147483647 h 69"/>
                  <a:gd name="T26" fmla="*/ 2147483647 w 85"/>
                  <a:gd name="T27" fmla="*/ 2147483647 h 69"/>
                  <a:gd name="T28" fmla="*/ 2147483647 w 85"/>
                  <a:gd name="T29" fmla="*/ 2147483647 h 69"/>
                  <a:gd name="T30" fmla="*/ 2147483647 w 85"/>
                  <a:gd name="T31" fmla="*/ 2147483647 h 69"/>
                  <a:gd name="T32" fmla="*/ 2147483647 w 85"/>
                  <a:gd name="T33" fmla="*/ 2147483647 h 69"/>
                  <a:gd name="T34" fmla="*/ 2147483647 w 85"/>
                  <a:gd name="T35" fmla="*/ 2147483647 h 69"/>
                  <a:gd name="T36" fmla="*/ 2147483647 w 85"/>
                  <a:gd name="T37" fmla="*/ 2147483647 h 69"/>
                  <a:gd name="T38" fmla="*/ 2147483647 w 85"/>
                  <a:gd name="T39" fmla="*/ 2147483647 h 69"/>
                  <a:gd name="T40" fmla="*/ 2147483647 w 85"/>
                  <a:gd name="T41" fmla="*/ 2147483647 h 69"/>
                  <a:gd name="T42" fmla="*/ 784359673 w 85"/>
                  <a:gd name="T43" fmla="*/ 2147483647 h 69"/>
                  <a:gd name="T44" fmla="*/ 0 w 85"/>
                  <a:gd name="T45" fmla="*/ 2147483647 h 69"/>
                  <a:gd name="T46" fmla="*/ 226725890 w 85"/>
                  <a:gd name="T47" fmla="*/ 2147483647 h 69"/>
                  <a:gd name="T48" fmla="*/ 661351172 w 85"/>
                  <a:gd name="T49" fmla="*/ 2147483647 h 69"/>
                  <a:gd name="T50" fmla="*/ 992258862 w 85"/>
                  <a:gd name="T51" fmla="*/ 2147483647 h 69"/>
                  <a:gd name="T52" fmla="*/ 1218985262 w 85"/>
                  <a:gd name="T53" fmla="*/ 2147483647 h 69"/>
                  <a:gd name="T54" fmla="*/ 1218985262 w 85"/>
                  <a:gd name="T55" fmla="*/ 2147483647 h 69"/>
                  <a:gd name="T56" fmla="*/ 784359673 w 85"/>
                  <a:gd name="T57" fmla="*/ 2147483647 h 69"/>
                  <a:gd name="T58" fmla="*/ 661351172 w 85"/>
                  <a:gd name="T59" fmla="*/ 2147483647 h 69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85"/>
                  <a:gd name="T91" fmla="*/ 0 h 69"/>
                  <a:gd name="T92" fmla="*/ 85 w 85"/>
                  <a:gd name="T93" fmla="*/ 69 h 69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85" h="69">
                    <a:moveTo>
                      <a:pt x="6" y="5"/>
                    </a:moveTo>
                    <a:lnTo>
                      <a:pt x="11" y="1"/>
                    </a:lnTo>
                    <a:lnTo>
                      <a:pt x="25" y="0"/>
                    </a:lnTo>
                    <a:lnTo>
                      <a:pt x="38" y="0"/>
                    </a:lnTo>
                    <a:lnTo>
                      <a:pt x="51" y="0"/>
                    </a:lnTo>
                    <a:lnTo>
                      <a:pt x="62" y="3"/>
                    </a:lnTo>
                    <a:lnTo>
                      <a:pt x="70" y="5"/>
                    </a:lnTo>
                    <a:lnTo>
                      <a:pt x="72" y="15"/>
                    </a:lnTo>
                    <a:lnTo>
                      <a:pt x="75" y="22"/>
                    </a:lnTo>
                    <a:lnTo>
                      <a:pt x="77" y="29"/>
                    </a:lnTo>
                    <a:lnTo>
                      <a:pt x="80" y="38"/>
                    </a:lnTo>
                    <a:lnTo>
                      <a:pt x="80" y="45"/>
                    </a:lnTo>
                    <a:lnTo>
                      <a:pt x="83" y="58"/>
                    </a:lnTo>
                    <a:lnTo>
                      <a:pt x="84" y="68"/>
                    </a:lnTo>
                    <a:lnTo>
                      <a:pt x="76" y="65"/>
                    </a:lnTo>
                    <a:lnTo>
                      <a:pt x="64" y="63"/>
                    </a:lnTo>
                    <a:lnTo>
                      <a:pt x="55" y="61"/>
                    </a:lnTo>
                    <a:lnTo>
                      <a:pt x="48" y="61"/>
                    </a:lnTo>
                    <a:lnTo>
                      <a:pt x="39" y="63"/>
                    </a:lnTo>
                    <a:lnTo>
                      <a:pt x="28" y="65"/>
                    </a:lnTo>
                    <a:lnTo>
                      <a:pt x="20" y="68"/>
                    </a:lnTo>
                    <a:lnTo>
                      <a:pt x="7" y="68"/>
                    </a:lnTo>
                    <a:lnTo>
                      <a:pt x="0" y="65"/>
                    </a:lnTo>
                    <a:lnTo>
                      <a:pt x="2" y="62"/>
                    </a:lnTo>
                    <a:lnTo>
                      <a:pt x="6" y="58"/>
                    </a:lnTo>
                    <a:lnTo>
                      <a:pt x="9" y="52"/>
                    </a:lnTo>
                    <a:lnTo>
                      <a:pt x="11" y="40"/>
                    </a:lnTo>
                    <a:lnTo>
                      <a:pt x="11" y="28"/>
                    </a:lnTo>
                    <a:lnTo>
                      <a:pt x="7" y="11"/>
                    </a:lnTo>
                    <a:lnTo>
                      <a:pt x="6" y="5"/>
                    </a:lnTo>
                  </a:path>
                </a:pathLst>
              </a:custGeom>
              <a:solidFill>
                <a:srgbClr val="FFFF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  <p:grpSp>
            <p:nvGrpSpPr>
              <p:cNvPr id="25" name="Group 23"/>
              <p:cNvGrpSpPr>
                <a:grpSpLocks/>
              </p:cNvGrpSpPr>
              <p:nvPr/>
            </p:nvGrpSpPr>
            <p:grpSpPr bwMode="auto">
              <a:xfrm>
                <a:off x="358" y="2134"/>
                <a:ext cx="255" cy="1640"/>
                <a:chOff x="358" y="3839"/>
                <a:chExt cx="40" cy="217"/>
              </a:xfrm>
            </p:grpSpPr>
            <p:sp>
              <p:nvSpPr>
                <p:cNvPr id="27" name="Freeform 24"/>
                <p:cNvSpPr>
                  <a:spLocks/>
                </p:cNvSpPr>
                <p:nvPr/>
              </p:nvSpPr>
              <p:spPr bwMode="auto">
                <a:xfrm>
                  <a:off x="358" y="3839"/>
                  <a:ext cx="38" cy="214"/>
                </a:xfrm>
                <a:custGeom>
                  <a:avLst/>
                  <a:gdLst>
                    <a:gd name="T0" fmla="*/ 15 w 38"/>
                    <a:gd name="T1" fmla="*/ 0 h 214"/>
                    <a:gd name="T2" fmla="*/ 22 w 38"/>
                    <a:gd name="T3" fmla="*/ 13 h 214"/>
                    <a:gd name="T4" fmla="*/ 25 w 38"/>
                    <a:gd name="T5" fmla="*/ 21 h 214"/>
                    <a:gd name="T6" fmla="*/ 28 w 38"/>
                    <a:gd name="T7" fmla="*/ 29 h 214"/>
                    <a:gd name="T8" fmla="*/ 30 w 38"/>
                    <a:gd name="T9" fmla="*/ 37 h 214"/>
                    <a:gd name="T10" fmla="*/ 35 w 38"/>
                    <a:gd name="T11" fmla="*/ 57 h 214"/>
                    <a:gd name="T12" fmla="*/ 37 w 38"/>
                    <a:gd name="T13" fmla="*/ 79 h 214"/>
                    <a:gd name="T14" fmla="*/ 37 w 38"/>
                    <a:gd name="T15" fmla="*/ 104 h 214"/>
                    <a:gd name="T16" fmla="*/ 35 w 38"/>
                    <a:gd name="T17" fmla="*/ 124 h 214"/>
                    <a:gd name="T18" fmla="*/ 33 w 38"/>
                    <a:gd name="T19" fmla="*/ 143 h 214"/>
                    <a:gd name="T20" fmla="*/ 29 w 38"/>
                    <a:gd name="T21" fmla="*/ 170 h 214"/>
                    <a:gd name="T22" fmla="*/ 23 w 38"/>
                    <a:gd name="T23" fmla="*/ 197 h 214"/>
                    <a:gd name="T24" fmla="*/ 19 w 38"/>
                    <a:gd name="T25" fmla="*/ 208 h 214"/>
                    <a:gd name="T26" fmla="*/ 0 w 38"/>
                    <a:gd name="T27" fmla="*/ 213 h 214"/>
                    <a:gd name="T28" fmla="*/ 7 w 38"/>
                    <a:gd name="T29" fmla="*/ 188 h 214"/>
                    <a:gd name="T30" fmla="*/ 17 w 38"/>
                    <a:gd name="T31" fmla="*/ 160 h 214"/>
                    <a:gd name="T32" fmla="*/ 22 w 38"/>
                    <a:gd name="T33" fmla="*/ 138 h 214"/>
                    <a:gd name="T34" fmla="*/ 25 w 38"/>
                    <a:gd name="T35" fmla="*/ 118 h 214"/>
                    <a:gd name="T36" fmla="*/ 27 w 38"/>
                    <a:gd name="T37" fmla="*/ 96 h 214"/>
                    <a:gd name="T38" fmla="*/ 27 w 38"/>
                    <a:gd name="T39" fmla="*/ 74 h 214"/>
                    <a:gd name="T40" fmla="*/ 25 w 38"/>
                    <a:gd name="T41" fmla="*/ 49 h 214"/>
                    <a:gd name="T42" fmla="*/ 20 w 38"/>
                    <a:gd name="T43" fmla="*/ 28 h 214"/>
                    <a:gd name="T44" fmla="*/ 15 w 38"/>
                    <a:gd name="T45" fmla="*/ 17 h 214"/>
                    <a:gd name="T46" fmla="*/ 10 w 38"/>
                    <a:gd name="T47" fmla="*/ 4 h 214"/>
                    <a:gd name="T48" fmla="*/ 15 w 38"/>
                    <a:gd name="T49" fmla="*/ 0 h 214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38"/>
                    <a:gd name="T76" fmla="*/ 0 h 214"/>
                    <a:gd name="T77" fmla="*/ 38 w 38"/>
                    <a:gd name="T78" fmla="*/ 214 h 214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38" h="214">
                      <a:moveTo>
                        <a:pt x="15" y="0"/>
                      </a:moveTo>
                      <a:lnTo>
                        <a:pt x="22" y="13"/>
                      </a:lnTo>
                      <a:lnTo>
                        <a:pt x="25" y="21"/>
                      </a:lnTo>
                      <a:lnTo>
                        <a:pt x="28" y="29"/>
                      </a:lnTo>
                      <a:lnTo>
                        <a:pt x="30" y="37"/>
                      </a:lnTo>
                      <a:lnTo>
                        <a:pt x="35" y="57"/>
                      </a:lnTo>
                      <a:lnTo>
                        <a:pt x="37" y="79"/>
                      </a:lnTo>
                      <a:lnTo>
                        <a:pt x="37" y="104"/>
                      </a:lnTo>
                      <a:lnTo>
                        <a:pt x="35" y="124"/>
                      </a:lnTo>
                      <a:lnTo>
                        <a:pt x="33" y="143"/>
                      </a:lnTo>
                      <a:lnTo>
                        <a:pt x="29" y="170"/>
                      </a:lnTo>
                      <a:lnTo>
                        <a:pt x="23" y="197"/>
                      </a:lnTo>
                      <a:lnTo>
                        <a:pt x="19" y="208"/>
                      </a:lnTo>
                      <a:lnTo>
                        <a:pt x="0" y="213"/>
                      </a:lnTo>
                      <a:lnTo>
                        <a:pt x="7" y="188"/>
                      </a:lnTo>
                      <a:lnTo>
                        <a:pt x="17" y="160"/>
                      </a:lnTo>
                      <a:lnTo>
                        <a:pt x="22" y="138"/>
                      </a:lnTo>
                      <a:lnTo>
                        <a:pt x="25" y="118"/>
                      </a:lnTo>
                      <a:lnTo>
                        <a:pt x="27" y="96"/>
                      </a:lnTo>
                      <a:lnTo>
                        <a:pt x="27" y="74"/>
                      </a:lnTo>
                      <a:lnTo>
                        <a:pt x="25" y="49"/>
                      </a:lnTo>
                      <a:lnTo>
                        <a:pt x="20" y="28"/>
                      </a:lnTo>
                      <a:lnTo>
                        <a:pt x="15" y="17"/>
                      </a:lnTo>
                      <a:lnTo>
                        <a:pt x="10" y="4"/>
                      </a:lnTo>
                      <a:lnTo>
                        <a:pt x="15" y="0"/>
                      </a:lnTo>
                    </a:path>
                  </a:pathLst>
                </a:custGeom>
                <a:solidFill>
                  <a:schemeClr val="folHlink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eaLnBrk="0" hangingPunct="0"/>
                  <a:endParaRPr lang="ru-RU"/>
                </a:p>
              </p:txBody>
            </p:sp>
            <p:sp>
              <p:nvSpPr>
                <p:cNvPr id="28" name="Oval 25"/>
                <p:cNvSpPr>
                  <a:spLocks noChangeArrowheads="1"/>
                </p:cNvSpPr>
                <p:nvPr/>
              </p:nvSpPr>
              <p:spPr bwMode="auto">
                <a:xfrm>
                  <a:off x="376" y="3851"/>
                  <a:ext cx="22" cy="18"/>
                </a:xfrm>
                <a:prstGeom prst="ellipse">
                  <a:avLst/>
                </a:prstGeom>
                <a:solidFill>
                  <a:schemeClr val="folHlink"/>
                </a:solidFill>
                <a:ln w="12700">
                  <a:solidFill>
                    <a:srgbClr val="5F5F5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r" eaLnBrk="0" hangingPunct="0"/>
                  <a:endParaRPr lang="ru-RU"/>
                </a:p>
              </p:txBody>
            </p:sp>
            <p:sp>
              <p:nvSpPr>
                <p:cNvPr id="29" name="Oval 26"/>
                <p:cNvSpPr>
                  <a:spLocks noChangeArrowheads="1"/>
                </p:cNvSpPr>
                <p:nvPr/>
              </p:nvSpPr>
              <p:spPr bwMode="auto">
                <a:xfrm>
                  <a:off x="376" y="4037"/>
                  <a:ext cx="20" cy="19"/>
                </a:xfrm>
                <a:prstGeom prst="ellipse">
                  <a:avLst/>
                </a:prstGeom>
                <a:solidFill>
                  <a:schemeClr val="folHlink"/>
                </a:solidFill>
                <a:ln w="12700">
                  <a:solidFill>
                    <a:srgbClr val="5F5F5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r" eaLnBrk="0" hangingPunct="0"/>
                  <a:endParaRPr lang="ru-RU"/>
                </a:p>
              </p:txBody>
            </p:sp>
          </p:grpSp>
          <p:sp>
            <p:nvSpPr>
              <p:cNvPr id="26" name="Freeform 27"/>
              <p:cNvSpPr>
                <a:spLocks/>
              </p:cNvSpPr>
              <p:nvPr/>
            </p:nvSpPr>
            <p:spPr bwMode="auto">
              <a:xfrm>
                <a:off x="435" y="2036"/>
                <a:ext cx="1167" cy="877"/>
              </a:xfrm>
              <a:custGeom>
                <a:avLst/>
                <a:gdLst>
                  <a:gd name="T0" fmla="*/ 0 w 183"/>
                  <a:gd name="T1" fmla="*/ 2147483647 h 116"/>
                  <a:gd name="T2" fmla="*/ 1673955465 w 183"/>
                  <a:gd name="T3" fmla="*/ 2147483647 h 116"/>
                  <a:gd name="T4" fmla="*/ 2147483647 w 183"/>
                  <a:gd name="T5" fmla="*/ 2147483647 h 116"/>
                  <a:gd name="T6" fmla="*/ 2147483647 w 183"/>
                  <a:gd name="T7" fmla="*/ 640906351 h 116"/>
                  <a:gd name="T8" fmla="*/ 2147483647 w 183"/>
                  <a:gd name="T9" fmla="*/ 0 h 116"/>
                  <a:gd name="T10" fmla="*/ 2147483647 w 183"/>
                  <a:gd name="T11" fmla="*/ 0 h 116"/>
                  <a:gd name="T12" fmla="*/ 2147483647 w 183"/>
                  <a:gd name="T13" fmla="*/ 640906351 h 116"/>
                  <a:gd name="T14" fmla="*/ 2147483647 w 183"/>
                  <a:gd name="T15" fmla="*/ 2147483647 h 116"/>
                  <a:gd name="T16" fmla="*/ 2147483647 w 183"/>
                  <a:gd name="T17" fmla="*/ 2147483647 h 116"/>
                  <a:gd name="T18" fmla="*/ 2147483647 w 183"/>
                  <a:gd name="T19" fmla="*/ 2147483647 h 116"/>
                  <a:gd name="T20" fmla="*/ 2147483647 w 183"/>
                  <a:gd name="T21" fmla="*/ 2147483647 h 116"/>
                  <a:gd name="T22" fmla="*/ 2147483647 w 183"/>
                  <a:gd name="T23" fmla="*/ 2147483647 h 116"/>
                  <a:gd name="T24" fmla="*/ 2147483647 w 183"/>
                  <a:gd name="T25" fmla="*/ 2147483647 h 116"/>
                  <a:gd name="T26" fmla="*/ 2147483647 w 183"/>
                  <a:gd name="T27" fmla="*/ 2147483647 h 116"/>
                  <a:gd name="T28" fmla="*/ 2147483647 w 183"/>
                  <a:gd name="T29" fmla="*/ 2147483647 h 116"/>
                  <a:gd name="T30" fmla="*/ 2147483647 w 183"/>
                  <a:gd name="T31" fmla="*/ 2147483647 h 116"/>
                  <a:gd name="T32" fmla="*/ 2147483647 w 183"/>
                  <a:gd name="T33" fmla="*/ 2147483647 h 116"/>
                  <a:gd name="T34" fmla="*/ 2147483647 w 183"/>
                  <a:gd name="T35" fmla="*/ 2147483647 h 116"/>
                  <a:gd name="T36" fmla="*/ 2147483647 w 183"/>
                  <a:gd name="T37" fmla="*/ 2147483647 h 116"/>
                  <a:gd name="T38" fmla="*/ 2147483647 w 183"/>
                  <a:gd name="T39" fmla="*/ 2147483647 h 116"/>
                  <a:gd name="T40" fmla="*/ 2147483647 w 183"/>
                  <a:gd name="T41" fmla="*/ 2147483647 h 116"/>
                  <a:gd name="T42" fmla="*/ 2147483647 w 183"/>
                  <a:gd name="T43" fmla="*/ 2147483647 h 116"/>
                  <a:gd name="T44" fmla="*/ 2147483647 w 183"/>
                  <a:gd name="T45" fmla="*/ 2147483647 h 116"/>
                  <a:gd name="T46" fmla="*/ 2147483647 w 183"/>
                  <a:gd name="T47" fmla="*/ 2147483647 h 116"/>
                  <a:gd name="T48" fmla="*/ 2147483647 w 183"/>
                  <a:gd name="T49" fmla="*/ 2147483647 h 116"/>
                  <a:gd name="T50" fmla="*/ 2147483647 w 183"/>
                  <a:gd name="T51" fmla="*/ 2147483647 h 116"/>
                  <a:gd name="T52" fmla="*/ 2147483647 w 183"/>
                  <a:gd name="T53" fmla="*/ 2147483647 h 116"/>
                  <a:gd name="T54" fmla="*/ 2147483647 w 183"/>
                  <a:gd name="T55" fmla="*/ 2147483647 h 116"/>
                  <a:gd name="T56" fmla="*/ 2147483647 w 183"/>
                  <a:gd name="T57" fmla="*/ 2147483647 h 116"/>
                  <a:gd name="T58" fmla="*/ 2147483647 w 183"/>
                  <a:gd name="T59" fmla="*/ 2147483647 h 116"/>
                  <a:gd name="T60" fmla="*/ 2147483647 w 183"/>
                  <a:gd name="T61" fmla="*/ 2147483647 h 116"/>
                  <a:gd name="T62" fmla="*/ 2147483647 w 183"/>
                  <a:gd name="T63" fmla="*/ 2147483647 h 116"/>
                  <a:gd name="T64" fmla="*/ 2004570562 w 183"/>
                  <a:gd name="T65" fmla="*/ 2147483647 h 116"/>
                  <a:gd name="T66" fmla="*/ 1553431929 w 183"/>
                  <a:gd name="T67" fmla="*/ 2147483647 h 116"/>
                  <a:gd name="T68" fmla="*/ 992867250 w 183"/>
                  <a:gd name="T69" fmla="*/ 2147483647 h 116"/>
                  <a:gd name="T70" fmla="*/ 661778109 w 183"/>
                  <a:gd name="T71" fmla="*/ 2147483647 h 116"/>
                  <a:gd name="T72" fmla="*/ 0 w 183"/>
                  <a:gd name="T73" fmla="*/ 2147483647 h 11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83"/>
                  <a:gd name="T112" fmla="*/ 0 h 116"/>
                  <a:gd name="T113" fmla="*/ 183 w 183"/>
                  <a:gd name="T114" fmla="*/ 116 h 11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83" h="116">
                    <a:moveTo>
                      <a:pt x="0" y="22"/>
                    </a:moveTo>
                    <a:lnTo>
                      <a:pt x="15" y="10"/>
                    </a:lnTo>
                    <a:lnTo>
                      <a:pt x="29" y="5"/>
                    </a:lnTo>
                    <a:lnTo>
                      <a:pt x="46" y="1"/>
                    </a:lnTo>
                    <a:lnTo>
                      <a:pt x="65" y="0"/>
                    </a:lnTo>
                    <a:lnTo>
                      <a:pt x="84" y="0"/>
                    </a:lnTo>
                    <a:lnTo>
                      <a:pt x="102" y="1"/>
                    </a:lnTo>
                    <a:lnTo>
                      <a:pt x="124" y="5"/>
                    </a:lnTo>
                    <a:lnTo>
                      <a:pt x="138" y="11"/>
                    </a:lnTo>
                    <a:lnTo>
                      <a:pt x="152" y="17"/>
                    </a:lnTo>
                    <a:lnTo>
                      <a:pt x="152" y="27"/>
                    </a:lnTo>
                    <a:lnTo>
                      <a:pt x="154" y="38"/>
                    </a:lnTo>
                    <a:lnTo>
                      <a:pt x="156" y="49"/>
                    </a:lnTo>
                    <a:lnTo>
                      <a:pt x="159" y="58"/>
                    </a:lnTo>
                    <a:lnTo>
                      <a:pt x="163" y="72"/>
                    </a:lnTo>
                    <a:lnTo>
                      <a:pt x="169" y="86"/>
                    </a:lnTo>
                    <a:lnTo>
                      <a:pt x="175" y="99"/>
                    </a:lnTo>
                    <a:lnTo>
                      <a:pt x="180" y="108"/>
                    </a:lnTo>
                    <a:lnTo>
                      <a:pt x="182" y="115"/>
                    </a:lnTo>
                    <a:lnTo>
                      <a:pt x="167" y="106"/>
                    </a:lnTo>
                    <a:lnTo>
                      <a:pt x="154" y="100"/>
                    </a:lnTo>
                    <a:lnTo>
                      <a:pt x="147" y="98"/>
                    </a:lnTo>
                    <a:lnTo>
                      <a:pt x="136" y="93"/>
                    </a:lnTo>
                    <a:lnTo>
                      <a:pt x="126" y="89"/>
                    </a:lnTo>
                    <a:lnTo>
                      <a:pt x="111" y="87"/>
                    </a:lnTo>
                    <a:lnTo>
                      <a:pt x="94" y="84"/>
                    </a:lnTo>
                    <a:lnTo>
                      <a:pt x="78" y="83"/>
                    </a:lnTo>
                    <a:lnTo>
                      <a:pt x="55" y="82"/>
                    </a:lnTo>
                    <a:lnTo>
                      <a:pt x="37" y="84"/>
                    </a:lnTo>
                    <a:lnTo>
                      <a:pt x="27" y="89"/>
                    </a:lnTo>
                    <a:lnTo>
                      <a:pt x="22" y="91"/>
                    </a:lnTo>
                    <a:lnTo>
                      <a:pt x="20" y="79"/>
                    </a:lnTo>
                    <a:lnTo>
                      <a:pt x="18" y="67"/>
                    </a:lnTo>
                    <a:lnTo>
                      <a:pt x="14" y="53"/>
                    </a:lnTo>
                    <a:lnTo>
                      <a:pt x="9" y="41"/>
                    </a:lnTo>
                    <a:lnTo>
                      <a:pt x="6" y="31"/>
                    </a:lnTo>
                    <a:lnTo>
                      <a:pt x="0" y="22"/>
                    </a:lnTo>
                  </a:path>
                </a:pathLst>
              </a:custGeom>
              <a:solidFill>
                <a:schemeClr val="accent2"/>
              </a:solidFill>
              <a:ln w="12700" cap="rnd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</p:grpSp>
        <p:sp>
          <p:nvSpPr>
            <p:cNvPr id="8" name="Line 28"/>
            <p:cNvSpPr>
              <a:spLocks noChangeShapeType="1"/>
            </p:cNvSpPr>
            <p:nvPr/>
          </p:nvSpPr>
          <p:spPr bwMode="auto">
            <a:xfrm>
              <a:off x="161" y="50"/>
              <a:ext cx="0" cy="718"/>
            </a:xfrm>
            <a:prstGeom prst="line">
              <a:avLst/>
            </a:prstGeom>
            <a:noFill/>
            <a:ln w="38100">
              <a:solidFill>
                <a:srgbClr val="66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491389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716590" y="1484784"/>
            <a:ext cx="8136260" cy="3380077"/>
          </a:xfrm>
        </p:spPr>
        <p:txBody>
          <a:bodyPr>
            <a:normAutofit fontScale="90000"/>
          </a:bodyPr>
          <a:lstStyle/>
          <a:p>
            <a:r>
              <a:rPr lang="uk-UA" sz="3600" b="1" dirty="0" smtClean="0"/>
              <a:t/>
            </a:r>
            <a:br>
              <a:rPr lang="uk-UA" sz="3600" b="1" dirty="0" smtClean="0"/>
            </a:br>
            <a:r>
              <a:rPr lang="uk-UA" sz="3600" b="1" dirty="0"/>
              <a:t/>
            </a:r>
            <a:br>
              <a:rPr lang="uk-UA" sz="3600" b="1" dirty="0"/>
            </a:br>
            <a:r>
              <a:rPr lang="uk-UA" sz="3600" b="1" dirty="0" smtClean="0"/>
              <a:t>ТЕМА:  </a:t>
            </a:r>
            <a:r>
              <a:rPr lang="uk-UA" sz="4000" b="1" i="1" dirty="0" smtClean="0">
                <a:solidFill>
                  <a:srgbClr val="0099CC"/>
                </a:solidFill>
              </a:rPr>
              <a:t>На </a:t>
            </a:r>
            <a:r>
              <a:rPr lang="uk-UA" sz="4000" b="1" i="1" dirty="0">
                <a:solidFill>
                  <a:srgbClr val="0099CC"/>
                </a:solidFill>
              </a:rPr>
              <a:t>порозі дорослого життя</a:t>
            </a:r>
            <a:r>
              <a:rPr lang="uk-UA" sz="4000" i="1" dirty="0">
                <a:solidFill>
                  <a:srgbClr val="0099CC"/>
                </a:solidFill>
              </a:rPr>
              <a:t>. </a:t>
            </a:r>
            <a:r>
              <a:rPr lang="en-US" sz="4000" i="1" dirty="0">
                <a:solidFill>
                  <a:srgbClr val="0099CC"/>
                </a:solidFill>
              </a:rPr>
              <a:t/>
            </a:r>
            <a:br>
              <a:rPr lang="en-US" sz="4000" i="1" dirty="0">
                <a:solidFill>
                  <a:srgbClr val="0099CC"/>
                </a:solidFill>
              </a:rPr>
            </a:br>
            <a:r>
              <a:rPr lang="uk-UA" sz="3600" dirty="0" smtClean="0"/>
              <a:t/>
            </a:r>
            <a:br>
              <a:rPr lang="uk-UA" sz="3600" dirty="0" smtClean="0"/>
            </a:br>
            <a:r>
              <a:rPr lang="uk-UA" sz="3100" b="1" i="1" dirty="0" smtClean="0">
                <a:solidFill>
                  <a:srgbClr val="0000FF"/>
                </a:solidFill>
              </a:rPr>
              <a:t>Фізіологічна</a:t>
            </a:r>
            <a:r>
              <a:rPr lang="uk-UA" sz="3100" b="1" i="1" dirty="0">
                <a:solidFill>
                  <a:srgbClr val="0000FF"/>
                </a:solidFill>
              </a:rPr>
              <a:t>, психологічна та соціальна зрілість. </a:t>
            </a:r>
            <a:r>
              <a:rPr lang="en-US" sz="3100" b="1" i="1" dirty="0">
                <a:solidFill>
                  <a:srgbClr val="0000FF"/>
                </a:solidFill>
              </a:rPr>
              <a:t/>
            </a:r>
            <a:br>
              <a:rPr lang="en-US" sz="3100" b="1" i="1" dirty="0">
                <a:solidFill>
                  <a:srgbClr val="0000FF"/>
                </a:solidFill>
              </a:rPr>
            </a:br>
            <a:r>
              <a:rPr lang="uk-UA" sz="3100" b="1" i="1" dirty="0">
                <a:solidFill>
                  <a:srgbClr val="0000FF"/>
                </a:solidFill>
              </a:rPr>
              <a:t>Соціальні ролі і життєві навички в сучасному світі.</a:t>
            </a:r>
            <a:r>
              <a:rPr lang="en-US" sz="3100" b="1" i="1" dirty="0">
                <a:solidFill>
                  <a:srgbClr val="0000FF"/>
                </a:solidFill>
              </a:rPr>
              <a:t/>
            </a:r>
            <a:br>
              <a:rPr lang="en-US" sz="3100" b="1" i="1" dirty="0">
                <a:solidFill>
                  <a:srgbClr val="0000FF"/>
                </a:solidFill>
              </a:rPr>
            </a:br>
            <a:r>
              <a:rPr lang="ru-RU" sz="2800" dirty="0"/>
              <a:t/>
            </a:r>
            <a:br>
              <a:rPr lang="ru-RU" sz="2800" dirty="0"/>
            </a:br>
            <a:r>
              <a:rPr lang="uk-UA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8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220072" y="4864861"/>
            <a:ext cx="230425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800" i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8 </a:t>
            </a:r>
            <a:r>
              <a:rPr lang="ru-RU" sz="4800" i="1" dirty="0" err="1" smtClean="0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клас</a:t>
            </a:r>
            <a:endParaRPr lang="ru-RU" sz="4800" i="1" dirty="0">
              <a:solidFill>
                <a:srgbClr val="FF33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33" name="Group 5"/>
          <p:cNvGrpSpPr>
            <a:grpSpLocks/>
          </p:cNvGrpSpPr>
          <p:nvPr/>
        </p:nvGrpSpPr>
        <p:grpSpPr bwMode="auto">
          <a:xfrm>
            <a:off x="76200" y="76200"/>
            <a:ext cx="1066800" cy="990600"/>
            <a:chOff x="144" y="0"/>
            <a:chExt cx="624" cy="768"/>
          </a:xfrm>
        </p:grpSpPr>
        <p:grpSp>
          <p:nvGrpSpPr>
            <p:cNvPr id="34" name="Group 6"/>
            <p:cNvGrpSpPr>
              <a:grpSpLocks/>
            </p:cNvGrpSpPr>
            <p:nvPr/>
          </p:nvGrpSpPr>
          <p:grpSpPr bwMode="auto">
            <a:xfrm>
              <a:off x="144" y="0"/>
              <a:ext cx="624" cy="551"/>
              <a:chOff x="358" y="1968"/>
              <a:chExt cx="2762" cy="2131"/>
            </a:xfrm>
          </p:grpSpPr>
          <p:sp>
            <p:nvSpPr>
              <p:cNvPr id="36" name="Freeform 7"/>
              <p:cNvSpPr>
                <a:spLocks/>
              </p:cNvSpPr>
              <p:nvPr/>
            </p:nvSpPr>
            <p:spPr bwMode="auto">
              <a:xfrm>
                <a:off x="779" y="2943"/>
                <a:ext cx="1161" cy="431"/>
              </a:xfrm>
              <a:custGeom>
                <a:avLst/>
                <a:gdLst>
                  <a:gd name="T0" fmla="*/ 0 w 182"/>
                  <a:gd name="T1" fmla="*/ 2147483647 h 57"/>
                  <a:gd name="T2" fmla="*/ 2117043546 w 182"/>
                  <a:gd name="T3" fmla="*/ 1859874899 h 57"/>
                  <a:gd name="T4" fmla="*/ 2147483647 w 182"/>
                  <a:gd name="T5" fmla="*/ 0 h 57"/>
                  <a:gd name="T6" fmla="*/ 2147483647 w 182"/>
                  <a:gd name="T7" fmla="*/ 0 h 57"/>
                  <a:gd name="T8" fmla="*/ 2147483647 w 182"/>
                  <a:gd name="T9" fmla="*/ 1206827261 h 57"/>
                  <a:gd name="T10" fmla="*/ 2147483647 w 182"/>
                  <a:gd name="T11" fmla="*/ 2147483647 h 57"/>
                  <a:gd name="T12" fmla="*/ 2147483647 w 182"/>
                  <a:gd name="T13" fmla="*/ 2147483647 h 57"/>
                  <a:gd name="T14" fmla="*/ 2147483647 w 182"/>
                  <a:gd name="T15" fmla="*/ 2147483647 h 57"/>
                  <a:gd name="T16" fmla="*/ 2147483647 w 182"/>
                  <a:gd name="T17" fmla="*/ 2147483647 h 57"/>
                  <a:gd name="T18" fmla="*/ 2147483647 w 182"/>
                  <a:gd name="T19" fmla="*/ 2147483647 h 57"/>
                  <a:gd name="T20" fmla="*/ 2147483647 w 182"/>
                  <a:gd name="T21" fmla="*/ 2147483647 h 57"/>
                  <a:gd name="T22" fmla="*/ 2147483647 w 182"/>
                  <a:gd name="T23" fmla="*/ 2147483647 h 57"/>
                  <a:gd name="T24" fmla="*/ 2147483647 w 182"/>
                  <a:gd name="T25" fmla="*/ 2147483647 h 57"/>
                  <a:gd name="T26" fmla="*/ 2147483647 w 182"/>
                  <a:gd name="T27" fmla="*/ 2147483647 h 57"/>
                  <a:gd name="T28" fmla="*/ 2147483647 w 182"/>
                  <a:gd name="T29" fmla="*/ 2147483647 h 57"/>
                  <a:gd name="T30" fmla="*/ 2147483647 w 182"/>
                  <a:gd name="T31" fmla="*/ 2147483647 h 57"/>
                  <a:gd name="T32" fmla="*/ 2147483647 w 182"/>
                  <a:gd name="T33" fmla="*/ 2147483647 h 57"/>
                  <a:gd name="T34" fmla="*/ 2147483647 w 182"/>
                  <a:gd name="T35" fmla="*/ 2147483647 h 57"/>
                  <a:gd name="T36" fmla="*/ 2147483647 w 182"/>
                  <a:gd name="T37" fmla="*/ 2147483647 h 57"/>
                  <a:gd name="T38" fmla="*/ 2147483647 w 182"/>
                  <a:gd name="T39" fmla="*/ 2147483647 h 57"/>
                  <a:gd name="T40" fmla="*/ 2147483647 w 182"/>
                  <a:gd name="T41" fmla="*/ 2147483647 h 57"/>
                  <a:gd name="T42" fmla="*/ 2147483647 w 182"/>
                  <a:gd name="T43" fmla="*/ 2147483647 h 57"/>
                  <a:gd name="T44" fmla="*/ 2147483647 w 182"/>
                  <a:gd name="T45" fmla="*/ 2147483647 h 57"/>
                  <a:gd name="T46" fmla="*/ 787058528 w 182"/>
                  <a:gd name="T47" fmla="*/ 2147483647 h 57"/>
                  <a:gd name="T48" fmla="*/ 104038910 w 182"/>
                  <a:gd name="T49" fmla="*/ 2147483647 h 57"/>
                  <a:gd name="T50" fmla="*/ 0 w 182"/>
                  <a:gd name="T51" fmla="*/ 2147483647 h 5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82"/>
                  <a:gd name="T79" fmla="*/ 0 h 57"/>
                  <a:gd name="T80" fmla="*/ 182 w 182"/>
                  <a:gd name="T81" fmla="*/ 57 h 5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82" h="57">
                    <a:moveTo>
                      <a:pt x="0" y="8"/>
                    </a:moveTo>
                    <a:lnTo>
                      <a:pt x="19" y="3"/>
                    </a:lnTo>
                    <a:lnTo>
                      <a:pt x="44" y="0"/>
                    </a:lnTo>
                    <a:lnTo>
                      <a:pt x="67" y="0"/>
                    </a:lnTo>
                    <a:lnTo>
                      <a:pt x="89" y="2"/>
                    </a:lnTo>
                    <a:lnTo>
                      <a:pt x="111" y="8"/>
                    </a:lnTo>
                    <a:lnTo>
                      <a:pt x="135" y="17"/>
                    </a:lnTo>
                    <a:lnTo>
                      <a:pt x="145" y="22"/>
                    </a:lnTo>
                    <a:lnTo>
                      <a:pt x="155" y="28"/>
                    </a:lnTo>
                    <a:lnTo>
                      <a:pt x="163" y="33"/>
                    </a:lnTo>
                    <a:lnTo>
                      <a:pt x="170" y="38"/>
                    </a:lnTo>
                    <a:lnTo>
                      <a:pt x="181" y="56"/>
                    </a:lnTo>
                    <a:lnTo>
                      <a:pt x="170" y="49"/>
                    </a:lnTo>
                    <a:lnTo>
                      <a:pt x="153" y="40"/>
                    </a:lnTo>
                    <a:lnTo>
                      <a:pt x="134" y="33"/>
                    </a:lnTo>
                    <a:lnTo>
                      <a:pt x="119" y="28"/>
                    </a:lnTo>
                    <a:lnTo>
                      <a:pt x="108" y="25"/>
                    </a:lnTo>
                    <a:lnTo>
                      <a:pt x="94" y="21"/>
                    </a:lnTo>
                    <a:lnTo>
                      <a:pt x="80" y="18"/>
                    </a:lnTo>
                    <a:lnTo>
                      <a:pt x="70" y="17"/>
                    </a:lnTo>
                    <a:lnTo>
                      <a:pt x="57" y="17"/>
                    </a:lnTo>
                    <a:lnTo>
                      <a:pt x="42" y="18"/>
                    </a:lnTo>
                    <a:lnTo>
                      <a:pt x="25" y="20"/>
                    </a:lnTo>
                    <a:lnTo>
                      <a:pt x="7" y="23"/>
                    </a:lnTo>
                    <a:lnTo>
                      <a:pt x="1" y="25"/>
                    </a:lnTo>
                    <a:lnTo>
                      <a:pt x="0" y="8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  <p:sp>
            <p:nvSpPr>
              <p:cNvPr id="37" name="Freeform 8"/>
              <p:cNvSpPr>
                <a:spLocks/>
              </p:cNvSpPr>
              <p:nvPr/>
            </p:nvSpPr>
            <p:spPr bwMode="auto">
              <a:xfrm>
                <a:off x="734" y="3494"/>
                <a:ext cx="1416" cy="514"/>
              </a:xfrm>
              <a:custGeom>
                <a:avLst/>
                <a:gdLst>
                  <a:gd name="T0" fmla="*/ 227202776 w 222"/>
                  <a:gd name="T1" fmla="*/ 2147483647 h 68"/>
                  <a:gd name="T2" fmla="*/ 2147483647 w 222"/>
                  <a:gd name="T3" fmla="*/ 2147483647 h 68"/>
                  <a:gd name="T4" fmla="*/ 2147483647 w 222"/>
                  <a:gd name="T5" fmla="*/ 0 h 68"/>
                  <a:gd name="T6" fmla="*/ 2147483647 w 222"/>
                  <a:gd name="T7" fmla="*/ 0 h 68"/>
                  <a:gd name="T8" fmla="*/ 2147483647 w 222"/>
                  <a:gd name="T9" fmla="*/ 1854012407 h 68"/>
                  <a:gd name="T10" fmla="*/ 2147483647 w 222"/>
                  <a:gd name="T11" fmla="*/ 2147483647 h 68"/>
                  <a:gd name="T12" fmla="*/ 2147483647 w 222"/>
                  <a:gd name="T13" fmla="*/ 2147483647 h 68"/>
                  <a:gd name="T14" fmla="*/ 2147483647 w 222"/>
                  <a:gd name="T15" fmla="*/ 2147483647 h 68"/>
                  <a:gd name="T16" fmla="*/ 2147483647 w 222"/>
                  <a:gd name="T17" fmla="*/ 2147483647 h 68"/>
                  <a:gd name="T18" fmla="*/ 2147483647 w 222"/>
                  <a:gd name="T19" fmla="*/ 2147483647 h 68"/>
                  <a:gd name="T20" fmla="*/ 2147483647 w 222"/>
                  <a:gd name="T21" fmla="*/ 2147483647 h 68"/>
                  <a:gd name="T22" fmla="*/ 2147483647 w 222"/>
                  <a:gd name="T23" fmla="*/ 2147483647 h 68"/>
                  <a:gd name="T24" fmla="*/ 2147483647 w 222"/>
                  <a:gd name="T25" fmla="*/ 2147483647 h 68"/>
                  <a:gd name="T26" fmla="*/ 2147483647 w 222"/>
                  <a:gd name="T27" fmla="*/ 2147483647 h 68"/>
                  <a:gd name="T28" fmla="*/ 2147483647 w 222"/>
                  <a:gd name="T29" fmla="*/ 2147483647 h 68"/>
                  <a:gd name="T30" fmla="*/ 2147483647 w 222"/>
                  <a:gd name="T31" fmla="*/ 2147483647 h 68"/>
                  <a:gd name="T32" fmla="*/ 2147483647 w 222"/>
                  <a:gd name="T33" fmla="*/ 2147483647 h 68"/>
                  <a:gd name="T34" fmla="*/ 2147483647 w 222"/>
                  <a:gd name="T35" fmla="*/ 2147483647 h 68"/>
                  <a:gd name="T36" fmla="*/ 2147483647 w 222"/>
                  <a:gd name="T37" fmla="*/ 2147483647 h 68"/>
                  <a:gd name="T38" fmla="*/ 2147483647 w 222"/>
                  <a:gd name="T39" fmla="*/ 2147483647 h 68"/>
                  <a:gd name="T40" fmla="*/ 1887691686 w 222"/>
                  <a:gd name="T41" fmla="*/ 2147483647 h 68"/>
                  <a:gd name="T42" fmla="*/ 0 w 222"/>
                  <a:gd name="T43" fmla="*/ 2147483647 h 68"/>
                  <a:gd name="T44" fmla="*/ 227202776 w 222"/>
                  <a:gd name="T45" fmla="*/ 2147483647 h 6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22"/>
                  <a:gd name="T70" fmla="*/ 0 h 68"/>
                  <a:gd name="T71" fmla="*/ 222 w 222"/>
                  <a:gd name="T72" fmla="*/ 68 h 68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22" h="68">
                    <a:moveTo>
                      <a:pt x="2" y="10"/>
                    </a:moveTo>
                    <a:lnTo>
                      <a:pt x="25" y="4"/>
                    </a:lnTo>
                    <a:lnTo>
                      <a:pt x="45" y="0"/>
                    </a:lnTo>
                    <a:lnTo>
                      <a:pt x="68" y="0"/>
                    </a:lnTo>
                    <a:lnTo>
                      <a:pt x="90" y="3"/>
                    </a:lnTo>
                    <a:lnTo>
                      <a:pt x="119" y="10"/>
                    </a:lnTo>
                    <a:lnTo>
                      <a:pt x="147" y="18"/>
                    </a:lnTo>
                    <a:lnTo>
                      <a:pt x="174" y="26"/>
                    </a:lnTo>
                    <a:lnTo>
                      <a:pt x="195" y="35"/>
                    </a:lnTo>
                    <a:lnTo>
                      <a:pt x="212" y="42"/>
                    </a:lnTo>
                    <a:lnTo>
                      <a:pt x="221" y="67"/>
                    </a:lnTo>
                    <a:lnTo>
                      <a:pt x="205" y="57"/>
                    </a:lnTo>
                    <a:lnTo>
                      <a:pt x="194" y="52"/>
                    </a:lnTo>
                    <a:lnTo>
                      <a:pt x="177" y="45"/>
                    </a:lnTo>
                    <a:lnTo>
                      <a:pt x="161" y="40"/>
                    </a:lnTo>
                    <a:lnTo>
                      <a:pt x="145" y="36"/>
                    </a:lnTo>
                    <a:lnTo>
                      <a:pt x="120" y="30"/>
                    </a:lnTo>
                    <a:lnTo>
                      <a:pt x="91" y="25"/>
                    </a:lnTo>
                    <a:lnTo>
                      <a:pt x="65" y="22"/>
                    </a:lnTo>
                    <a:lnTo>
                      <a:pt x="43" y="24"/>
                    </a:lnTo>
                    <a:lnTo>
                      <a:pt x="17" y="27"/>
                    </a:lnTo>
                    <a:lnTo>
                      <a:pt x="0" y="32"/>
                    </a:lnTo>
                    <a:lnTo>
                      <a:pt x="2" y="10"/>
                    </a:lnTo>
                  </a:path>
                </a:pathLst>
              </a:custGeom>
              <a:solidFill>
                <a:srgbClr val="FFCC66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  <p:sp>
            <p:nvSpPr>
              <p:cNvPr id="38" name="Freeform 9"/>
              <p:cNvSpPr>
                <a:spLocks/>
              </p:cNvSpPr>
              <p:nvPr/>
            </p:nvSpPr>
            <p:spPr bwMode="auto">
              <a:xfrm>
                <a:off x="2425" y="3139"/>
                <a:ext cx="204" cy="559"/>
              </a:xfrm>
              <a:custGeom>
                <a:avLst/>
                <a:gdLst>
                  <a:gd name="T0" fmla="*/ 2147483647 w 32"/>
                  <a:gd name="T1" fmla="*/ 2147483647 h 74"/>
                  <a:gd name="T2" fmla="*/ 2147483647 w 32"/>
                  <a:gd name="T3" fmla="*/ 2147483647 h 74"/>
                  <a:gd name="T4" fmla="*/ 2147483647 w 32"/>
                  <a:gd name="T5" fmla="*/ 2147483647 h 74"/>
                  <a:gd name="T6" fmla="*/ 2147483647 w 32"/>
                  <a:gd name="T7" fmla="*/ 2147483647 h 74"/>
                  <a:gd name="T8" fmla="*/ 2147483647 w 32"/>
                  <a:gd name="T9" fmla="*/ 2147483647 h 74"/>
                  <a:gd name="T10" fmla="*/ 2147483647 w 32"/>
                  <a:gd name="T11" fmla="*/ 2147483647 h 74"/>
                  <a:gd name="T12" fmla="*/ 1112992053 w 32"/>
                  <a:gd name="T13" fmla="*/ 2147483647 h 74"/>
                  <a:gd name="T14" fmla="*/ 0 w 32"/>
                  <a:gd name="T15" fmla="*/ 0 h 74"/>
                  <a:gd name="T16" fmla="*/ 103577304 w 32"/>
                  <a:gd name="T17" fmla="*/ 2147483647 h 74"/>
                  <a:gd name="T18" fmla="*/ 1216556276 w 32"/>
                  <a:gd name="T19" fmla="*/ 2147483647 h 74"/>
                  <a:gd name="T20" fmla="*/ 2147483647 w 32"/>
                  <a:gd name="T21" fmla="*/ 2147483647 h 7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2"/>
                  <a:gd name="T34" fmla="*/ 0 h 74"/>
                  <a:gd name="T35" fmla="*/ 32 w 32"/>
                  <a:gd name="T36" fmla="*/ 74 h 7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2" h="74">
                    <a:moveTo>
                      <a:pt x="29" y="73"/>
                    </a:moveTo>
                    <a:lnTo>
                      <a:pt x="31" y="65"/>
                    </a:lnTo>
                    <a:lnTo>
                      <a:pt x="31" y="52"/>
                    </a:lnTo>
                    <a:lnTo>
                      <a:pt x="31" y="37"/>
                    </a:lnTo>
                    <a:lnTo>
                      <a:pt x="29" y="24"/>
                    </a:lnTo>
                    <a:lnTo>
                      <a:pt x="28" y="11"/>
                    </a:lnTo>
                    <a:lnTo>
                      <a:pt x="10" y="6"/>
                    </a:lnTo>
                    <a:lnTo>
                      <a:pt x="0" y="0"/>
                    </a:lnTo>
                    <a:lnTo>
                      <a:pt x="1" y="17"/>
                    </a:lnTo>
                    <a:lnTo>
                      <a:pt x="11" y="47"/>
                    </a:lnTo>
                    <a:lnTo>
                      <a:pt x="29" y="73"/>
                    </a:lnTo>
                  </a:path>
                </a:pathLst>
              </a:custGeom>
              <a:solidFill>
                <a:srgbClr val="FFFF00"/>
              </a:solidFill>
              <a:ln w="12700" cap="rnd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  <p:sp>
            <p:nvSpPr>
              <p:cNvPr id="39" name="Freeform 10"/>
              <p:cNvSpPr>
                <a:spLocks/>
              </p:cNvSpPr>
              <p:nvPr/>
            </p:nvSpPr>
            <p:spPr bwMode="auto">
              <a:xfrm>
                <a:off x="2278" y="2542"/>
                <a:ext cx="319" cy="733"/>
              </a:xfrm>
              <a:custGeom>
                <a:avLst/>
                <a:gdLst>
                  <a:gd name="T0" fmla="*/ 2147483647 w 50"/>
                  <a:gd name="T1" fmla="*/ 2147483647 h 97"/>
                  <a:gd name="T2" fmla="*/ 2147483647 w 50"/>
                  <a:gd name="T3" fmla="*/ 2147483647 h 97"/>
                  <a:gd name="T4" fmla="*/ 2147483647 w 50"/>
                  <a:gd name="T5" fmla="*/ 2147483647 h 97"/>
                  <a:gd name="T6" fmla="*/ 1891444643 w 50"/>
                  <a:gd name="T7" fmla="*/ 2147483647 h 97"/>
                  <a:gd name="T8" fmla="*/ 999067680 w 50"/>
                  <a:gd name="T9" fmla="*/ 2147483647 h 97"/>
                  <a:gd name="T10" fmla="*/ 0 w 50"/>
                  <a:gd name="T11" fmla="*/ 0 h 97"/>
                  <a:gd name="T12" fmla="*/ 104131291 w 50"/>
                  <a:gd name="T13" fmla="*/ 2147483647 h 97"/>
                  <a:gd name="T14" fmla="*/ 104131291 w 50"/>
                  <a:gd name="T15" fmla="*/ 2147483647 h 97"/>
                  <a:gd name="T16" fmla="*/ 664357466 w 50"/>
                  <a:gd name="T17" fmla="*/ 2147483647 h 97"/>
                  <a:gd name="T18" fmla="*/ 1227150262 w 50"/>
                  <a:gd name="T19" fmla="*/ 2147483647 h 97"/>
                  <a:gd name="T20" fmla="*/ 1454768177 w 50"/>
                  <a:gd name="T21" fmla="*/ 2147483647 h 97"/>
                  <a:gd name="T22" fmla="*/ 1891444643 w 50"/>
                  <a:gd name="T23" fmla="*/ 2147483647 h 97"/>
                  <a:gd name="T24" fmla="*/ 2147483647 w 50"/>
                  <a:gd name="T25" fmla="*/ 2147483647 h 97"/>
                  <a:gd name="T26" fmla="*/ 2147483647 w 50"/>
                  <a:gd name="T27" fmla="*/ 2147483647 h 97"/>
                  <a:gd name="T28" fmla="*/ 2147483647 w 50"/>
                  <a:gd name="T29" fmla="*/ 2147483647 h 97"/>
                  <a:gd name="T30" fmla="*/ 2147483647 w 50"/>
                  <a:gd name="T31" fmla="*/ 2147483647 h 97"/>
                  <a:gd name="T32" fmla="*/ 2147483647 w 50"/>
                  <a:gd name="T33" fmla="*/ 2147483647 h 97"/>
                  <a:gd name="T34" fmla="*/ 2147483647 w 50"/>
                  <a:gd name="T35" fmla="*/ 2147483647 h 97"/>
                  <a:gd name="T36" fmla="*/ 2147483647 w 50"/>
                  <a:gd name="T37" fmla="*/ 2147483647 h 9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0"/>
                  <a:gd name="T58" fmla="*/ 0 h 97"/>
                  <a:gd name="T59" fmla="*/ 50 w 50"/>
                  <a:gd name="T60" fmla="*/ 97 h 9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0" h="97">
                    <a:moveTo>
                      <a:pt x="38" y="17"/>
                    </a:moveTo>
                    <a:lnTo>
                      <a:pt x="35" y="15"/>
                    </a:lnTo>
                    <a:lnTo>
                      <a:pt x="27" y="15"/>
                    </a:lnTo>
                    <a:lnTo>
                      <a:pt x="17" y="10"/>
                    </a:lnTo>
                    <a:lnTo>
                      <a:pt x="9" y="5"/>
                    </a:lnTo>
                    <a:lnTo>
                      <a:pt x="0" y="0"/>
                    </a:lnTo>
                    <a:lnTo>
                      <a:pt x="1" y="17"/>
                    </a:lnTo>
                    <a:lnTo>
                      <a:pt x="1" y="30"/>
                    </a:lnTo>
                    <a:lnTo>
                      <a:pt x="6" y="38"/>
                    </a:lnTo>
                    <a:lnTo>
                      <a:pt x="11" y="49"/>
                    </a:lnTo>
                    <a:lnTo>
                      <a:pt x="13" y="62"/>
                    </a:lnTo>
                    <a:lnTo>
                      <a:pt x="17" y="70"/>
                    </a:lnTo>
                    <a:lnTo>
                      <a:pt x="22" y="80"/>
                    </a:lnTo>
                    <a:lnTo>
                      <a:pt x="32" y="86"/>
                    </a:lnTo>
                    <a:lnTo>
                      <a:pt x="49" y="96"/>
                    </a:lnTo>
                    <a:lnTo>
                      <a:pt x="43" y="58"/>
                    </a:lnTo>
                    <a:lnTo>
                      <a:pt x="43" y="49"/>
                    </a:lnTo>
                    <a:lnTo>
                      <a:pt x="39" y="31"/>
                    </a:lnTo>
                    <a:lnTo>
                      <a:pt x="38" y="17"/>
                    </a:lnTo>
                  </a:path>
                </a:pathLst>
              </a:custGeom>
              <a:solidFill>
                <a:schemeClr val="accent2"/>
              </a:solidFill>
              <a:ln w="12700" cap="rnd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  <p:sp>
            <p:nvSpPr>
              <p:cNvPr id="40" name="Freeform 11"/>
              <p:cNvSpPr>
                <a:spLocks/>
              </p:cNvSpPr>
              <p:nvPr/>
            </p:nvSpPr>
            <p:spPr bwMode="auto">
              <a:xfrm>
                <a:off x="1595" y="2157"/>
                <a:ext cx="823" cy="982"/>
              </a:xfrm>
              <a:custGeom>
                <a:avLst/>
                <a:gdLst>
                  <a:gd name="T0" fmla="*/ 2014640984 w 129"/>
                  <a:gd name="T1" fmla="*/ 2147483647 h 130"/>
                  <a:gd name="T2" fmla="*/ 455561750 w 129"/>
                  <a:gd name="T3" fmla="*/ 2147483647 h 130"/>
                  <a:gd name="T4" fmla="*/ 104107869 w 129"/>
                  <a:gd name="T5" fmla="*/ 2147483647 h 130"/>
                  <a:gd name="T6" fmla="*/ 0 w 129"/>
                  <a:gd name="T7" fmla="*/ 2147483647 h 130"/>
                  <a:gd name="T8" fmla="*/ 332100784 w 129"/>
                  <a:gd name="T9" fmla="*/ 2147483647 h 130"/>
                  <a:gd name="T10" fmla="*/ 787662228 w 129"/>
                  <a:gd name="T11" fmla="*/ 635745172 h 130"/>
                  <a:gd name="T12" fmla="*/ 2147483647 w 129"/>
                  <a:gd name="T13" fmla="*/ 0 h 130"/>
                  <a:gd name="T14" fmla="*/ 2147483647 w 129"/>
                  <a:gd name="T15" fmla="*/ 635745172 h 130"/>
                  <a:gd name="T16" fmla="*/ 2147483647 w 129"/>
                  <a:gd name="T17" fmla="*/ 2147483647 h 130"/>
                  <a:gd name="T18" fmla="*/ 2147483647 w 129"/>
                  <a:gd name="T19" fmla="*/ 2147483647 h 130"/>
                  <a:gd name="T20" fmla="*/ 2147483647 w 129"/>
                  <a:gd name="T21" fmla="*/ 2147483647 h 130"/>
                  <a:gd name="T22" fmla="*/ 2147483647 w 129"/>
                  <a:gd name="T23" fmla="*/ 2147483647 h 130"/>
                  <a:gd name="T24" fmla="*/ 2147483647 w 129"/>
                  <a:gd name="T25" fmla="*/ 2147483647 h 130"/>
                  <a:gd name="T26" fmla="*/ 2147483647 w 129"/>
                  <a:gd name="T27" fmla="*/ 2147483647 h 130"/>
                  <a:gd name="T28" fmla="*/ 2147483647 w 129"/>
                  <a:gd name="T29" fmla="*/ 2147483647 h 130"/>
                  <a:gd name="T30" fmla="*/ 2147483647 w 129"/>
                  <a:gd name="T31" fmla="*/ 2147483647 h 130"/>
                  <a:gd name="T32" fmla="*/ 2147483647 w 129"/>
                  <a:gd name="T33" fmla="*/ 2147483647 h 130"/>
                  <a:gd name="T34" fmla="*/ 2147483647 w 129"/>
                  <a:gd name="T35" fmla="*/ 2147483647 h 130"/>
                  <a:gd name="T36" fmla="*/ 2147483647 w 129"/>
                  <a:gd name="T37" fmla="*/ 2147483647 h 130"/>
                  <a:gd name="T38" fmla="*/ 2147483647 w 129"/>
                  <a:gd name="T39" fmla="*/ 2147483647 h 130"/>
                  <a:gd name="T40" fmla="*/ 2014640984 w 129"/>
                  <a:gd name="T41" fmla="*/ 2147483647 h 13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29"/>
                  <a:gd name="T64" fmla="*/ 0 h 130"/>
                  <a:gd name="T65" fmla="*/ 129 w 129"/>
                  <a:gd name="T66" fmla="*/ 130 h 13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29" h="130">
                    <a:moveTo>
                      <a:pt x="18" y="114"/>
                    </a:moveTo>
                    <a:lnTo>
                      <a:pt x="4" y="87"/>
                    </a:lnTo>
                    <a:lnTo>
                      <a:pt x="1" y="79"/>
                    </a:lnTo>
                    <a:lnTo>
                      <a:pt x="0" y="61"/>
                    </a:lnTo>
                    <a:lnTo>
                      <a:pt x="3" y="15"/>
                    </a:lnTo>
                    <a:lnTo>
                      <a:pt x="7" y="1"/>
                    </a:lnTo>
                    <a:lnTo>
                      <a:pt x="23" y="0"/>
                    </a:lnTo>
                    <a:lnTo>
                      <a:pt x="59" y="1"/>
                    </a:lnTo>
                    <a:lnTo>
                      <a:pt x="88" y="9"/>
                    </a:lnTo>
                    <a:lnTo>
                      <a:pt x="111" y="25"/>
                    </a:lnTo>
                    <a:lnTo>
                      <a:pt x="111" y="29"/>
                    </a:lnTo>
                    <a:lnTo>
                      <a:pt x="107" y="47"/>
                    </a:lnTo>
                    <a:lnTo>
                      <a:pt x="111" y="79"/>
                    </a:lnTo>
                    <a:lnTo>
                      <a:pt x="119" y="105"/>
                    </a:lnTo>
                    <a:lnTo>
                      <a:pt x="128" y="129"/>
                    </a:lnTo>
                    <a:lnTo>
                      <a:pt x="112" y="127"/>
                    </a:lnTo>
                    <a:lnTo>
                      <a:pt x="96" y="121"/>
                    </a:lnTo>
                    <a:lnTo>
                      <a:pt x="78" y="114"/>
                    </a:lnTo>
                    <a:lnTo>
                      <a:pt x="63" y="114"/>
                    </a:lnTo>
                    <a:lnTo>
                      <a:pt x="41" y="112"/>
                    </a:lnTo>
                    <a:lnTo>
                      <a:pt x="18" y="114"/>
                    </a:lnTo>
                  </a:path>
                </a:pathLst>
              </a:custGeom>
              <a:solidFill>
                <a:schemeClr val="accent2"/>
              </a:solidFill>
              <a:ln w="12700" cap="rnd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  <p:sp>
            <p:nvSpPr>
              <p:cNvPr id="41" name="Freeform 12"/>
              <p:cNvSpPr>
                <a:spLocks/>
              </p:cNvSpPr>
              <p:nvPr/>
            </p:nvSpPr>
            <p:spPr bwMode="auto">
              <a:xfrm>
                <a:off x="1372" y="2081"/>
                <a:ext cx="262" cy="756"/>
              </a:xfrm>
              <a:custGeom>
                <a:avLst/>
                <a:gdLst>
                  <a:gd name="T0" fmla="*/ 0 w 41"/>
                  <a:gd name="T1" fmla="*/ 0 h 100"/>
                  <a:gd name="T2" fmla="*/ 675759759 w 41"/>
                  <a:gd name="T3" fmla="*/ 1855926937 h 100"/>
                  <a:gd name="T4" fmla="*/ 1242765583 w 41"/>
                  <a:gd name="T5" fmla="*/ 2147483647 h 100"/>
                  <a:gd name="T6" fmla="*/ 1582144051 w 41"/>
                  <a:gd name="T7" fmla="*/ 2147483647 h 100"/>
                  <a:gd name="T8" fmla="*/ 1938070075 w 41"/>
                  <a:gd name="T9" fmla="*/ 2147483647 h 100"/>
                  <a:gd name="T10" fmla="*/ 2147483647 w 41"/>
                  <a:gd name="T11" fmla="*/ 2147483647 h 100"/>
                  <a:gd name="T12" fmla="*/ 2147483647 w 41"/>
                  <a:gd name="T13" fmla="*/ 2147483647 h 100"/>
                  <a:gd name="T14" fmla="*/ 2147483647 w 41"/>
                  <a:gd name="T15" fmla="*/ 2147483647 h 100"/>
                  <a:gd name="T16" fmla="*/ 2147483647 w 41"/>
                  <a:gd name="T17" fmla="*/ 2147483647 h 100"/>
                  <a:gd name="T18" fmla="*/ 2147483647 w 41"/>
                  <a:gd name="T19" fmla="*/ 2147483647 h 100"/>
                  <a:gd name="T20" fmla="*/ 2147483647 w 41"/>
                  <a:gd name="T21" fmla="*/ 2147483647 h 100"/>
                  <a:gd name="T22" fmla="*/ 2147483647 w 41"/>
                  <a:gd name="T23" fmla="*/ 2147483647 h 100"/>
                  <a:gd name="T24" fmla="*/ 2147483647 w 41"/>
                  <a:gd name="T25" fmla="*/ 2147483647 h 100"/>
                  <a:gd name="T26" fmla="*/ 2147483647 w 41"/>
                  <a:gd name="T27" fmla="*/ 2147483647 h 100"/>
                  <a:gd name="T28" fmla="*/ 2147483647 w 41"/>
                  <a:gd name="T29" fmla="*/ 2147483647 h 100"/>
                  <a:gd name="T30" fmla="*/ 2147483647 w 41"/>
                  <a:gd name="T31" fmla="*/ 2147483647 h 100"/>
                  <a:gd name="T32" fmla="*/ 2147483647 w 41"/>
                  <a:gd name="T33" fmla="*/ 2147483647 h 100"/>
                  <a:gd name="T34" fmla="*/ 1473807270 w 41"/>
                  <a:gd name="T35" fmla="*/ 2147483647 h 100"/>
                  <a:gd name="T36" fmla="*/ 1137433954 w 41"/>
                  <a:gd name="T37" fmla="*/ 2147483647 h 100"/>
                  <a:gd name="T38" fmla="*/ 906395539 w 41"/>
                  <a:gd name="T39" fmla="*/ 2147483647 h 100"/>
                  <a:gd name="T40" fmla="*/ 675759759 w 41"/>
                  <a:gd name="T41" fmla="*/ 2147483647 h 100"/>
                  <a:gd name="T42" fmla="*/ 0 w 41"/>
                  <a:gd name="T43" fmla="*/ 2147483647 h 100"/>
                  <a:gd name="T44" fmla="*/ 0 w 41"/>
                  <a:gd name="T45" fmla="*/ 0 h 10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41"/>
                  <a:gd name="T70" fmla="*/ 0 h 100"/>
                  <a:gd name="T71" fmla="*/ 41 w 41"/>
                  <a:gd name="T72" fmla="*/ 100 h 10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41" h="100">
                    <a:moveTo>
                      <a:pt x="0" y="0"/>
                    </a:moveTo>
                    <a:lnTo>
                      <a:pt x="6" y="3"/>
                    </a:lnTo>
                    <a:lnTo>
                      <a:pt x="11" y="6"/>
                    </a:lnTo>
                    <a:lnTo>
                      <a:pt x="14" y="8"/>
                    </a:lnTo>
                    <a:lnTo>
                      <a:pt x="17" y="9"/>
                    </a:lnTo>
                    <a:lnTo>
                      <a:pt x="21" y="10"/>
                    </a:lnTo>
                    <a:lnTo>
                      <a:pt x="26" y="11"/>
                    </a:lnTo>
                    <a:lnTo>
                      <a:pt x="33" y="12"/>
                    </a:lnTo>
                    <a:lnTo>
                      <a:pt x="40" y="13"/>
                    </a:lnTo>
                    <a:lnTo>
                      <a:pt x="38" y="28"/>
                    </a:lnTo>
                    <a:lnTo>
                      <a:pt x="33" y="49"/>
                    </a:lnTo>
                    <a:lnTo>
                      <a:pt x="33" y="62"/>
                    </a:lnTo>
                    <a:lnTo>
                      <a:pt x="34" y="68"/>
                    </a:lnTo>
                    <a:lnTo>
                      <a:pt x="33" y="75"/>
                    </a:lnTo>
                    <a:lnTo>
                      <a:pt x="35" y="99"/>
                    </a:lnTo>
                    <a:lnTo>
                      <a:pt x="29" y="87"/>
                    </a:lnTo>
                    <a:lnTo>
                      <a:pt x="20" y="69"/>
                    </a:lnTo>
                    <a:lnTo>
                      <a:pt x="13" y="51"/>
                    </a:lnTo>
                    <a:lnTo>
                      <a:pt x="10" y="40"/>
                    </a:lnTo>
                    <a:lnTo>
                      <a:pt x="8" y="35"/>
                    </a:lnTo>
                    <a:lnTo>
                      <a:pt x="6" y="29"/>
                    </a:lnTo>
                    <a:lnTo>
                      <a:pt x="0" y="11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2"/>
              </a:solidFill>
              <a:ln w="12700" cap="rnd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  <p:sp>
            <p:nvSpPr>
              <p:cNvPr id="42" name="Freeform 13"/>
              <p:cNvSpPr>
                <a:spLocks/>
              </p:cNvSpPr>
              <p:nvPr/>
            </p:nvSpPr>
            <p:spPr bwMode="auto">
              <a:xfrm>
                <a:off x="447" y="1968"/>
                <a:ext cx="1225" cy="945"/>
              </a:xfrm>
              <a:custGeom>
                <a:avLst/>
                <a:gdLst>
                  <a:gd name="T0" fmla="*/ 0 w 192"/>
                  <a:gd name="T1" fmla="*/ 2147483647 h 125"/>
                  <a:gd name="T2" fmla="*/ 664485726 w 192"/>
                  <a:gd name="T3" fmla="*/ 2147483647 h 125"/>
                  <a:gd name="T4" fmla="*/ 1227393668 w 192"/>
                  <a:gd name="T5" fmla="*/ 2147483647 h 125"/>
                  <a:gd name="T6" fmla="*/ 2015461643 w 192"/>
                  <a:gd name="T7" fmla="*/ 2147483647 h 125"/>
                  <a:gd name="T8" fmla="*/ 2147483647 w 192"/>
                  <a:gd name="T9" fmla="*/ 2147483647 h 125"/>
                  <a:gd name="T10" fmla="*/ 2147483647 w 192"/>
                  <a:gd name="T11" fmla="*/ 1205289175 h 125"/>
                  <a:gd name="T12" fmla="*/ 2147483647 w 192"/>
                  <a:gd name="T13" fmla="*/ 640736818 h 125"/>
                  <a:gd name="T14" fmla="*/ 2147483647 w 192"/>
                  <a:gd name="T15" fmla="*/ 0 h 125"/>
                  <a:gd name="T16" fmla="*/ 2147483647 w 192"/>
                  <a:gd name="T17" fmla="*/ 0 h 125"/>
                  <a:gd name="T18" fmla="*/ 2147483647 w 192"/>
                  <a:gd name="T19" fmla="*/ 0 h 125"/>
                  <a:gd name="T20" fmla="*/ 2147483647 w 192"/>
                  <a:gd name="T21" fmla="*/ 0 h 125"/>
                  <a:gd name="T22" fmla="*/ 2147483647 w 192"/>
                  <a:gd name="T23" fmla="*/ 1205289175 h 125"/>
                  <a:gd name="T24" fmla="*/ 2147483647 w 192"/>
                  <a:gd name="T25" fmla="*/ 1855927050 h 125"/>
                  <a:gd name="T26" fmla="*/ 2147483647 w 192"/>
                  <a:gd name="T27" fmla="*/ 2147483647 h 125"/>
                  <a:gd name="T28" fmla="*/ 2147483647 w 192"/>
                  <a:gd name="T29" fmla="*/ 2147483647 h 125"/>
                  <a:gd name="T30" fmla="*/ 2147483647 w 192"/>
                  <a:gd name="T31" fmla="*/ 2147483647 h 125"/>
                  <a:gd name="T32" fmla="*/ 2147483647 w 192"/>
                  <a:gd name="T33" fmla="*/ 2147483647 h 125"/>
                  <a:gd name="T34" fmla="*/ 2147483647 w 192"/>
                  <a:gd name="T35" fmla="*/ 2147483647 h 125"/>
                  <a:gd name="T36" fmla="*/ 2147483647 w 192"/>
                  <a:gd name="T37" fmla="*/ 2147483647 h 125"/>
                  <a:gd name="T38" fmla="*/ 2147483647 w 192"/>
                  <a:gd name="T39" fmla="*/ 2147483647 h 125"/>
                  <a:gd name="T40" fmla="*/ 2147483647 w 192"/>
                  <a:gd name="T41" fmla="*/ 2147483647 h 125"/>
                  <a:gd name="T42" fmla="*/ 2147483647 w 192"/>
                  <a:gd name="T43" fmla="*/ 2147483647 h 125"/>
                  <a:gd name="T44" fmla="*/ 2147483647 w 192"/>
                  <a:gd name="T45" fmla="*/ 2147483647 h 125"/>
                  <a:gd name="T46" fmla="*/ 2147483647 w 192"/>
                  <a:gd name="T47" fmla="*/ 2147483647 h 125"/>
                  <a:gd name="T48" fmla="*/ 2147483647 w 192"/>
                  <a:gd name="T49" fmla="*/ 2147483647 h 125"/>
                  <a:gd name="T50" fmla="*/ 2147483647 w 192"/>
                  <a:gd name="T51" fmla="*/ 2147483647 h 125"/>
                  <a:gd name="T52" fmla="*/ 2147483647 w 192"/>
                  <a:gd name="T53" fmla="*/ 2147483647 h 125"/>
                  <a:gd name="T54" fmla="*/ 2147483647 w 192"/>
                  <a:gd name="T55" fmla="*/ 2147483647 h 125"/>
                  <a:gd name="T56" fmla="*/ 2147483647 w 192"/>
                  <a:gd name="T57" fmla="*/ 2147483647 h 125"/>
                  <a:gd name="T58" fmla="*/ 2147483647 w 192"/>
                  <a:gd name="T59" fmla="*/ 2147483647 h 125"/>
                  <a:gd name="T60" fmla="*/ 2147483647 w 192"/>
                  <a:gd name="T61" fmla="*/ 2147483647 h 125"/>
                  <a:gd name="T62" fmla="*/ 2147483647 w 192"/>
                  <a:gd name="T63" fmla="*/ 2147483647 h 125"/>
                  <a:gd name="T64" fmla="*/ 2147483647 w 192"/>
                  <a:gd name="T65" fmla="*/ 2147483647 h 125"/>
                  <a:gd name="T66" fmla="*/ 2147483647 w 192"/>
                  <a:gd name="T67" fmla="*/ 2147483647 h 125"/>
                  <a:gd name="T68" fmla="*/ 2147483647 w 192"/>
                  <a:gd name="T69" fmla="*/ 2147483647 h 125"/>
                  <a:gd name="T70" fmla="*/ 2147483647 w 192"/>
                  <a:gd name="T71" fmla="*/ 2147483647 h 125"/>
                  <a:gd name="T72" fmla="*/ 2147483647 w 192"/>
                  <a:gd name="T73" fmla="*/ 2147483647 h 125"/>
                  <a:gd name="T74" fmla="*/ 2147483647 w 192"/>
                  <a:gd name="T75" fmla="*/ 2147483647 h 125"/>
                  <a:gd name="T76" fmla="*/ 2015461643 w 192"/>
                  <a:gd name="T77" fmla="*/ 2147483647 h 125"/>
                  <a:gd name="T78" fmla="*/ 1787740748 w 192"/>
                  <a:gd name="T79" fmla="*/ 2147483647 h 125"/>
                  <a:gd name="T80" fmla="*/ 1348340330 w 192"/>
                  <a:gd name="T81" fmla="*/ 2147483647 h 125"/>
                  <a:gd name="T82" fmla="*/ 788003254 w 192"/>
                  <a:gd name="T83" fmla="*/ 2147483647 h 125"/>
                  <a:gd name="T84" fmla="*/ 332281042 w 192"/>
                  <a:gd name="T85" fmla="*/ 2147483647 h 125"/>
                  <a:gd name="T86" fmla="*/ 0 w 192"/>
                  <a:gd name="T87" fmla="*/ 2147483647 h 125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92"/>
                  <a:gd name="T133" fmla="*/ 0 h 125"/>
                  <a:gd name="T134" fmla="*/ 192 w 192"/>
                  <a:gd name="T135" fmla="*/ 125 h 125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92" h="125">
                    <a:moveTo>
                      <a:pt x="0" y="21"/>
                    </a:moveTo>
                    <a:lnTo>
                      <a:pt x="6" y="16"/>
                    </a:lnTo>
                    <a:lnTo>
                      <a:pt x="11" y="13"/>
                    </a:lnTo>
                    <a:lnTo>
                      <a:pt x="18" y="10"/>
                    </a:lnTo>
                    <a:lnTo>
                      <a:pt x="29" y="6"/>
                    </a:lnTo>
                    <a:lnTo>
                      <a:pt x="40" y="2"/>
                    </a:lnTo>
                    <a:lnTo>
                      <a:pt x="50" y="1"/>
                    </a:lnTo>
                    <a:lnTo>
                      <a:pt x="60" y="0"/>
                    </a:lnTo>
                    <a:lnTo>
                      <a:pt x="72" y="0"/>
                    </a:lnTo>
                    <a:lnTo>
                      <a:pt x="87" y="0"/>
                    </a:lnTo>
                    <a:lnTo>
                      <a:pt x="100" y="0"/>
                    </a:lnTo>
                    <a:lnTo>
                      <a:pt x="113" y="2"/>
                    </a:lnTo>
                    <a:lnTo>
                      <a:pt x="121" y="3"/>
                    </a:lnTo>
                    <a:lnTo>
                      <a:pt x="132" y="7"/>
                    </a:lnTo>
                    <a:lnTo>
                      <a:pt x="142" y="11"/>
                    </a:lnTo>
                    <a:lnTo>
                      <a:pt x="149" y="15"/>
                    </a:lnTo>
                    <a:lnTo>
                      <a:pt x="154" y="17"/>
                    </a:lnTo>
                    <a:lnTo>
                      <a:pt x="155" y="25"/>
                    </a:lnTo>
                    <a:lnTo>
                      <a:pt x="156" y="29"/>
                    </a:lnTo>
                    <a:lnTo>
                      <a:pt x="157" y="39"/>
                    </a:lnTo>
                    <a:lnTo>
                      <a:pt x="161" y="53"/>
                    </a:lnTo>
                    <a:lnTo>
                      <a:pt x="166" y="67"/>
                    </a:lnTo>
                    <a:lnTo>
                      <a:pt x="173" y="87"/>
                    </a:lnTo>
                    <a:lnTo>
                      <a:pt x="182" y="107"/>
                    </a:lnTo>
                    <a:lnTo>
                      <a:pt x="187" y="117"/>
                    </a:lnTo>
                    <a:lnTo>
                      <a:pt x="191" y="124"/>
                    </a:lnTo>
                    <a:lnTo>
                      <a:pt x="180" y="117"/>
                    </a:lnTo>
                    <a:lnTo>
                      <a:pt x="170" y="110"/>
                    </a:lnTo>
                    <a:lnTo>
                      <a:pt x="156" y="104"/>
                    </a:lnTo>
                    <a:lnTo>
                      <a:pt x="140" y="97"/>
                    </a:lnTo>
                    <a:lnTo>
                      <a:pt x="124" y="92"/>
                    </a:lnTo>
                    <a:lnTo>
                      <a:pt x="109" y="89"/>
                    </a:lnTo>
                    <a:lnTo>
                      <a:pt x="90" y="87"/>
                    </a:lnTo>
                    <a:lnTo>
                      <a:pt x="72" y="86"/>
                    </a:lnTo>
                    <a:lnTo>
                      <a:pt x="54" y="87"/>
                    </a:lnTo>
                    <a:lnTo>
                      <a:pt x="36" y="90"/>
                    </a:lnTo>
                    <a:lnTo>
                      <a:pt x="20" y="95"/>
                    </a:lnTo>
                    <a:lnTo>
                      <a:pt x="20" y="87"/>
                    </a:lnTo>
                    <a:lnTo>
                      <a:pt x="18" y="75"/>
                    </a:lnTo>
                    <a:lnTo>
                      <a:pt x="16" y="62"/>
                    </a:lnTo>
                    <a:lnTo>
                      <a:pt x="12" y="50"/>
                    </a:lnTo>
                    <a:lnTo>
                      <a:pt x="7" y="38"/>
                    </a:lnTo>
                    <a:lnTo>
                      <a:pt x="3" y="28"/>
                    </a:lnTo>
                    <a:lnTo>
                      <a:pt x="0" y="21"/>
                    </a:lnTo>
                  </a:path>
                </a:pathLst>
              </a:custGeom>
              <a:solidFill>
                <a:schemeClr val="accent2"/>
              </a:solidFill>
              <a:ln w="12700" cap="rnd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  <p:sp>
            <p:nvSpPr>
              <p:cNvPr id="43" name="Freeform 14"/>
              <p:cNvSpPr>
                <a:spLocks/>
              </p:cNvSpPr>
              <p:nvPr/>
            </p:nvSpPr>
            <p:spPr bwMode="auto">
              <a:xfrm>
                <a:off x="2520" y="2542"/>
                <a:ext cx="409" cy="733"/>
              </a:xfrm>
              <a:custGeom>
                <a:avLst/>
                <a:gdLst>
                  <a:gd name="T0" fmla="*/ 2147483647 w 64"/>
                  <a:gd name="T1" fmla="*/ 2147483647 h 97"/>
                  <a:gd name="T2" fmla="*/ 2147483647 w 64"/>
                  <a:gd name="T3" fmla="*/ 2147483647 h 97"/>
                  <a:gd name="T4" fmla="*/ 2147483647 w 64"/>
                  <a:gd name="T5" fmla="*/ 2147483647 h 97"/>
                  <a:gd name="T6" fmla="*/ 2147483647 w 64"/>
                  <a:gd name="T7" fmla="*/ 2147483647 h 97"/>
                  <a:gd name="T8" fmla="*/ 1474403806 w 64"/>
                  <a:gd name="T9" fmla="*/ 2147483647 h 97"/>
                  <a:gd name="T10" fmla="*/ 906781607 w 64"/>
                  <a:gd name="T11" fmla="*/ 2147483647 h 97"/>
                  <a:gd name="T12" fmla="*/ 676067475 w 64"/>
                  <a:gd name="T13" fmla="*/ 2147483647 h 97"/>
                  <a:gd name="T14" fmla="*/ 570276813 w 64"/>
                  <a:gd name="T15" fmla="*/ 2147483647 h 97"/>
                  <a:gd name="T16" fmla="*/ 570276813 w 64"/>
                  <a:gd name="T17" fmla="*/ 2147483647 h 97"/>
                  <a:gd name="T18" fmla="*/ 570276813 w 64"/>
                  <a:gd name="T19" fmla="*/ 2147483647 h 97"/>
                  <a:gd name="T20" fmla="*/ 105790535 w 64"/>
                  <a:gd name="T21" fmla="*/ 2147483647 h 97"/>
                  <a:gd name="T22" fmla="*/ 105790535 w 64"/>
                  <a:gd name="T23" fmla="*/ 2147483647 h 97"/>
                  <a:gd name="T24" fmla="*/ 0 w 64"/>
                  <a:gd name="T25" fmla="*/ 2147483647 h 97"/>
                  <a:gd name="T26" fmla="*/ 0 w 64"/>
                  <a:gd name="T27" fmla="*/ 2147483647 h 97"/>
                  <a:gd name="T28" fmla="*/ 0 w 64"/>
                  <a:gd name="T29" fmla="*/ 2147483647 h 97"/>
                  <a:gd name="T30" fmla="*/ 1474403806 w 64"/>
                  <a:gd name="T31" fmla="*/ 1850326220 h 97"/>
                  <a:gd name="T32" fmla="*/ 2147483647 w 64"/>
                  <a:gd name="T33" fmla="*/ 637391934 h 97"/>
                  <a:gd name="T34" fmla="*/ 2147483647 w 64"/>
                  <a:gd name="T35" fmla="*/ 0 h 97"/>
                  <a:gd name="T36" fmla="*/ 2147483647 w 64"/>
                  <a:gd name="T37" fmla="*/ 1201575056 h 97"/>
                  <a:gd name="T38" fmla="*/ 2147483647 w 64"/>
                  <a:gd name="T39" fmla="*/ 2147483647 h 97"/>
                  <a:gd name="T40" fmla="*/ 2147483647 w 64"/>
                  <a:gd name="T41" fmla="*/ 2147483647 h 97"/>
                  <a:gd name="T42" fmla="*/ 2147483647 w 64"/>
                  <a:gd name="T43" fmla="*/ 2147483647 h 97"/>
                  <a:gd name="T44" fmla="*/ 2147483647 w 64"/>
                  <a:gd name="T45" fmla="*/ 2147483647 h 97"/>
                  <a:gd name="T46" fmla="*/ 2147483647 w 64"/>
                  <a:gd name="T47" fmla="*/ 2147483647 h 97"/>
                  <a:gd name="T48" fmla="*/ 2147483647 w 64"/>
                  <a:gd name="T49" fmla="*/ 2147483647 h 97"/>
                  <a:gd name="T50" fmla="*/ 2147483647 w 64"/>
                  <a:gd name="T51" fmla="*/ 2147483647 h 97"/>
                  <a:gd name="T52" fmla="*/ 2147483647 w 64"/>
                  <a:gd name="T53" fmla="*/ 2147483647 h 97"/>
                  <a:gd name="T54" fmla="*/ 2147483647 w 64"/>
                  <a:gd name="T55" fmla="*/ 2147483647 h 9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64"/>
                  <a:gd name="T85" fmla="*/ 0 h 97"/>
                  <a:gd name="T86" fmla="*/ 64 w 64"/>
                  <a:gd name="T87" fmla="*/ 97 h 9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64" h="97">
                    <a:moveTo>
                      <a:pt x="63" y="88"/>
                    </a:moveTo>
                    <a:lnTo>
                      <a:pt x="49" y="85"/>
                    </a:lnTo>
                    <a:lnTo>
                      <a:pt x="37" y="85"/>
                    </a:lnTo>
                    <a:lnTo>
                      <a:pt x="26" y="85"/>
                    </a:lnTo>
                    <a:lnTo>
                      <a:pt x="13" y="89"/>
                    </a:lnTo>
                    <a:lnTo>
                      <a:pt x="8" y="96"/>
                    </a:lnTo>
                    <a:lnTo>
                      <a:pt x="6" y="83"/>
                    </a:lnTo>
                    <a:lnTo>
                      <a:pt x="5" y="77"/>
                    </a:lnTo>
                    <a:lnTo>
                      <a:pt x="5" y="66"/>
                    </a:lnTo>
                    <a:lnTo>
                      <a:pt x="1" y="51"/>
                    </a:lnTo>
                    <a:lnTo>
                      <a:pt x="1" y="39"/>
                    </a:lnTo>
                    <a:lnTo>
                      <a:pt x="0" y="27"/>
                    </a:lnTo>
                    <a:lnTo>
                      <a:pt x="0" y="14"/>
                    </a:lnTo>
                    <a:lnTo>
                      <a:pt x="0" y="6"/>
                    </a:lnTo>
                    <a:lnTo>
                      <a:pt x="13" y="3"/>
                    </a:lnTo>
                    <a:lnTo>
                      <a:pt x="32" y="1"/>
                    </a:lnTo>
                    <a:lnTo>
                      <a:pt x="43" y="0"/>
                    </a:lnTo>
                    <a:lnTo>
                      <a:pt x="60" y="2"/>
                    </a:lnTo>
                    <a:lnTo>
                      <a:pt x="55" y="12"/>
                    </a:lnTo>
                    <a:lnTo>
                      <a:pt x="53" y="22"/>
                    </a:lnTo>
                    <a:lnTo>
                      <a:pt x="53" y="30"/>
                    </a:lnTo>
                    <a:lnTo>
                      <a:pt x="53" y="39"/>
                    </a:lnTo>
                    <a:lnTo>
                      <a:pt x="51" y="48"/>
                    </a:lnTo>
                    <a:lnTo>
                      <a:pt x="53" y="58"/>
                    </a:lnTo>
                    <a:lnTo>
                      <a:pt x="55" y="67"/>
                    </a:lnTo>
                    <a:lnTo>
                      <a:pt x="59" y="77"/>
                    </a:lnTo>
                    <a:lnTo>
                      <a:pt x="63" y="88"/>
                    </a:lnTo>
                  </a:path>
                </a:pathLst>
              </a:custGeom>
              <a:solidFill>
                <a:schemeClr val="accent2"/>
              </a:solidFill>
              <a:ln w="12700" cap="rnd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  <p:sp>
            <p:nvSpPr>
              <p:cNvPr id="44" name="Freeform 15"/>
              <p:cNvSpPr>
                <a:spLocks/>
              </p:cNvSpPr>
              <p:nvPr/>
            </p:nvSpPr>
            <p:spPr bwMode="auto">
              <a:xfrm>
                <a:off x="2578" y="3192"/>
                <a:ext cx="453" cy="431"/>
              </a:xfrm>
              <a:custGeom>
                <a:avLst/>
                <a:gdLst>
                  <a:gd name="T0" fmla="*/ 2147483647 w 71"/>
                  <a:gd name="T1" fmla="*/ 2147483647 h 57"/>
                  <a:gd name="T2" fmla="*/ 2147483647 w 71"/>
                  <a:gd name="T3" fmla="*/ 2147483647 h 57"/>
                  <a:gd name="T4" fmla="*/ 2147483647 w 71"/>
                  <a:gd name="T5" fmla="*/ 2147483647 h 57"/>
                  <a:gd name="T6" fmla="*/ 2147483647 w 71"/>
                  <a:gd name="T7" fmla="*/ 1206827261 h 57"/>
                  <a:gd name="T8" fmla="*/ 2147483647 w 71"/>
                  <a:gd name="T9" fmla="*/ 0 h 57"/>
                  <a:gd name="T10" fmla="*/ 2147483647 w 71"/>
                  <a:gd name="T11" fmla="*/ 0 h 57"/>
                  <a:gd name="T12" fmla="*/ 560379798 w 71"/>
                  <a:gd name="T13" fmla="*/ 1859874899 h 57"/>
                  <a:gd name="T14" fmla="*/ 0 w 71"/>
                  <a:gd name="T15" fmla="*/ 2147483647 h 57"/>
                  <a:gd name="T16" fmla="*/ 104154455 w 71"/>
                  <a:gd name="T17" fmla="*/ 2147483647 h 57"/>
                  <a:gd name="T18" fmla="*/ 104154455 w 71"/>
                  <a:gd name="T19" fmla="*/ 2147483647 h 57"/>
                  <a:gd name="T20" fmla="*/ 104154455 w 71"/>
                  <a:gd name="T21" fmla="*/ 2147483647 h 57"/>
                  <a:gd name="T22" fmla="*/ 228144994 w 71"/>
                  <a:gd name="T23" fmla="*/ 2147483647 h 57"/>
                  <a:gd name="T24" fmla="*/ 332299526 w 71"/>
                  <a:gd name="T25" fmla="*/ 2147483647 h 57"/>
                  <a:gd name="T26" fmla="*/ 664534534 w 71"/>
                  <a:gd name="T27" fmla="*/ 2147483647 h 57"/>
                  <a:gd name="T28" fmla="*/ 1683296438 w 71"/>
                  <a:gd name="T29" fmla="*/ 2147483647 h 57"/>
                  <a:gd name="T30" fmla="*/ 2147483647 w 71"/>
                  <a:gd name="T31" fmla="*/ 2147483647 h 57"/>
                  <a:gd name="T32" fmla="*/ 2147483647 w 71"/>
                  <a:gd name="T33" fmla="*/ 2147483647 h 57"/>
                  <a:gd name="T34" fmla="*/ 2147483647 w 71"/>
                  <a:gd name="T35" fmla="*/ 2147483647 h 57"/>
                  <a:gd name="T36" fmla="*/ 2147483647 w 71"/>
                  <a:gd name="T37" fmla="*/ 2147483647 h 5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1"/>
                  <a:gd name="T58" fmla="*/ 0 h 57"/>
                  <a:gd name="T59" fmla="*/ 71 w 71"/>
                  <a:gd name="T60" fmla="*/ 57 h 5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1" h="57">
                    <a:moveTo>
                      <a:pt x="70" y="52"/>
                    </a:moveTo>
                    <a:lnTo>
                      <a:pt x="61" y="34"/>
                    </a:lnTo>
                    <a:lnTo>
                      <a:pt x="57" y="15"/>
                    </a:lnTo>
                    <a:lnTo>
                      <a:pt x="53" y="2"/>
                    </a:lnTo>
                    <a:lnTo>
                      <a:pt x="39" y="0"/>
                    </a:lnTo>
                    <a:lnTo>
                      <a:pt x="26" y="0"/>
                    </a:lnTo>
                    <a:lnTo>
                      <a:pt x="5" y="3"/>
                    </a:lnTo>
                    <a:lnTo>
                      <a:pt x="0" y="4"/>
                    </a:lnTo>
                    <a:lnTo>
                      <a:pt x="1" y="15"/>
                    </a:lnTo>
                    <a:lnTo>
                      <a:pt x="1" y="28"/>
                    </a:lnTo>
                    <a:lnTo>
                      <a:pt x="1" y="38"/>
                    </a:lnTo>
                    <a:lnTo>
                      <a:pt x="2" y="44"/>
                    </a:lnTo>
                    <a:lnTo>
                      <a:pt x="3" y="53"/>
                    </a:lnTo>
                    <a:lnTo>
                      <a:pt x="6" y="56"/>
                    </a:lnTo>
                    <a:lnTo>
                      <a:pt x="15" y="49"/>
                    </a:lnTo>
                    <a:lnTo>
                      <a:pt x="32" y="48"/>
                    </a:lnTo>
                    <a:lnTo>
                      <a:pt x="47" y="48"/>
                    </a:lnTo>
                    <a:lnTo>
                      <a:pt x="59" y="50"/>
                    </a:lnTo>
                    <a:lnTo>
                      <a:pt x="70" y="52"/>
                    </a:lnTo>
                  </a:path>
                </a:pathLst>
              </a:custGeom>
              <a:solidFill>
                <a:srgbClr val="FFFF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  <p:sp>
            <p:nvSpPr>
              <p:cNvPr id="45" name="Freeform 16"/>
              <p:cNvSpPr>
                <a:spLocks/>
              </p:cNvSpPr>
              <p:nvPr/>
            </p:nvSpPr>
            <p:spPr bwMode="auto">
              <a:xfrm>
                <a:off x="1742" y="2981"/>
                <a:ext cx="842" cy="597"/>
              </a:xfrm>
              <a:custGeom>
                <a:avLst/>
                <a:gdLst>
                  <a:gd name="T0" fmla="*/ 2147483647 w 132"/>
                  <a:gd name="T1" fmla="*/ 2147483647 h 79"/>
                  <a:gd name="T2" fmla="*/ 2147483647 w 132"/>
                  <a:gd name="T3" fmla="*/ 2147483647 h 79"/>
                  <a:gd name="T4" fmla="*/ 2147483647 w 132"/>
                  <a:gd name="T5" fmla="*/ 2147483647 h 79"/>
                  <a:gd name="T6" fmla="*/ 2147483647 w 132"/>
                  <a:gd name="T7" fmla="*/ 2147483647 h 79"/>
                  <a:gd name="T8" fmla="*/ 2147483647 w 132"/>
                  <a:gd name="T9" fmla="*/ 2147483647 h 79"/>
                  <a:gd name="T10" fmla="*/ 2147483647 w 132"/>
                  <a:gd name="T11" fmla="*/ 2147483647 h 79"/>
                  <a:gd name="T12" fmla="*/ 2147483647 w 132"/>
                  <a:gd name="T13" fmla="*/ 2147483647 h 79"/>
                  <a:gd name="T14" fmla="*/ 2147483647 w 132"/>
                  <a:gd name="T15" fmla="*/ 2147483647 h 79"/>
                  <a:gd name="T16" fmla="*/ 2147483647 w 132"/>
                  <a:gd name="T17" fmla="*/ 2147483647 h 79"/>
                  <a:gd name="T18" fmla="*/ 2147483647 w 132"/>
                  <a:gd name="T19" fmla="*/ 2147483647 h 79"/>
                  <a:gd name="T20" fmla="*/ 2147483647 w 132"/>
                  <a:gd name="T21" fmla="*/ 2147483647 h 79"/>
                  <a:gd name="T22" fmla="*/ 2147483647 w 132"/>
                  <a:gd name="T23" fmla="*/ 2147483647 h 79"/>
                  <a:gd name="T24" fmla="*/ 2147483647 w 132"/>
                  <a:gd name="T25" fmla="*/ 0 h 79"/>
                  <a:gd name="T26" fmla="*/ 0 w 132"/>
                  <a:gd name="T27" fmla="*/ 2147483647 h 79"/>
                  <a:gd name="T28" fmla="*/ 1345795432 w 132"/>
                  <a:gd name="T29" fmla="*/ 2147483647 h 79"/>
                  <a:gd name="T30" fmla="*/ 2147483647 w 132"/>
                  <a:gd name="T31" fmla="*/ 2147483647 h 79"/>
                  <a:gd name="T32" fmla="*/ 2147483647 w 132"/>
                  <a:gd name="T33" fmla="*/ 2147483647 h 7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2"/>
                  <a:gd name="T52" fmla="*/ 0 h 79"/>
                  <a:gd name="T53" fmla="*/ 132 w 132"/>
                  <a:gd name="T54" fmla="*/ 79 h 7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2" h="79">
                    <a:moveTo>
                      <a:pt x="24" y="58"/>
                    </a:moveTo>
                    <a:lnTo>
                      <a:pt x="41" y="58"/>
                    </a:lnTo>
                    <a:lnTo>
                      <a:pt x="67" y="58"/>
                    </a:lnTo>
                    <a:lnTo>
                      <a:pt x="96" y="64"/>
                    </a:lnTo>
                    <a:lnTo>
                      <a:pt x="116" y="71"/>
                    </a:lnTo>
                    <a:lnTo>
                      <a:pt x="129" y="78"/>
                    </a:lnTo>
                    <a:lnTo>
                      <a:pt x="131" y="76"/>
                    </a:lnTo>
                    <a:lnTo>
                      <a:pt x="120" y="55"/>
                    </a:lnTo>
                    <a:lnTo>
                      <a:pt x="114" y="34"/>
                    </a:lnTo>
                    <a:lnTo>
                      <a:pt x="106" y="20"/>
                    </a:lnTo>
                    <a:lnTo>
                      <a:pt x="77" y="12"/>
                    </a:lnTo>
                    <a:lnTo>
                      <a:pt x="55" y="4"/>
                    </a:lnTo>
                    <a:lnTo>
                      <a:pt x="20" y="0"/>
                    </a:lnTo>
                    <a:lnTo>
                      <a:pt x="0" y="4"/>
                    </a:lnTo>
                    <a:lnTo>
                      <a:pt x="12" y="30"/>
                    </a:lnTo>
                    <a:lnTo>
                      <a:pt x="20" y="50"/>
                    </a:lnTo>
                    <a:lnTo>
                      <a:pt x="24" y="58"/>
                    </a:lnTo>
                  </a:path>
                </a:pathLst>
              </a:custGeom>
              <a:solidFill>
                <a:srgbClr val="FFFF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  <p:sp>
            <p:nvSpPr>
              <p:cNvPr id="46" name="Freeform 17"/>
              <p:cNvSpPr>
                <a:spLocks/>
              </p:cNvSpPr>
              <p:nvPr/>
            </p:nvSpPr>
            <p:spPr bwMode="auto">
              <a:xfrm>
                <a:off x="594" y="2633"/>
                <a:ext cx="1276" cy="741"/>
              </a:xfrm>
              <a:custGeom>
                <a:avLst/>
                <a:gdLst>
                  <a:gd name="T0" fmla="*/ 0 w 200"/>
                  <a:gd name="T1" fmla="*/ 2147483647 h 98"/>
                  <a:gd name="T2" fmla="*/ 1348078277 w 200"/>
                  <a:gd name="T3" fmla="*/ 2147483647 h 98"/>
                  <a:gd name="T4" fmla="*/ 2147483647 w 200"/>
                  <a:gd name="T5" fmla="*/ 2147483647 h 98"/>
                  <a:gd name="T6" fmla="*/ 2147483647 w 200"/>
                  <a:gd name="T7" fmla="*/ 2147483647 h 98"/>
                  <a:gd name="T8" fmla="*/ 2147483647 w 200"/>
                  <a:gd name="T9" fmla="*/ 2147483647 h 98"/>
                  <a:gd name="T10" fmla="*/ 2147483647 w 200"/>
                  <a:gd name="T11" fmla="*/ 2147483647 h 98"/>
                  <a:gd name="T12" fmla="*/ 2147483647 w 200"/>
                  <a:gd name="T13" fmla="*/ 2147483647 h 98"/>
                  <a:gd name="T14" fmla="*/ 2147483647 w 200"/>
                  <a:gd name="T15" fmla="*/ 2147483647 h 98"/>
                  <a:gd name="T16" fmla="*/ 2147483647 w 200"/>
                  <a:gd name="T17" fmla="*/ 2147483647 h 98"/>
                  <a:gd name="T18" fmla="*/ 2147483647 w 200"/>
                  <a:gd name="T19" fmla="*/ 2147483647 h 98"/>
                  <a:gd name="T20" fmla="*/ 2147483647 w 200"/>
                  <a:gd name="T21" fmla="*/ 2147483647 h 98"/>
                  <a:gd name="T22" fmla="*/ 2147483647 w 200"/>
                  <a:gd name="T23" fmla="*/ 2147483647 h 98"/>
                  <a:gd name="T24" fmla="*/ 2147483647 w 200"/>
                  <a:gd name="T25" fmla="*/ 2147483647 h 98"/>
                  <a:gd name="T26" fmla="*/ 2147483647 w 200"/>
                  <a:gd name="T27" fmla="*/ 641550946 h 98"/>
                  <a:gd name="T28" fmla="*/ 2147483647 w 200"/>
                  <a:gd name="T29" fmla="*/ 0 h 98"/>
                  <a:gd name="T30" fmla="*/ 1891444643 w 200"/>
                  <a:gd name="T31" fmla="*/ 1859607214 h 98"/>
                  <a:gd name="T32" fmla="*/ 0 w 200"/>
                  <a:gd name="T33" fmla="*/ 2147483647 h 98"/>
                  <a:gd name="T34" fmla="*/ 104131291 w 200"/>
                  <a:gd name="T35" fmla="*/ 2147483647 h 98"/>
                  <a:gd name="T36" fmla="*/ 104131291 w 200"/>
                  <a:gd name="T37" fmla="*/ 2147483647 h 98"/>
                  <a:gd name="T38" fmla="*/ 0 w 200"/>
                  <a:gd name="T39" fmla="*/ 2147483647 h 9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200"/>
                  <a:gd name="T61" fmla="*/ 0 h 98"/>
                  <a:gd name="T62" fmla="*/ 200 w 200"/>
                  <a:gd name="T63" fmla="*/ 98 h 98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200" h="98">
                    <a:moveTo>
                      <a:pt x="0" y="62"/>
                    </a:moveTo>
                    <a:lnTo>
                      <a:pt x="12" y="58"/>
                    </a:lnTo>
                    <a:lnTo>
                      <a:pt x="38" y="55"/>
                    </a:lnTo>
                    <a:lnTo>
                      <a:pt x="60" y="55"/>
                    </a:lnTo>
                    <a:lnTo>
                      <a:pt x="86" y="59"/>
                    </a:lnTo>
                    <a:lnTo>
                      <a:pt x="120" y="69"/>
                    </a:lnTo>
                    <a:lnTo>
                      <a:pt x="174" y="86"/>
                    </a:lnTo>
                    <a:lnTo>
                      <a:pt x="199" y="97"/>
                    </a:lnTo>
                    <a:lnTo>
                      <a:pt x="184" y="66"/>
                    </a:lnTo>
                    <a:lnTo>
                      <a:pt x="171" y="43"/>
                    </a:lnTo>
                    <a:lnTo>
                      <a:pt x="164" y="35"/>
                    </a:lnTo>
                    <a:lnTo>
                      <a:pt x="138" y="20"/>
                    </a:lnTo>
                    <a:lnTo>
                      <a:pt x="105" y="7"/>
                    </a:lnTo>
                    <a:lnTo>
                      <a:pt x="67" y="1"/>
                    </a:lnTo>
                    <a:lnTo>
                      <a:pt x="36" y="0"/>
                    </a:lnTo>
                    <a:lnTo>
                      <a:pt x="17" y="3"/>
                    </a:lnTo>
                    <a:lnTo>
                      <a:pt x="0" y="11"/>
                    </a:lnTo>
                    <a:lnTo>
                      <a:pt x="1" y="23"/>
                    </a:lnTo>
                    <a:lnTo>
                      <a:pt x="1" y="47"/>
                    </a:lnTo>
                    <a:lnTo>
                      <a:pt x="0" y="62"/>
                    </a:lnTo>
                  </a:path>
                </a:pathLst>
              </a:custGeom>
              <a:solidFill>
                <a:srgbClr val="FFFF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  <p:sp>
            <p:nvSpPr>
              <p:cNvPr id="47" name="Freeform 18"/>
              <p:cNvSpPr>
                <a:spLocks/>
              </p:cNvSpPr>
              <p:nvPr/>
            </p:nvSpPr>
            <p:spPr bwMode="auto">
              <a:xfrm>
                <a:off x="1449" y="3555"/>
                <a:ext cx="567" cy="378"/>
              </a:xfrm>
              <a:custGeom>
                <a:avLst/>
                <a:gdLst>
                  <a:gd name="T0" fmla="*/ 0 w 89"/>
                  <a:gd name="T1" fmla="*/ 0 h 50"/>
                  <a:gd name="T2" fmla="*/ 328406593 w 89"/>
                  <a:gd name="T3" fmla="*/ 2147483647 h 50"/>
                  <a:gd name="T4" fmla="*/ 1435458602 w 89"/>
                  <a:gd name="T5" fmla="*/ 2147483647 h 50"/>
                  <a:gd name="T6" fmla="*/ 2147483647 w 89"/>
                  <a:gd name="T7" fmla="*/ 2147483647 h 50"/>
                  <a:gd name="T8" fmla="*/ 2147483647 w 89"/>
                  <a:gd name="T9" fmla="*/ 2147483647 h 50"/>
                  <a:gd name="T10" fmla="*/ 2147483647 w 89"/>
                  <a:gd name="T11" fmla="*/ 2147483647 h 50"/>
                  <a:gd name="T12" fmla="*/ 2147483647 w 89"/>
                  <a:gd name="T13" fmla="*/ 2147483647 h 50"/>
                  <a:gd name="T14" fmla="*/ 2147483647 w 89"/>
                  <a:gd name="T15" fmla="*/ 2147483647 h 50"/>
                  <a:gd name="T16" fmla="*/ 2147483647 w 89"/>
                  <a:gd name="T17" fmla="*/ 2147483647 h 50"/>
                  <a:gd name="T18" fmla="*/ 2147483647 w 89"/>
                  <a:gd name="T19" fmla="*/ 2147483647 h 50"/>
                  <a:gd name="T20" fmla="*/ 2147483647 w 89"/>
                  <a:gd name="T21" fmla="*/ 2147483647 h 50"/>
                  <a:gd name="T22" fmla="*/ 2147483647 w 89"/>
                  <a:gd name="T23" fmla="*/ 2147483647 h 50"/>
                  <a:gd name="T24" fmla="*/ 2147483647 w 89"/>
                  <a:gd name="T25" fmla="*/ 2147483647 h 50"/>
                  <a:gd name="T26" fmla="*/ 0 w 89"/>
                  <a:gd name="T27" fmla="*/ 0 h 5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89"/>
                  <a:gd name="T43" fmla="*/ 0 h 50"/>
                  <a:gd name="T44" fmla="*/ 89 w 89"/>
                  <a:gd name="T45" fmla="*/ 50 h 5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89" h="50">
                    <a:moveTo>
                      <a:pt x="0" y="0"/>
                    </a:moveTo>
                    <a:lnTo>
                      <a:pt x="3" y="49"/>
                    </a:lnTo>
                    <a:lnTo>
                      <a:pt x="13" y="43"/>
                    </a:lnTo>
                    <a:lnTo>
                      <a:pt x="21" y="38"/>
                    </a:lnTo>
                    <a:lnTo>
                      <a:pt x="35" y="35"/>
                    </a:lnTo>
                    <a:lnTo>
                      <a:pt x="47" y="38"/>
                    </a:lnTo>
                    <a:lnTo>
                      <a:pt x="61" y="39"/>
                    </a:lnTo>
                    <a:lnTo>
                      <a:pt x="77" y="41"/>
                    </a:lnTo>
                    <a:lnTo>
                      <a:pt x="87" y="36"/>
                    </a:lnTo>
                    <a:lnTo>
                      <a:pt x="88" y="29"/>
                    </a:lnTo>
                    <a:lnTo>
                      <a:pt x="78" y="25"/>
                    </a:lnTo>
                    <a:lnTo>
                      <a:pt x="54" y="11"/>
                    </a:lnTo>
                    <a:lnTo>
                      <a:pt x="29" y="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CC66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  <p:sp>
            <p:nvSpPr>
              <p:cNvPr id="48" name="Freeform 19"/>
              <p:cNvSpPr>
                <a:spLocks/>
              </p:cNvSpPr>
              <p:nvPr/>
            </p:nvSpPr>
            <p:spPr bwMode="auto">
              <a:xfrm>
                <a:off x="505" y="3018"/>
                <a:ext cx="1511" cy="779"/>
              </a:xfrm>
              <a:custGeom>
                <a:avLst/>
                <a:gdLst>
                  <a:gd name="T0" fmla="*/ 1444230616 w 237"/>
                  <a:gd name="T1" fmla="*/ 2147483647 h 103"/>
                  <a:gd name="T2" fmla="*/ 2147483647 w 237"/>
                  <a:gd name="T3" fmla="*/ 1862761431 h 103"/>
                  <a:gd name="T4" fmla="*/ 2147483647 w 237"/>
                  <a:gd name="T5" fmla="*/ 0 h 103"/>
                  <a:gd name="T6" fmla="*/ 2147483647 w 237"/>
                  <a:gd name="T7" fmla="*/ 0 h 103"/>
                  <a:gd name="T8" fmla="*/ 2147483647 w 237"/>
                  <a:gd name="T9" fmla="*/ 652620413 h 103"/>
                  <a:gd name="T10" fmla="*/ 2147483647 w 237"/>
                  <a:gd name="T11" fmla="*/ 1210143681 h 103"/>
                  <a:gd name="T12" fmla="*/ 2147483647 w 237"/>
                  <a:gd name="T13" fmla="*/ 2147483647 h 103"/>
                  <a:gd name="T14" fmla="*/ 2147483647 w 237"/>
                  <a:gd name="T15" fmla="*/ 2147483647 h 103"/>
                  <a:gd name="T16" fmla="*/ 2147483647 w 237"/>
                  <a:gd name="T17" fmla="*/ 2147483647 h 103"/>
                  <a:gd name="T18" fmla="*/ 2147483647 w 237"/>
                  <a:gd name="T19" fmla="*/ 2147483647 h 103"/>
                  <a:gd name="T20" fmla="*/ 2147483647 w 237"/>
                  <a:gd name="T21" fmla="*/ 2147483647 h 103"/>
                  <a:gd name="T22" fmla="*/ 2147483647 w 237"/>
                  <a:gd name="T23" fmla="*/ 2147483647 h 103"/>
                  <a:gd name="T24" fmla="*/ 2147483647 w 237"/>
                  <a:gd name="T25" fmla="*/ 2147483647 h 103"/>
                  <a:gd name="T26" fmla="*/ 2147483647 w 237"/>
                  <a:gd name="T27" fmla="*/ 2147483647 h 103"/>
                  <a:gd name="T28" fmla="*/ 2147483647 w 237"/>
                  <a:gd name="T29" fmla="*/ 2147483647 h 103"/>
                  <a:gd name="T30" fmla="*/ 2147483647 w 237"/>
                  <a:gd name="T31" fmla="*/ 2147483647 h 103"/>
                  <a:gd name="T32" fmla="*/ 2147483647 w 237"/>
                  <a:gd name="T33" fmla="*/ 2147483647 h 103"/>
                  <a:gd name="T34" fmla="*/ 2147483647 w 237"/>
                  <a:gd name="T35" fmla="*/ 2147483647 h 103"/>
                  <a:gd name="T36" fmla="*/ 2147483647 w 237"/>
                  <a:gd name="T37" fmla="*/ 2147483647 h 103"/>
                  <a:gd name="T38" fmla="*/ 2147483647 w 237"/>
                  <a:gd name="T39" fmla="*/ 2147483647 h 103"/>
                  <a:gd name="T40" fmla="*/ 2147483647 w 237"/>
                  <a:gd name="T41" fmla="*/ 2147483647 h 103"/>
                  <a:gd name="T42" fmla="*/ 2147483647 w 237"/>
                  <a:gd name="T43" fmla="*/ 2147483647 h 103"/>
                  <a:gd name="T44" fmla="*/ 0 w 237"/>
                  <a:gd name="T45" fmla="*/ 2147483647 h 103"/>
                  <a:gd name="T46" fmla="*/ 103619916 w 237"/>
                  <a:gd name="T47" fmla="*/ 2147483647 h 103"/>
                  <a:gd name="T48" fmla="*/ 557074265 w 237"/>
                  <a:gd name="T49" fmla="*/ 2147483647 h 103"/>
                  <a:gd name="T50" fmla="*/ 660631574 w 237"/>
                  <a:gd name="T51" fmla="*/ 2147483647 h 103"/>
                  <a:gd name="T52" fmla="*/ 990776292 w 237"/>
                  <a:gd name="T53" fmla="*/ 2147483647 h 103"/>
                  <a:gd name="T54" fmla="*/ 1340137152 w 237"/>
                  <a:gd name="T55" fmla="*/ 2147483647 h 103"/>
                  <a:gd name="T56" fmla="*/ 1444230616 w 237"/>
                  <a:gd name="T57" fmla="*/ 2147483647 h 103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37"/>
                  <a:gd name="T88" fmla="*/ 0 h 103"/>
                  <a:gd name="T89" fmla="*/ 237 w 237"/>
                  <a:gd name="T90" fmla="*/ 103 h 103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37" h="103">
                    <a:moveTo>
                      <a:pt x="13" y="7"/>
                    </a:moveTo>
                    <a:lnTo>
                      <a:pt x="29" y="3"/>
                    </a:lnTo>
                    <a:lnTo>
                      <a:pt x="45" y="0"/>
                    </a:lnTo>
                    <a:lnTo>
                      <a:pt x="61" y="0"/>
                    </a:lnTo>
                    <a:lnTo>
                      <a:pt x="75" y="1"/>
                    </a:lnTo>
                    <a:lnTo>
                      <a:pt x="88" y="2"/>
                    </a:lnTo>
                    <a:lnTo>
                      <a:pt x="105" y="6"/>
                    </a:lnTo>
                    <a:lnTo>
                      <a:pt x="144" y="16"/>
                    </a:lnTo>
                    <a:lnTo>
                      <a:pt x="165" y="22"/>
                    </a:lnTo>
                    <a:lnTo>
                      <a:pt x="199" y="34"/>
                    </a:lnTo>
                    <a:lnTo>
                      <a:pt x="215" y="42"/>
                    </a:lnTo>
                    <a:lnTo>
                      <a:pt x="236" y="102"/>
                    </a:lnTo>
                    <a:lnTo>
                      <a:pt x="232" y="97"/>
                    </a:lnTo>
                    <a:lnTo>
                      <a:pt x="224" y="93"/>
                    </a:lnTo>
                    <a:lnTo>
                      <a:pt x="211" y="86"/>
                    </a:lnTo>
                    <a:lnTo>
                      <a:pt x="192" y="80"/>
                    </a:lnTo>
                    <a:lnTo>
                      <a:pt x="169" y="74"/>
                    </a:lnTo>
                    <a:lnTo>
                      <a:pt x="138" y="68"/>
                    </a:lnTo>
                    <a:lnTo>
                      <a:pt x="115" y="66"/>
                    </a:lnTo>
                    <a:lnTo>
                      <a:pt x="86" y="65"/>
                    </a:lnTo>
                    <a:lnTo>
                      <a:pt x="54" y="70"/>
                    </a:lnTo>
                    <a:lnTo>
                      <a:pt x="23" y="76"/>
                    </a:lnTo>
                    <a:lnTo>
                      <a:pt x="0" y="82"/>
                    </a:lnTo>
                    <a:lnTo>
                      <a:pt x="1" y="74"/>
                    </a:lnTo>
                    <a:lnTo>
                      <a:pt x="5" y="61"/>
                    </a:lnTo>
                    <a:lnTo>
                      <a:pt x="6" y="51"/>
                    </a:lnTo>
                    <a:lnTo>
                      <a:pt x="9" y="37"/>
                    </a:lnTo>
                    <a:lnTo>
                      <a:pt x="12" y="24"/>
                    </a:lnTo>
                    <a:lnTo>
                      <a:pt x="13" y="7"/>
                    </a:lnTo>
                  </a:path>
                </a:pathLst>
              </a:custGeom>
              <a:solidFill>
                <a:srgbClr val="FFFF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  <p:sp>
            <p:nvSpPr>
              <p:cNvPr id="49" name="Freeform 20"/>
              <p:cNvSpPr>
                <a:spLocks/>
              </p:cNvSpPr>
              <p:nvPr/>
            </p:nvSpPr>
            <p:spPr bwMode="auto">
              <a:xfrm>
                <a:off x="2501" y="3887"/>
                <a:ext cx="185" cy="212"/>
              </a:xfrm>
              <a:custGeom>
                <a:avLst/>
                <a:gdLst>
                  <a:gd name="T0" fmla="*/ 1678531454 w 29"/>
                  <a:gd name="T1" fmla="*/ 2147483647 h 28"/>
                  <a:gd name="T2" fmla="*/ 0 w 29"/>
                  <a:gd name="T3" fmla="*/ 0 h 28"/>
                  <a:gd name="T4" fmla="*/ 2147483647 w 29"/>
                  <a:gd name="T5" fmla="*/ 2147483647 h 28"/>
                  <a:gd name="T6" fmla="*/ 2147483647 w 29"/>
                  <a:gd name="T7" fmla="*/ 2147483647 h 28"/>
                  <a:gd name="T8" fmla="*/ 1678531454 w 29"/>
                  <a:gd name="T9" fmla="*/ 2147483647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28"/>
                  <a:gd name="T17" fmla="*/ 29 w 29"/>
                  <a:gd name="T18" fmla="*/ 28 h 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28">
                    <a:moveTo>
                      <a:pt x="15" y="27"/>
                    </a:moveTo>
                    <a:lnTo>
                      <a:pt x="0" y="0"/>
                    </a:lnTo>
                    <a:lnTo>
                      <a:pt x="28" y="11"/>
                    </a:lnTo>
                    <a:lnTo>
                      <a:pt x="26" y="21"/>
                    </a:lnTo>
                    <a:lnTo>
                      <a:pt x="15" y="27"/>
                    </a:lnTo>
                  </a:path>
                </a:pathLst>
              </a:custGeom>
              <a:solidFill>
                <a:srgbClr val="FFCC66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  <p:sp>
            <p:nvSpPr>
              <p:cNvPr id="50" name="Freeform 21"/>
              <p:cNvSpPr>
                <a:spLocks/>
              </p:cNvSpPr>
              <p:nvPr/>
            </p:nvSpPr>
            <p:spPr bwMode="auto">
              <a:xfrm>
                <a:off x="1474" y="3404"/>
                <a:ext cx="1199" cy="635"/>
              </a:xfrm>
              <a:custGeom>
                <a:avLst/>
                <a:gdLst>
                  <a:gd name="T0" fmla="*/ 2147483647 w 188"/>
                  <a:gd name="T1" fmla="*/ 2147483647 h 84"/>
                  <a:gd name="T2" fmla="*/ 2147483647 w 188"/>
                  <a:gd name="T3" fmla="*/ 2147483647 h 84"/>
                  <a:gd name="T4" fmla="*/ 2147483647 w 188"/>
                  <a:gd name="T5" fmla="*/ 2147483647 h 84"/>
                  <a:gd name="T6" fmla="*/ 2147483647 w 188"/>
                  <a:gd name="T7" fmla="*/ 2147483647 h 84"/>
                  <a:gd name="T8" fmla="*/ 2147483647 w 188"/>
                  <a:gd name="T9" fmla="*/ 2147483647 h 84"/>
                  <a:gd name="T10" fmla="*/ 2147483647 w 188"/>
                  <a:gd name="T11" fmla="*/ 2147483647 h 84"/>
                  <a:gd name="T12" fmla="*/ 2147483647 w 188"/>
                  <a:gd name="T13" fmla="*/ 2147483647 h 84"/>
                  <a:gd name="T14" fmla="*/ 2147483647 w 188"/>
                  <a:gd name="T15" fmla="*/ 2147483647 h 84"/>
                  <a:gd name="T16" fmla="*/ 2147483647 w 188"/>
                  <a:gd name="T17" fmla="*/ 2147483647 h 84"/>
                  <a:gd name="T18" fmla="*/ 2147483647 w 188"/>
                  <a:gd name="T19" fmla="*/ 1204833806 h 84"/>
                  <a:gd name="T20" fmla="*/ 2147483647 w 188"/>
                  <a:gd name="T21" fmla="*/ 0 h 84"/>
                  <a:gd name="T22" fmla="*/ 2147483647 w 188"/>
                  <a:gd name="T23" fmla="*/ 0 h 84"/>
                  <a:gd name="T24" fmla="*/ 2147483647 w 188"/>
                  <a:gd name="T25" fmla="*/ 640483990 h 84"/>
                  <a:gd name="T26" fmla="*/ 2147483647 w 188"/>
                  <a:gd name="T27" fmla="*/ 2147483647 h 84"/>
                  <a:gd name="T28" fmla="*/ 2147483647 w 188"/>
                  <a:gd name="T29" fmla="*/ 2147483647 h 84"/>
                  <a:gd name="T30" fmla="*/ 2147483647 w 188"/>
                  <a:gd name="T31" fmla="*/ 2147483647 h 84"/>
                  <a:gd name="T32" fmla="*/ 2147483647 w 188"/>
                  <a:gd name="T33" fmla="*/ 2147483647 h 84"/>
                  <a:gd name="T34" fmla="*/ 2147483647 w 188"/>
                  <a:gd name="T35" fmla="*/ 2147483647 h 84"/>
                  <a:gd name="T36" fmla="*/ 996128060 w 188"/>
                  <a:gd name="T37" fmla="*/ 2147483647 h 84"/>
                  <a:gd name="T38" fmla="*/ 0 w 188"/>
                  <a:gd name="T39" fmla="*/ 2147483647 h 84"/>
                  <a:gd name="T40" fmla="*/ 785376582 w 188"/>
                  <a:gd name="T41" fmla="*/ 2147483647 h 84"/>
                  <a:gd name="T42" fmla="*/ 1885741689 w 188"/>
                  <a:gd name="T43" fmla="*/ 2147483647 h 84"/>
                  <a:gd name="T44" fmla="*/ 2147483647 w 188"/>
                  <a:gd name="T45" fmla="*/ 2147483647 h 84"/>
                  <a:gd name="T46" fmla="*/ 2147483647 w 188"/>
                  <a:gd name="T47" fmla="*/ 2147483647 h 84"/>
                  <a:gd name="T48" fmla="*/ 2147483647 w 188"/>
                  <a:gd name="T49" fmla="*/ 2147483647 h 84"/>
                  <a:gd name="T50" fmla="*/ 2147483647 w 188"/>
                  <a:gd name="T51" fmla="*/ 2147483647 h 84"/>
                  <a:gd name="T52" fmla="*/ 2147483647 w 188"/>
                  <a:gd name="T53" fmla="*/ 2147483647 h 84"/>
                  <a:gd name="T54" fmla="*/ 2147483647 w 188"/>
                  <a:gd name="T55" fmla="*/ 2147483647 h 84"/>
                  <a:gd name="T56" fmla="*/ 2147483647 w 188"/>
                  <a:gd name="T57" fmla="*/ 2147483647 h 84"/>
                  <a:gd name="T58" fmla="*/ 2147483647 w 188"/>
                  <a:gd name="T59" fmla="*/ 2147483647 h 84"/>
                  <a:gd name="T60" fmla="*/ 2147483647 w 188"/>
                  <a:gd name="T61" fmla="*/ 2147483647 h 84"/>
                  <a:gd name="T62" fmla="*/ 2147483647 w 188"/>
                  <a:gd name="T63" fmla="*/ 2147483647 h 84"/>
                  <a:gd name="T64" fmla="*/ 2147483647 w 188"/>
                  <a:gd name="T65" fmla="*/ 2147483647 h 84"/>
                  <a:gd name="T66" fmla="*/ 2147483647 w 188"/>
                  <a:gd name="T67" fmla="*/ 2147483647 h 84"/>
                  <a:gd name="T68" fmla="*/ 2147483647 w 188"/>
                  <a:gd name="T69" fmla="*/ 2147483647 h 8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88"/>
                  <a:gd name="T106" fmla="*/ 0 h 84"/>
                  <a:gd name="T107" fmla="*/ 188 w 188"/>
                  <a:gd name="T108" fmla="*/ 84 h 84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88" h="84">
                    <a:moveTo>
                      <a:pt x="181" y="83"/>
                    </a:moveTo>
                    <a:lnTo>
                      <a:pt x="183" y="69"/>
                    </a:lnTo>
                    <a:lnTo>
                      <a:pt x="187" y="58"/>
                    </a:lnTo>
                    <a:lnTo>
                      <a:pt x="182" y="43"/>
                    </a:lnTo>
                    <a:lnTo>
                      <a:pt x="179" y="30"/>
                    </a:lnTo>
                    <a:lnTo>
                      <a:pt x="174" y="22"/>
                    </a:lnTo>
                    <a:lnTo>
                      <a:pt x="168" y="19"/>
                    </a:lnTo>
                    <a:lnTo>
                      <a:pt x="147" y="10"/>
                    </a:lnTo>
                    <a:lnTo>
                      <a:pt x="128" y="4"/>
                    </a:lnTo>
                    <a:lnTo>
                      <a:pt x="113" y="2"/>
                    </a:lnTo>
                    <a:lnTo>
                      <a:pt x="91" y="0"/>
                    </a:lnTo>
                    <a:lnTo>
                      <a:pt x="73" y="0"/>
                    </a:lnTo>
                    <a:lnTo>
                      <a:pt x="65" y="1"/>
                    </a:lnTo>
                    <a:lnTo>
                      <a:pt x="82" y="50"/>
                    </a:lnTo>
                    <a:lnTo>
                      <a:pt x="82" y="57"/>
                    </a:lnTo>
                    <a:lnTo>
                      <a:pt x="77" y="60"/>
                    </a:lnTo>
                    <a:lnTo>
                      <a:pt x="60" y="59"/>
                    </a:lnTo>
                    <a:lnTo>
                      <a:pt x="24" y="55"/>
                    </a:lnTo>
                    <a:lnTo>
                      <a:pt x="9" y="60"/>
                    </a:lnTo>
                    <a:lnTo>
                      <a:pt x="0" y="68"/>
                    </a:lnTo>
                    <a:lnTo>
                      <a:pt x="7" y="72"/>
                    </a:lnTo>
                    <a:lnTo>
                      <a:pt x="17" y="76"/>
                    </a:lnTo>
                    <a:lnTo>
                      <a:pt x="25" y="79"/>
                    </a:lnTo>
                    <a:lnTo>
                      <a:pt x="40" y="80"/>
                    </a:lnTo>
                    <a:lnTo>
                      <a:pt x="56" y="79"/>
                    </a:lnTo>
                    <a:lnTo>
                      <a:pt x="76" y="74"/>
                    </a:lnTo>
                    <a:lnTo>
                      <a:pt x="100" y="70"/>
                    </a:lnTo>
                    <a:lnTo>
                      <a:pt x="115" y="68"/>
                    </a:lnTo>
                    <a:lnTo>
                      <a:pt x="132" y="65"/>
                    </a:lnTo>
                    <a:lnTo>
                      <a:pt x="146" y="65"/>
                    </a:lnTo>
                    <a:lnTo>
                      <a:pt x="163" y="67"/>
                    </a:lnTo>
                    <a:lnTo>
                      <a:pt x="169" y="70"/>
                    </a:lnTo>
                    <a:lnTo>
                      <a:pt x="175" y="74"/>
                    </a:lnTo>
                    <a:lnTo>
                      <a:pt x="180" y="78"/>
                    </a:lnTo>
                    <a:lnTo>
                      <a:pt x="181" y="83"/>
                    </a:lnTo>
                  </a:path>
                </a:pathLst>
              </a:custGeom>
              <a:solidFill>
                <a:srgbClr val="FFFF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  <p:sp>
            <p:nvSpPr>
              <p:cNvPr id="51" name="Freeform 22"/>
              <p:cNvSpPr>
                <a:spLocks/>
              </p:cNvSpPr>
              <p:nvPr/>
            </p:nvSpPr>
            <p:spPr bwMode="auto">
              <a:xfrm>
                <a:off x="2578" y="3578"/>
                <a:ext cx="542" cy="521"/>
              </a:xfrm>
              <a:custGeom>
                <a:avLst/>
                <a:gdLst>
                  <a:gd name="T0" fmla="*/ 661351172 w 85"/>
                  <a:gd name="T1" fmla="*/ 2147483647 h 69"/>
                  <a:gd name="T2" fmla="*/ 1218985262 w 85"/>
                  <a:gd name="T3" fmla="*/ 633794498 h 69"/>
                  <a:gd name="T4" fmla="*/ 2147483647 w 85"/>
                  <a:gd name="T5" fmla="*/ 0 h 69"/>
                  <a:gd name="T6" fmla="*/ 2147483647 w 85"/>
                  <a:gd name="T7" fmla="*/ 0 h 69"/>
                  <a:gd name="T8" fmla="*/ 2147483647 w 85"/>
                  <a:gd name="T9" fmla="*/ 0 h 69"/>
                  <a:gd name="T10" fmla="*/ 2147483647 w 85"/>
                  <a:gd name="T11" fmla="*/ 1838776296 h 69"/>
                  <a:gd name="T12" fmla="*/ 2147483647 w 85"/>
                  <a:gd name="T13" fmla="*/ 2147483647 h 69"/>
                  <a:gd name="T14" fmla="*/ 2147483647 w 85"/>
                  <a:gd name="T15" fmla="*/ 2147483647 h 69"/>
                  <a:gd name="T16" fmla="*/ 2147483647 w 85"/>
                  <a:gd name="T17" fmla="*/ 2147483647 h 69"/>
                  <a:gd name="T18" fmla="*/ 2147483647 w 85"/>
                  <a:gd name="T19" fmla="*/ 2147483647 h 69"/>
                  <a:gd name="T20" fmla="*/ 2147483647 w 85"/>
                  <a:gd name="T21" fmla="*/ 2147483647 h 69"/>
                  <a:gd name="T22" fmla="*/ 2147483647 w 85"/>
                  <a:gd name="T23" fmla="*/ 2147483647 h 69"/>
                  <a:gd name="T24" fmla="*/ 2147483647 w 85"/>
                  <a:gd name="T25" fmla="*/ 2147483647 h 69"/>
                  <a:gd name="T26" fmla="*/ 2147483647 w 85"/>
                  <a:gd name="T27" fmla="*/ 2147483647 h 69"/>
                  <a:gd name="T28" fmla="*/ 2147483647 w 85"/>
                  <a:gd name="T29" fmla="*/ 2147483647 h 69"/>
                  <a:gd name="T30" fmla="*/ 2147483647 w 85"/>
                  <a:gd name="T31" fmla="*/ 2147483647 h 69"/>
                  <a:gd name="T32" fmla="*/ 2147483647 w 85"/>
                  <a:gd name="T33" fmla="*/ 2147483647 h 69"/>
                  <a:gd name="T34" fmla="*/ 2147483647 w 85"/>
                  <a:gd name="T35" fmla="*/ 2147483647 h 69"/>
                  <a:gd name="T36" fmla="*/ 2147483647 w 85"/>
                  <a:gd name="T37" fmla="*/ 2147483647 h 69"/>
                  <a:gd name="T38" fmla="*/ 2147483647 w 85"/>
                  <a:gd name="T39" fmla="*/ 2147483647 h 69"/>
                  <a:gd name="T40" fmla="*/ 2147483647 w 85"/>
                  <a:gd name="T41" fmla="*/ 2147483647 h 69"/>
                  <a:gd name="T42" fmla="*/ 784359673 w 85"/>
                  <a:gd name="T43" fmla="*/ 2147483647 h 69"/>
                  <a:gd name="T44" fmla="*/ 0 w 85"/>
                  <a:gd name="T45" fmla="*/ 2147483647 h 69"/>
                  <a:gd name="T46" fmla="*/ 226725890 w 85"/>
                  <a:gd name="T47" fmla="*/ 2147483647 h 69"/>
                  <a:gd name="T48" fmla="*/ 661351172 w 85"/>
                  <a:gd name="T49" fmla="*/ 2147483647 h 69"/>
                  <a:gd name="T50" fmla="*/ 992258862 w 85"/>
                  <a:gd name="T51" fmla="*/ 2147483647 h 69"/>
                  <a:gd name="T52" fmla="*/ 1218985262 w 85"/>
                  <a:gd name="T53" fmla="*/ 2147483647 h 69"/>
                  <a:gd name="T54" fmla="*/ 1218985262 w 85"/>
                  <a:gd name="T55" fmla="*/ 2147483647 h 69"/>
                  <a:gd name="T56" fmla="*/ 784359673 w 85"/>
                  <a:gd name="T57" fmla="*/ 2147483647 h 69"/>
                  <a:gd name="T58" fmla="*/ 661351172 w 85"/>
                  <a:gd name="T59" fmla="*/ 2147483647 h 69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85"/>
                  <a:gd name="T91" fmla="*/ 0 h 69"/>
                  <a:gd name="T92" fmla="*/ 85 w 85"/>
                  <a:gd name="T93" fmla="*/ 69 h 69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85" h="69">
                    <a:moveTo>
                      <a:pt x="6" y="5"/>
                    </a:moveTo>
                    <a:lnTo>
                      <a:pt x="11" y="1"/>
                    </a:lnTo>
                    <a:lnTo>
                      <a:pt x="25" y="0"/>
                    </a:lnTo>
                    <a:lnTo>
                      <a:pt x="38" y="0"/>
                    </a:lnTo>
                    <a:lnTo>
                      <a:pt x="51" y="0"/>
                    </a:lnTo>
                    <a:lnTo>
                      <a:pt x="62" y="3"/>
                    </a:lnTo>
                    <a:lnTo>
                      <a:pt x="70" y="5"/>
                    </a:lnTo>
                    <a:lnTo>
                      <a:pt x="72" y="15"/>
                    </a:lnTo>
                    <a:lnTo>
                      <a:pt x="75" y="22"/>
                    </a:lnTo>
                    <a:lnTo>
                      <a:pt x="77" y="29"/>
                    </a:lnTo>
                    <a:lnTo>
                      <a:pt x="80" y="38"/>
                    </a:lnTo>
                    <a:lnTo>
                      <a:pt x="80" y="45"/>
                    </a:lnTo>
                    <a:lnTo>
                      <a:pt x="83" y="58"/>
                    </a:lnTo>
                    <a:lnTo>
                      <a:pt x="84" y="68"/>
                    </a:lnTo>
                    <a:lnTo>
                      <a:pt x="76" y="65"/>
                    </a:lnTo>
                    <a:lnTo>
                      <a:pt x="64" y="63"/>
                    </a:lnTo>
                    <a:lnTo>
                      <a:pt x="55" y="61"/>
                    </a:lnTo>
                    <a:lnTo>
                      <a:pt x="48" y="61"/>
                    </a:lnTo>
                    <a:lnTo>
                      <a:pt x="39" y="63"/>
                    </a:lnTo>
                    <a:lnTo>
                      <a:pt x="28" y="65"/>
                    </a:lnTo>
                    <a:lnTo>
                      <a:pt x="20" y="68"/>
                    </a:lnTo>
                    <a:lnTo>
                      <a:pt x="7" y="68"/>
                    </a:lnTo>
                    <a:lnTo>
                      <a:pt x="0" y="65"/>
                    </a:lnTo>
                    <a:lnTo>
                      <a:pt x="2" y="62"/>
                    </a:lnTo>
                    <a:lnTo>
                      <a:pt x="6" y="58"/>
                    </a:lnTo>
                    <a:lnTo>
                      <a:pt x="9" y="52"/>
                    </a:lnTo>
                    <a:lnTo>
                      <a:pt x="11" y="40"/>
                    </a:lnTo>
                    <a:lnTo>
                      <a:pt x="11" y="28"/>
                    </a:lnTo>
                    <a:lnTo>
                      <a:pt x="7" y="11"/>
                    </a:lnTo>
                    <a:lnTo>
                      <a:pt x="6" y="5"/>
                    </a:lnTo>
                  </a:path>
                </a:pathLst>
              </a:custGeom>
              <a:solidFill>
                <a:srgbClr val="FFFF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  <p:grpSp>
            <p:nvGrpSpPr>
              <p:cNvPr id="52" name="Group 23"/>
              <p:cNvGrpSpPr>
                <a:grpSpLocks/>
              </p:cNvGrpSpPr>
              <p:nvPr/>
            </p:nvGrpSpPr>
            <p:grpSpPr bwMode="auto">
              <a:xfrm>
                <a:off x="358" y="2134"/>
                <a:ext cx="255" cy="1640"/>
                <a:chOff x="358" y="3839"/>
                <a:chExt cx="40" cy="217"/>
              </a:xfrm>
            </p:grpSpPr>
            <p:sp>
              <p:nvSpPr>
                <p:cNvPr id="54" name="Freeform 24"/>
                <p:cNvSpPr>
                  <a:spLocks/>
                </p:cNvSpPr>
                <p:nvPr/>
              </p:nvSpPr>
              <p:spPr bwMode="auto">
                <a:xfrm>
                  <a:off x="358" y="3839"/>
                  <a:ext cx="38" cy="214"/>
                </a:xfrm>
                <a:custGeom>
                  <a:avLst/>
                  <a:gdLst>
                    <a:gd name="T0" fmla="*/ 15 w 38"/>
                    <a:gd name="T1" fmla="*/ 0 h 214"/>
                    <a:gd name="T2" fmla="*/ 22 w 38"/>
                    <a:gd name="T3" fmla="*/ 13 h 214"/>
                    <a:gd name="T4" fmla="*/ 25 w 38"/>
                    <a:gd name="T5" fmla="*/ 21 h 214"/>
                    <a:gd name="T6" fmla="*/ 28 w 38"/>
                    <a:gd name="T7" fmla="*/ 29 h 214"/>
                    <a:gd name="T8" fmla="*/ 30 w 38"/>
                    <a:gd name="T9" fmla="*/ 37 h 214"/>
                    <a:gd name="T10" fmla="*/ 35 w 38"/>
                    <a:gd name="T11" fmla="*/ 57 h 214"/>
                    <a:gd name="T12" fmla="*/ 37 w 38"/>
                    <a:gd name="T13" fmla="*/ 79 h 214"/>
                    <a:gd name="T14" fmla="*/ 37 w 38"/>
                    <a:gd name="T15" fmla="*/ 104 h 214"/>
                    <a:gd name="T16" fmla="*/ 35 w 38"/>
                    <a:gd name="T17" fmla="*/ 124 h 214"/>
                    <a:gd name="T18" fmla="*/ 33 w 38"/>
                    <a:gd name="T19" fmla="*/ 143 h 214"/>
                    <a:gd name="T20" fmla="*/ 29 w 38"/>
                    <a:gd name="T21" fmla="*/ 170 h 214"/>
                    <a:gd name="T22" fmla="*/ 23 w 38"/>
                    <a:gd name="T23" fmla="*/ 197 h 214"/>
                    <a:gd name="T24" fmla="*/ 19 w 38"/>
                    <a:gd name="T25" fmla="*/ 208 h 214"/>
                    <a:gd name="T26" fmla="*/ 0 w 38"/>
                    <a:gd name="T27" fmla="*/ 213 h 214"/>
                    <a:gd name="T28" fmla="*/ 7 w 38"/>
                    <a:gd name="T29" fmla="*/ 188 h 214"/>
                    <a:gd name="T30" fmla="*/ 17 w 38"/>
                    <a:gd name="T31" fmla="*/ 160 h 214"/>
                    <a:gd name="T32" fmla="*/ 22 w 38"/>
                    <a:gd name="T33" fmla="*/ 138 h 214"/>
                    <a:gd name="T34" fmla="*/ 25 w 38"/>
                    <a:gd name="T35" fmla="*/ 118 h 214"/>
                    <a:gd name="T36" fmla="*/ 27 w 38"/>
                    <a:gd name="T37" fmla="*/ 96 h 214"/>
                    <a:gd name="T38" fmla="*/ 27 w 38"/>
                    <a:gd name="T39" fmla="*/ 74 h 214"/>
                    <a:gd name="T40" fmla="*/ 25 w 38"/>
                    <a:gd name="T41" fmla="*/ 49 h 214"/>
                    <a:gd name="T42" fmla="*/ 20 w 38"/>
                    <a:gd name="T43" fmla="*/ 28 h 214"/>
                    <a:gd name="T44" fmla="*/ 15 w 38"/>
                    <a:gd name="T45" fmla="*/ 17 h 214"/>
                    <a:gd name="T46" fmla="*/ 10 w 38"/>
                    <a:gd name="T47" fmla="*/ 4 h 214"/>
                    <a:gd name="T48" fmla="*/ 15 w 38"/>
                    <a:gd name="T49" fmla="*/ 0 h 214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38"/>
                    <a:gd name="T76" fmla="*/ 0 h 214"/>
                    <a:gd name="T77" fmla="*/ 38 w 38"/>
                    <a:gd name="T78" fmla="*/ 214 h 214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38" h="214">
                      <a:moveTo>
                        <a:pt x="15" y="0"/>
                      </a:moveTo>
                      <a:lnTo>
                        <a:pt x="22" y="13"/>
                      </a:lnTo>
                      <a:lnTo>
                        <a:pt x="25" y="21"/>
                      </a:lnTo>
                      <a:lnTo>
                        <a:pt x="28" y="29"/>
                      </a:lnTo>
                      <a:lnTo>
                        <a:pt x="30" y="37"/>
                      </a:lnTo>
                      <a:lnTo>
                        <a:pt x="35" y="57"/>
                      </a:lnTo>
                      <a:lnTo>
                        <a:pt x="37" y="79"/>
                      </a:lnTo>
                      <a:lnTo>
                        <a:pt x="37" y="104"/>
                      </a:lnTo>
                      <a:lnTo>
                        <a:pt x="35" y="124"/>
                      </a:lnTo>
                      <a:lnTo>
                        <a:pt x="33" y="143"/>
                      </a:lnTo>
                      <a:lnTo>
                        <a:pt x="29" y="170"/>
                      </a:lnTo>
                      <a:lnTo>
                        <a:pt x="23" y="197"/>
                      </a:lnTo>
                      <a:lnTo>
                        <a:pt x="19" y="208"/>
                      </a:lnTo>
                      <a:lnTo>
                        <a:pt x="0" y="213"/>
                      </a:lnTo>
                      <a:lnTo>
                        <a:pt x="7" y="188"/>
                      </a:lnTo>
                      <a:lnTo>
                        <a:pt x="17" y="160"/>
                      </a:lnTo>
                      <a:lnTo>
                        <a:pt x="22" y="138"/>
                      </a:lnTo>
                      <a:lnTo>
                        <a:pt x="25" y="118"/>
                      </a:lnTo>
                      <a:lnTo>
                        <a:pt x="27" y="96"/>
                      </a:lnTo>
                      <a:lnTo>
                        <a:pt x="27" y="74"/>
                      </a:lnTo>
                      <a:lnTo>
                        <a:pt x="25" y="49"/>
                      </a:lnTo>
                      <a:lnTo>
                        <a:pt x="20" y="28"/>
                      </a:lnTo>
                      <a:lnTo>
                        <a:pt x="15" y="17"/>
                      </a:lnTo>
                      <a:lnTo>
                        <a:pt x="10" y="4"/>
                      </a:lnTo>
                      <a:lnTo>
                        <a:pt x="15" y="0"/>
                      </a:lnTo>
                    </a:path>
                  </a:pathLst>
                </a:custGeom>
                <a:solidFill>
                  <a:schemeClr val="folHlink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eaLnBrk="0" hangingPunct="0"/>
                  <a:endParaRPr lang="ru-RU"/>
                </a:p>
              </p:txBody>
            </p:sp>
            <p:sp>
              <p:nvSpPr>
                <p:cNvPr id="55" name="Oval 25"/>
                <p:cNvSpPr>
                  <a:spLocks noChangeArrowheads="1"/>
                </p:cNvSpPr>
                <p:nvPr/>
              </p:nvSpPr>
              <p:spPr bwMode="auto">
                <a:xfrm>
                  <a:off x="376" y="3851"/>
                  <a:ext cx="22" cy="18"/>
                </a:xfrm>
                <a:prstGeom prst="ellipse">
                  <a:avLst/>
                </a:prstGeom>
                <a:solidFill>
                  <a:schemeClr val="folHlink"/>
                </a:solidFill>
                <a:ln w="12700">
                  <a:solidFill>
                    <a:srgbClr val="5F5F5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r" eaLnBrk="0" hangingPunct="0"/>
                  <a:endParaRPr lang="ru-RU"/>
                </a:p>
              </p:txBody>
            </p:sp>
            <p:sp>
              <p:nvSpPr>
                <p:cNvPr id="56" name="Oval 26"/>
                <p:cNvSpPr>
                  <a:spLocks noChangeArrowheads="1"/>
                </p:cNvSpPr>
                <p:nvPr/>
              </p:nvSpPr>
              <p:spPr bwMode="auto">
                <a:xfrm>
                  <a:off x="376" y="4037"/>
                  <a:ext cx="20" cy="19"/>
                </a:xfrm>
                <a:prstGeom prst="ellipse">
                  <a:avLst/>
                </a:prstGeom>
                <a:solidFill>
                  <a:schemeClr val="folHlink"/>
                </a:solidFill>
                <a:ln w="12700">
                  <a:solidFill>
                    <a:srgbClr val="5F5F5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r" eaLnBrk="0" hangingPunct="0"/>
                  <a:endParaRPr lang="ru-RU"/>
                </a:p>
              </p:txBody>
            </p:sp>
          </p:grpSp>
          <p:sp>
            <p:nvSpPr>
              <p:cNvPr id="53" name="Freeform 27"/>
              <p:cNvSpPr>
                <a:spLocks/>
              </p:cNvSpPr>
              <p:nvPr/>
            </p:nvSpPr>
            <p:spPr bwMode="auto">
              <a:xfrm>
                <a:off x="435" y="2036"/>
                <a:ext cx="1167" cy="877"/>
              </a:xfrm>
              <a:custGeom>
                <a:avLst/>
                <a:gdLst>
                  <a:gd name="T0" fmla="*/ 0 w 183"/>
                  <a:gd name="T1" fmla="*/ 2147483647 h 116"/>
                  <a:gd name="T2" fmla="*/ 1673955465 w 183"/>
                  <a:gd name="T3" fmla="*/ 2147483647 h 116"/>
                  <a:gd name="T4" fmla="*/ 2147483647 w 183"/>
                  <a:gd name="T5" fmla="*/ 2147483647 h 116"/>
                  <a:gd name="T6" fmla="*/ 2147483647 w 183"/>
                  <a:gd name="T7" fmla="*/ 640906351 h 116"/>
                  <a:gd name="T8" fmla="*/ 2147483647 w 183"/>
                  <a:gd name="T9" fmla="*/ 0 h 116"/>
                  <a:gd name="T10" fmla="*/ 2147483647 w 183"/>
                  <a:gd name="T11" fmla="*/ 0 h 116"/>
                  <a:gd name="T12" fmla="*/ 2147483647 w 183"/>
                  <a:gd name="T13" fmla="*/ 640906351 h 116"/>
                  <a:gd name="T14" fmla="*/ 2147483647 w 183"/>
                  <a:gd name="T15" fmla="*/ 2147483647 h 116"/>
                  <a:gd name="T16" fmla="*/ 2147483647 w 183"/>
                  <a:gd name="T17" fmla="*/ 2147483647 h 116"/>
                  <a:gd name="T18" fmla="*/ 2147483647 w 183"/>
                  <a:gd name="T19" fmla="*/ 2147483647 h 116"/>
                  <a:gd name="T20" fmla="*/ 2147483647 w 183"/>
                  <a:gd name="T21" fmla="*/ 2147483647 h 116"/>
                  <a:gd name="T22" fmla="*/ 2147483647 w 183"/>
                  <a:gd name="T23" fmla="*/ 2147483647 h 116"/>
                  <a:gd name="T24" fmla="*/ 2147483647 w 183"/>
                  <a:gd name="T25" fmla="*/ 2147483647 h 116"/>
                  <a:gd name="T26" fmla="*/ 2147483647 w 183"/>
                  <a:gd name="T27" fmla="*/ 2147483647 h 116"/>
                  <a:gd name="T28" fmla="*/ 2147483647 w 183"/>
                  <a:gd name="T29" fmla="*/ 2147483647 h 116"/>
                  <a:gd name="T30" fmla="*/ 2147483647 w 183"/>
                  <a:gd name="T31" fmla="*/ 2147483647 h 116"/>
                  <a:gd name="T32" fmla="*/ 2147483647 w 183"/>
                  <a:gd name="T33" fmla="*/ 2147483647 h 116"/>
                  <a:gd name="T34" fmla="*/ 2147483647 w 183"/>
                  <a:gd name="T35" fmla="*/ 2147483647 h 116"/>
                  <a:gd name="T36" fmla="*/ 2147483647 w 183"/>
                  <a:gd name="T37" fmla="*/ 2147483647 h 116"/>
                  <a:gd name="T38" fmla="*/ 2147483647 w 183"/>
                  <a:gd name="T39" fmla="*/ 2147483647 h 116"/>
                  <a:gd name="T40" fmla="*/ 2147483647 w 183"/>
                  <a:gd name="T41" fmla="*/ 2147483647 h 116"/>
                  <a:gd name="T42" fmla="*/ 2147483647 w 183"/>
                  <a:gd name="T43" fmla="*/ 2147483647 h 116"/>
                  <a:gd name="T44" fmla="*/ 2147483647 w 183"/>
                  <a:gd name="T45" fmla="*/ 2147483647 h 116"/>
                  <a:gd name="T46" fmla="*/ 2147483647 w 183"/>
                  <a:gd name="T47" fmla="*/ 2147483647 h 116"/>
                  <a:gd name="T48" fmla="*/ 2147483647 w 183"/>
                  <a:gd name="T49" fmla="*/ 2147483647 h 116"/>
                  <a:gd name="T50" fmla="*/ 2147483647 w 183"/>
                  <a:gd name="T51" fmla="*/ 2147483647 h 116"/>
                  <a:gd name="T52" fmla="*/ 2147483647 w 183"/>
                  <a:gd name="T53" fmla="*/ 2147483647 h 116"/>
                  <a:gd name="T54" fmla="*/ 2147483647 w 183"/>
                  <a:gd name="T55" fmla="*/ 2147483647 h 116"/>
                  <a:gd name="T56" fmla="*/ 2147483647 w 183"/>
                  <a:gd name="T57" fmla="*/ 2147483647 h 116"/>
                  <a:gd name="T58" fmla="*/ 2147483647 w 183"/>
                  <a:gd name="T59" fmla="*/ 2147483647 h 116"/>
                  <a:gd name="T60" fmla="*/ 2147483647 w 183"/>
                  <a:gd name="T61" fmla="*/ 2147483647 h 116"/>
                  <a:gd name="T62" fmla="*/ 2147483647 w 183"/>
                  <a:gd name="T63" fmla="*/ 2147483647 h 116"/>
                  <a:gd name="T64" fmla="*/ 2004570562 w 183"/>
                  <a:gd name="T65" fmla="*/ 2147483647 h 116"/>
                  <a:gd name="T66" fmla="*/ 1553431929 w 183"/>
                  <a:gd name="T67" fmla="*/ 2147483647 h 116"/>
                  <a:gd name="T68" fmla="*/ 992867250 w 183"/>
                  <a:gd name="T69" fmla="*/ 2147483647 h 116"/>
                  <a:gd name="T70" fmla="*/ 661778109 w 183"/>
                  <a:gd name="T71" fmla="*/ 2147483647 h 116"/>
                  <a:gd name="T72" fmla="*/ 0 w 183"/>
                  <a:gd name="T73" fmla="*/ 2147483647 h 11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83"/>
                  <a:gd name="T112" fmla="*/ 0 h 116"/>
                  <a:gd name="T113" fmla="*/ 183 w 183"/>
                  <a:gd name="T114" fmla="*/ 116 h 11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83" h="116">
                    <a:moveTo>
                      <a:pt x="0" y="22"/>
                    </a:moveTo>
                    <a:lnTo>
                      <a:pt x="15" y="10"/>
                    </a:lnTo>
                    <a:lnTo>
                      <a:pt x="29" y="5"/>
                    </a:lnTo>
                    <a:lnTo>
                      <a:pt x="46" y="1"/>
                    </a:lnTo>
                    <a:lnTo>
                      <a:pt x="65" y="0"/>
                    </a:lnTo>
                    <a:lnTo>
                      <a:pt x="84" y="0"/>
                    </a:lnTo>
                    <a:lnTo>
                      <a:pt x="102" y="1"/>
                    </a:lnTo>
                    <a:lnTo>
                      <a:pt x="124" y="5"/>
                    </a:lnTo>
                    <a:lnTo>
                      <a:pt x="138" y="11"/>
                    </a:lnTo>
                    <a:lnTo>
                      <a:pt x="152" y="17"/>
                    </a:lnTo>
                    <a:lnTo>
                      <a:pt x="152" y="27"/>
                    </a:lnTo>
                    <a:lnTo>
                      <a:pt x="154" y="38"/>
                    </a:lnTo>
                    <a:lnTo>
                      <a:pt x="156" y="49"/>
                    </a:lnTo>
                    <a:lnTo>
                      <a:pt x="159" y="58"/>
                    </a:lnTo>
                    <a:lnTo>
                      <a:pt x="163" y="72"/>
                    </a:lnTo>
                    <a:lnTo>
                      <a:pt x="169" y="86"/>
                    </a:lnTo>
                    <a:lnTo>
                      <a:pt x="175" y="99"/>
                    </a:lnTo>
                    <a:lnTo>
                      <a:pt x="180" y="108"/>
                    </a:lnTo>
                    <a:lnTo>
                      <a:pt x="182" y="115"/>
                    </a:lnTo>
                    <a:lnTo>
                      <a:pt x="167" y="106"/>
                    </a:lnTo>
                    <a:lnTo>
                      <a:pt x="154" y="100"/>
                    </a:lnTo>
                    <a:lnTo>
                      <a:pt x="147" y="98"/>
                    </a:lnTo>
                    <a:lnTo>
                      <a:pt x="136" y="93"/>
                    </a:lnTo>
                    <a:lnTo>
                      <a:pt x="126" y="89"/>
                    </a:lnTo>
                    <a:lnTo>
                      <a:pt x="111" y="87"/>
                    </a:lnTo>
                    <a:lnTo>
                      <a:pt x="94" y="84"/>
                    </a:lnTo>
                    <a:lnTo>
                      <a:pt x="78" y="83"/>
                    </a:lnTo>
                    <a:lnTo>
                      <a:pt x="55" y="82"/>
                    </a:lnTo>
                    <a:lnTo>
                      <a:pt x="37" y="84"/>
                    </a:lnTo>
                    <a:lnTo>
                      <a:pt x="27" y="89"/>
                    </a:lnTo>
                    <a:lnTo>
                      <a:pt x="22" y="91"/>
                    </a:lnTo>
                    <a:lnTo>
                      <a:pt x="20" y="79"/>
                    </a:lnTo>
                    <a:lnTo>
                      <a:pt x="18" y="67"/>
                    </a:lnTo>
                    <a:lnTo>
                      <a:pt x="14" y="53"/>
                    </a:lnTo>
                    <a:lnTo>
                      <a:pt x="9" y="41"/>
                    </a:lnTo>
                    <a:lnTo>
                      <a:pt x="6" y="31"/>
                    </a:lnTo>
                    <a:lnTo>
                      <a:pt x="0" y="22"/>
                    </a:lnTo>
                  </a:path>
                </a:pathLst>
              </a:custGeom>
              <a:solidFill>
                <a:schemeClr val="accent2"/>
              </a:solidFill>
              <a:ln w="12700" cap="rnd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</p:grpSp>
        <p:sp>
          <p:nvSpPr>
            <p:cNvPr id="35" name="Line 28"/>
            <p:cNvSpPr>
              <a:spLocks noChangeShapeType="1"/>
            </p:cNvSpPr>
            <p:nvPr/>
          </p:nvSpPr>
          <p:spPr bwMode="auto">
            <a:xfrm>
              <a:off x="161" y="50"/>
              <a:ext cx="0" cy="718"/>
            </a:xfrm>
            <a:prstGeom prst="line">
              <a:avLst/>
            </a:prstGeom>
            <a:noFill/>
            <a:ln w="38100">
              <a:solidFill>
                <a:srgbClr val="66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4235880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96CFD"/>
            </a:gs>
            <a:gs pos="50000">
              <a:srgbClr val="FFFF66"/>
            </a:gs>
            <a:gs pos="100000">
              <a:srgbClr val="396CFD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2" name="Rectangle 4"/>
          <p:cNvSpPr>
            <a:spLocks noChangeArrowheads="1"/>
          </p:cNvSpPr>
          <p:nvPr/>
        </p:nvSpPr>
        <p:spPr bwMode="auto">
          <a:xfrm>
            <a:off x="497590" y="2593668"/>
            <a:ext cx="8178866" cy="2342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457200">
              <a:lnSpc>
                <a:spcPct val="150000"/>
              </a:lnSpc>
              <a:buFontTx/>
              <a:buNone/>
            </a:pPr>
            <a:r>
              <a:rPr lang="uk-UA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«</a:t>
            </a:r>
            <a:r>
              <a:rPr lang="ru-RU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 </a:t>
            </a:r>
            <a:r>
              <a:rPr lang="ru-RU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навчаємося</a:t>
            </a:r>
            <a:r>
              <a:rPr lang="ru-RU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 для </a:t>
            </a:r>
            <a:r>
              <a:rPr lang="ru-RU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школи</a:t>
            </a:r>
            <a:r>
              <a:rPr lang="ru-RU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а для </a:t>
            </a:r>
            <a:r>
              <a:rPr lang="ru-RU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життя</a:t>
            </a:r>
            <a: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»</a:t>
            </a:r>
            <a:endParaRPr lang="ru-RU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r">
              <a:lnSpc>
                <a:spcPct val="90000"/>
              </a:lnSpc>
              <a:buFontTx/>
              <a:buNone/>
            </a:pPr>
            <a:r>
              <a:rPr lang="ru-RU" sz="2800" b="0" dirty="0"/>
              <a:t> </a:t>
            </a:r>
            <a:r>
              <a:rPr lang="ru-RU" sz="25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Сенека </a:t>
            </a:r>
            <a:r>
              <a:rPr lang="ru-RU" sz="2500" b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Молодший</a:t>
            </a:r>
            <a:r>
              <a:rPr lang="ru-RU" sz="2800" b="0" dirty="0"/>
              <a:t> </a:t>
            </a:r>
            <a:endParaRPr lang="ru-RU" sz="2500" b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indent="228600">
              <a:defRPr/>
            </a:pPr>
            <a:endParaRPr lang="en-US" sz="25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pSp>
        <p:nvGrpSpPr>
          <p:cNvPr id="31" name="Group 5"/>
          <p:cNvGrpSpPr>
            <a:grpSpLocks/>
          </p:cNvGrpSpPr>
          <p:nvPr/>
        </p:nvGrpSpPr>
        <p:grpSpPr bwMode="auto">
          <a:xfrm>
            <a:off x="76200" y="76200"/>
            <a:ext cx="1066800" cy="990600"/>
            <a:chOff x="144" y="0"/>
            <a:chExt cx="624" cy="768"/>
          </a:xfrm>
        </p:grpSpPr>
        <p:grpSp>
          <p:nvGrpSpPr>
            <p:cNvPr id="32" name="Group 6"/>
            <p:cNvGrpSpPr>
              <a:grpSpLocks/>
            </p:cNvGrpSpPr>
            <p:nvPr/>
          </p:nvGrpSpPr>
          <p:grpSpPr bwMode="auto">
            <a:xfrm>
              <a:off x="144" y="0"/>
              <a:ext cx="624" cy="551"/>
              <a:chOff x="358" y="1968"/>
              <a:chExt cx="2762" cy="2131"/>
            </a:xfrm>
          </p:grpSpPr>
          <p:sp>
            <p:nvSpPr>
              <p:cNvPr id="34" name="Freeform 7"/>
              <p:cNvSpPr>
                <a:spLocks/>
              </p:cNvSpPr>
              <p:nvPr/>
            </p:nvSpPr>
            <p:spPr bwMode="auto">
              <a:xfrm>
                <a:off x="779" y="2943"/>
                <a:ext cx="1161" cy="431"/>
              </a:xfrm>
              <a:custGeom>
                <a:avLst/>
                <a:gdLst>
                  <a:gd name="T0" fmla="*/ 0 w 182"/>
                  <a:gd name="T1" fmla="*/ 2147483647 h 57"/>
                  <a:gd name="T2" fmla="*/ 2117043546 w 182"/>
                  <a:gd name="T3" fmla="*/ 1859874899 h 57"/>
                  <a:gd name="T4" fmla="*/ 2147483647 w 182"/>
                  <a:gd name="T5" fmla="*/ 0 h 57"/>
                  <a:gd name="T6" fmla="*/ 2147483647 w 182"/>
                  <a:gd name="T7" fmla="*/ 0 h 57"/>
                  <a:gd name="T8" fmla="*/ 2147483647 w 182"/>
                  <a:gd name="T9" fmla="*/ 1206827261 h 57"/>
                  <a:gd name="T10" fmla="*/ 2147483647 w 182"/>
                  <a:gd name="T11" fmla="*/ 2147483647 h 57"/>
                  <a:gd name="T12" fmla="*/ 2147483647 w 182"/>
                  <a:gd name="T13" fmla="*/ 2147483647 h 57"/>
                  <a:gd name="T14" fmla="*/ 2147483647 w 182"/>
                  <a:gd name="T15" fmla="*/ 2147483647 h 57"/>
                  <a:gd name="T16" fmla="*/ 2147483647 w 182"/>
                  <a:gd name="T17" fmla="*/ 2147483647 h 57"/>
                  <a:gd name="T18" fmla="*/ 2147483647 w 182"/>
                  <a:gd name="T19" fmla="*/ 2147483647 h 57"/>
                  <a:gd name="T20" fmla="*/ 2147483647 w 182"/>
                  <a:gd name="T21" fmla="*/ 2147483647 h 57"/>
                  <a:gd name="T22" fmla="*/ 2147483647 w 182"/>
                  <a:gd name="T23" fmla="*/ 2147483647 h 57"/>
                  <a:gd name="T24" fmla="*/ 2147483647 w 182"/>
                  <a:gd name="T25" fmla="*/ 2147483647 h 57"/>
                  <a:gd name="T26" fmla="*/ 2147483647 w 182"/>
                  <a:gd name="T27" fmla="*/ 2147483647 h 57"/>
                  <a:gd name="T28" fmla="*/ 2147483647 w 182"/>
                  <a:gd name="T29" fmla="*/ 2147483647 h 57"/>
                  <a:gd name="T30" fmla="*/ 2147483647 w 182"/>
                  <a:gd name="T31" fmla="*/ 2147483647 h 57"/>
                  <a:gd name="T32" fmla="*/ 2147483647 w 182"/>
                  <a:gd name="T33" fmla="*/ 2147483647 h 57"/>
                  <a:gd name="T34" fmla="*/ 2147483647 w 182"/>
                  <a:gd name="T35" fmla="*/ 2147483647 h 57"/>
                  <a:gd name="T36" fmla="*/ 2147483647 w 182"/>
                  <a:gd name="T37" fmla="*/ 2147483647 h 57"/>
                  <a:gd name="T38" fmla="*/ 2147483647 w 182"/>
                  <a:gd name="T39" fmla="*/ 2147483647 h 57"/>
                  <a:gd name="T40" fmla="*/ 2147483647 w 182"/>
                  <a:gd name="T41" fmla="*/ 2147483647 h 57"/>
                  <a:gd name="T42" fmla="*/ 2147483647 w 182"/>
                  <a:gd name="T43" fmla="*/ 2147483647 h 57"/>
                  <a:gd name="T44" fmla="*/ 2147483647 w 182"/>
                  <a:gd name="T45" fmla="*/ 2147483647 h 57"/>
                  <a:gd name="T46" fmla="*/ 787058528 w 182"/>
                  <a:gd name="T47" fmla="*/ 2147483647 h 57"/>
                  <a:gd name="T48" fmla="*/ 104038910 w 182"/>
                  <a:gd name="T49" fmla="*/ 2147483647 h 57"/>
                  <a:gd name="T50" fmla="*/ 0 w 182"/>
                  <a:gd name="T51" fmla="*/ 2147483647 h 5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82"/>
                  <a:gd name="T79" fmla="*/ 0 h 57"/>
                  <a:gd name="T80" fmla="*/ 182 w 182"/>
                  <a:gd name="T81" fmla="*/ 57 h 5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82" h="57">
                    <a:moveTo>
                      <a:pt x="0" y="8"/>
                    </a:moveTo>
                    <a:lnTo>
                      <a:pt x="19" y="3"/>
                    </a:lnTo>
                    <a:lnTo>
                      <a:pt x="44" y="0"/>
                    </a:lnTo>
                    <a:lnTo>
                      <a:pt x="67" y="0"/>
                    </a:lnTo>
                    <a:lnTo>
                      <a:pt x="89" y="2"/>
                    </a:lnTo>
                    <a:lnTo>
                      <a:pt x="111" y="8"/>
                    </a:lnTo>
                    <a:lnTo>
                      <a:pt x="135" y="17"/>
                    </a:lnTo>
                    <a:lnTo>
                      <a:pt x="145" y="22"/>
                    </a:lnTo>
                    <a:lnTo>
                      <a:pt x="155" y="28"/>
                    </a:lnTo>
                    <a:lnTo>
                      <a:pt x="163" y="33"/>
                    </a:lnTo>
                    <a:lnTo>
                      <a:pt x="170" y="38"/>
                    </a:lnTo>
                    <a:lnTo>
                      <a:pt x="181" y="56"/>
                    </a:lnTo>
                    <a:lnTo>
                      <a:pt x="170" y="49"/>
                    </a:lnTo>
                    <a:lnTo>
                      <a:pt x="153" y="40"/>
                    </a:lnTo>
                    <a:lnTo>
                      <a:pt x="134" y="33"/>
                    </a:lnTo>
                    <a:lnTo>
                      <a:pt x="119" y="28"/>
                    </a:lnTo>
                    <a:lnTo>
                      <a:pt x="108" y="25"/>
                    </a:lnTo>
                    <a:lnTo>
                      <a:pt x="94" y="21"/>
                    </a:lnTo>
                    <a:lnTo>
                      <a:pt x="80" y="18"/>
                    </a:lnTo>
                    <a:lnTo>
                      <a:pt x="70" y="17"/>
                    </a:lnTo>
                    <a:lnTo>
                      <a:pt x="57" y="17"/>
                    </a:lnTo>
                    <a:lnTo>
                      <a:pt x="42" y="18"/>
                    </a:lnTo>
                    <a:lnTo>
                      <a:pt x="25" y="20"/>
                    </a:lnTo>
                    <a:lnTo>
                      <a:pt x="7" y="23"/>
                    </a:lnTo>
                    <a:lnTo>
                      <a:pt x="1" y="25"/>
                    </a:lnTo>
                    <a:lnTo>
                      <a:pt x="0" y="8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  <p:sp>
            <p:nvSpPr>
              <p:cNvPr id="35" name="Freeform 8"/>
              <p:cNvSpPr>
                <a:spLocks/>
              </p:cNvSpPr>
              <p:nvPr/>
            </p:nvSpPr>
            <p:spPr bwMode="auto">
              <a:xfrm>
                <a:off x="734" y="3494"/>
                <a:ext cx="1416" cy="514"/>
              </a:xfrm>
              <a:custGeom>
                <a:avLst/>
                <a:gdLst>
                  <a:gd name="T0" fmla="*/ 227202776 w 222"/>
                  <a:gd name="T1" fmla="*/ 2147483647 h 68"/>
                  <a:gd name="T2" fmla="*/ 2147483647 w 222"/>
                  <a:gd name="T3" fmla="*/ 2147483647 h 68"/>
                  <a:gd name="T4" fmla="*/ 2147483647 w 222"/>
                  <a:gd name="T5" fmla="*/ 0 h 68"/>
                  <a:gd name="T6" fmla="*/ 2147483647 w 222"/>
                  <a:gd name="T7" fmla="*/ 0 h 68"/>
                  <a:gd name="T8" fmla="*/ 2147483647 w 222"/>
                  <a:gd name="T9" fmla="*/ 1854012407 h 68"/>
                  <a:gd name="T10" fmla="*/ 2147483647 w 222"/>
                  <a:gd name="T11" fmla="*/ 2147483647 h 68"/>
                  <a:gd name="T12" fmla="*/ 2147483647 w 222"/>
                  <a:gd name="T13" fmla="*/ 2147483647 h 68"/>
                  <a:gd name="T14" fmla="*/ 2147483647 w 222"/>
                  <a:gd name="T15" fmla="*/ 2147483647 h 68"/>
                  <a:gd name="T16" fmla="*/ 2147483647 w 222"/>
                  <a:gd name="T17" fmla="*/ 2147483647 h 68"/>
                  <a:gd name="T18" fmla="*/ 2147483647 w 222"/>
                  <a:gd name="T19" fmla="*/ 2147483647 h 68"/>
                  <a:gd name="T20" fmla="*/ 2147483647 w 222"/>
                  <a:gd name="T21" fmla="*/ 2147483647 h 68"/>
                  <a:gd name="T22" fmla="*/ 2147483647 w 222"/>
                  <a:gd name="T23" fmla="*/ 2147483647 h 68"/>
                  <a:gd name="T24" fmla="*/ 2147483647 w 222"/>
                  <a:gd name="T25" fmla="*/ 2147483647 h 68"/>
                  <a:gd name="T26" fmla="*/ 2147483647 w 222"/>
                  <a:gd name="T27" fmla="*/ 2147483647 h 68"/>
                  <a:gd name="T28" fmla="*/ 2147483647 w 222"/>
                  <a:gd name="T29" fmla="*/ 2147483647 h 68"/>
                  <a:gd name="T30" fmla="*/ 2147483647 w 222"/>
                  <a:gd name="T31" fmla="*/ 2147483647 h 68"/>
                  <a:gd name="T32" fmla="*/ 2147483647 w 222"/>
                  <a:gd name="T33" fmla="*/ 2147483647 h 68"/>
                  <a:gd name="T34" fmla="*/ 2147483647 w 222"/>
                  <a:gd name="T35" fmla="*/ 2147483647 h 68"/>
                  <a:gd name="T36" fmla="*/ 2147483647 w 222"/>
                  <a:gd name="T37" fmla="*/ 2147483647 h 68"/>
                  <a:gd name="T38" fmla="*/ 2147483647 w 222"/>
                  <a:gd name="T39" fmla="*/ 2147483647 h 68"/>
                  <a:gd name="T40" fmla="*/ 1887691686 w 222"/>
                  <a:gd name="T41" fmla="*/ 2147483647 h 68"/>
                  <a:gd name="T42" fmla="*/ 0 w 222"/>
                  <a:gd name="T43" fmla="*/ 2147483647 h 68"/>
                  <a:gd name="T44" fmla="*/ 227202776 w 222"/>
                  <a:gd name="T45" fmla="*/ 2147483647 h 6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22"/>
                  <a:gd name="T70" fmla="*/ 0 h 68"/>
                  <a:gd name="T71" fmla="*/ 222 w 222"/>
                  <a:gd name="T72" fmla="*/ 68 h 68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22" h="68">
                    <a:moveTo>
                      <a:pt x="2" y="10"/>
                    </a:moveTo>
                    <a:lnTo>
                      <a:pt x="25" y="4"/>
                    </a:lnTo>
                    <a:lnTo>
                      <a:pt x="45" y="0"/>
                    </a:lnTo>
                    <a:lnTo>
                      <a:pt x="68" y="0"/>
                    </a:lnTo>
                    <a:lnTo>
                      <a:pt x="90" y="3"/>
                    </a:lnTo>
                    <a:lnTo>
                      <a:pt x="119" y="10"/>
                    </a:lnTo>
                    <a:lnTo>
                      <a:pt x="147" y="18"/>
                    </a:lnTo>
                    <a:lnTo>
                      <a:pt x="174" y="26"/>
                    </a:lnTo>
                    <a:lnTo>
                      <a:pt x="195" y="35"/>
                    </a:lnTo>
                    <a:lnTo>
                      <a:pt x="212" y="42"/>
                    </a:lnTo>
                    <a:lnTo>
                      <a:pt x="221" y="67"/>
                    </a:lnTo>
                    <a:lnTo>
                      <a:pt x="205" y="57"/>
                    </a:lnTo>
                    <a:lnTo>
                      <a:pt x="194" y="52"/>
                    </a:lnTo>
                    <a:lnTo>
                      <a:pt x="177" y="45"/>
                    </a:lnTo>
                    <a:lnTo>
                      <a:pt x="161" y="40"/>
                    </a:lnTo>
                    <a:lnTo>
                      <a:pt x="145" y="36"/>
                    </a:lnTo>
                    <a:lnTo>
                      <a:pt x="120" y="30"/>
                    </a:lnTo>
                    <a:lnTo>
                      <a:pt x="91" y="25"/>
                    </a:lnTo>
                    <a:lnTo>
                      <a:pt x="65" y="22"/>
                    </a:lnTo>
                    <a:lnTo>
                      <a:pt x="43" y="24"/>
                    </a:lnTo>
                    <a:lnTo>
                      <a:pt x="17" y="27"/>
                    </a:lnTo>
                    <a:lnTo>
                      <a:pt x="0" y="32"/>
                    </a:lnTo>
                    <a:lnTo>
                      <a:pt x="2" y="10"/>
                    </a:lnTo>
                  </a:path>
                </a:pathLst>
              </a:custGeom>
              <a:solidFill>
                <a:srgbClr val="FFCC66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  <p:sp>
            <p:nvSpPr>
              <p:cNvPr id="36" name="Freeform 9"/>
              <p:cNvSpPr>
                <a:spLocks/>
              </p:cNvSpPr>
              <p:nvPr/>
            </p:nvSpPr>
            <p:spPr bwMode="auto">
              <a:xfrm>
                <a:off x="2425" y="3139"/>
                <a:ext cx="204" cy="559"/>
              </a:xfrm>
              <a:custGeom>
                <a:avLst/>
                <a:gdLst>
                  <a:gd name="T0" fmla="*/ 2147483647 w 32"/>
                  <a:gd name="T1" fmla="*/ 2147483647 h 74"/>
                  <a:gd name="T2" fmla="*/ 2147483647 w 32"/>
                  <a:gd name="T3" fmla="*/ 2147483647 h 74"/>
                  <a:gd name="T4" fmla="*/ 2147483647 w 32"/>
                  <a:gd name="T5" fmla="*/ 2147483647 h 74"/>
                  <a:gd name="T6" fmla="*/ 2147483647 w 32"/>
                  <a:gd name="T7" fmla="*/ 2147483647 h 74"/>
                  <a:gd name="T8" fmla="*/ 2147483647 w 32"/>
                  <a:gd name="T9" fmla="*/ 2147483647 h 74"/>
                  <a:gd name="T10" fmla="*/ 2147483647 w 32"/>
                  <a:gd name="T11" fmla="*/ 2147483647 h 74"/>
                  <a:gd name="T12" fmla="*/ 1112992053 w 32"/>
                  <a:gd name="T13" fmla="*/ 2147483647 h 74"/>
                  <a:gd name="T14" fmla="*/ 0 w 32"/>
                  <a:gd name="T15" fmla="*/ 0 h 74"/>
                  <a:gd name="T16" fmla="*/ 103577304 w 32"/>
                  <a:gd name="T17" fmla="*/ 2147483647 h 74"/>
                  <a:gd name="T18" fmla="*/ 1216556276 w 32"/>
                  <a:gd name="T19" fmla="*/ 2147483647 h 74"/>
                  <a:gd name="T20" fmla="*/ 2147483647 w 32"/>
                  <a:gd name="T21" fmla="*/ 2147483647 h 7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2"/>
                  <a:gd name="T34" fmla="*/ 0 h 74"/>
                  <a:gd name="T35" fmla="*/ 32 w 32"/>
                  <a:gd name="T36" fmla="*/ 74 h 7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2" h="74">
                    <a:moveTo>
                      <a:pt x="29" y="73"/>
                    </a:moveTo>
                    <a:lnTo>
                      <a:pt x="31" y="65"/>
                    </a:lnTo>
                    <a:lnTo>
                      <a:pt x="31" y="52"/>
                    </a:lnTo>
                    <a:lnTo>
                      <a:pt x="31" y="37"/>
                    </a:lnTo>
                    <a:lnTo>
                      <a:pt x="29" y="24"/>
                    </a:lnTo>
                    <a:lnTo>
                      <a:pt x="28" y="11"/>
                    </a:lnTo>
                    <a:lnTo>
                      <a:pt x="10" y="6"/>
                    </a:lnTo>
                    <a:lnTo>
                      <a:pt x="0" y="0"/>
                    </a:lnTo>
                    <a:lnTo>
                      <a:pt x="1" y="17"/>
                    </a:lnTo>
                    <a:lnTo>
                      <a:pt x="11" y="47"/>
                    </a:lnTo>
                    <a:lnTo>
                      <a:pt x="29" y="73"/>
                    </a:lnTo>
                  </a:path>
                </a:pathLst>
              </a:custGeom>
              <a:solidFill>
                <a:srgbClr val="FFFF00"/>
              </a:solidFill>
              <a:ln w="12700" cap="rnd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  <p:sp>
            <p:nvSpPr>
              <p:cNvPr id="37" name="Freeform 10"/>
              <p:cNvSpPr>
                <a:spLocks/>
              </p:cNvSpPr>
              <p:nvPr/>
            </p:nvSpPr>
            <p:spPr bwMode="auto">
              <a:xfrm>
                <a:off x="2278" y="2542"/>
                <a:ext cx="319" cy="733"/>
              </a:xfrm>
              <a:custGeom>
                <a:avLst/>
                <a:gdLst>
                  <a:gd name="T0" fmla="*/ 2147483647 w 50"/>
                  <a:gd name="T1" fmla="*/ 2147483647 h 97"/>
                  <a:gd name="T2" fmla="*/ 2147483647 w 50"/>
                  <a:gd name="T3" fmla="*/ 2147483647 h 97"/>
                  <a:gd name="T4" fmla="*/ 2147483647 w 50"/>
                  <a:gd name="T5" fmla="*/ 2147483647 h 97"/>
                  <a:gd name="T6" fmla="*/ 1891444643 w 50"/>
                  <a:gd name="T7" fmla="*/ 2147483647 h 97"/>
                  <a:gd name="T8" fmla="*/ 999067680 w 50"/>
                  <a:gd name="T9" fmla="*/ 2147483647 h 97"/>
                  <a:gd name="T10" fmla="*/ 0 w 50"/>
                  <a:gd name="T11" fmla="*/ 0 h 97"/>
                  <a:gd name="T12" fmla="*/ 104131291 w 50"/>
                  <a:gd name="T13" fmla="*/ 2147483647 h 97"/>
                  <a:gd name="T14" fmla="*/ 104131291 w 50"/>
                  <a:gd name="T15" fmla="*/ 2147483647 h 97"/>
                  <a:gd name="T16" fmla="*/ 664357466 w 50"/>
                  <a:gd name="T17" fmla="*/ 2147483647 h 97"/>
                  <a:gd name="T18" fmla="*/ 1227150262 w 50"/>
                  <a:gd name="T19" fmla="*/ 2147483647 h 97"/>
                  <a:gd name="T20" fmla="*/ 1454768177 w 50"/>
                  <a:gd name="T21" fmla="*/ 2147483647 h 97"/>
                  <a:gd name="T22" fmla="*/ 1891444643 w 50"/>
                  <a:gd name="T23" fmla="*/ 2147483647 h 97"/>
                  <a:gd name="T24" fmla="*/ 2147483647 w 50"/>
                  <a:gd name="T25" fmla="*/ 2147483647 h 97"/>
                  <a:gd name="T26" fmla="*/ 2147483647 w 50"/>
                  <a:gd name="T27" fmla="*/ 2147483647 h 97"/>
                  <a:gd name="T28" fmla="*/ 2147483647 w 50"/>
                  <a:gd name="T29" fmla="*/ 2147483647 h 97"/>
                  <a:gd name="T30" fmla="*/ 2147483647 w 50"/>
                  <a:gd name="T31" fmla="*/ 2147483647 h 97"/>
                  <a:gd name="T32" fmla="*/ 2147483647 w 50"/>
                  <a:gd name="T33" fmla="*/ 2147483647 h 97"/>
                  <a:gd name="T34" fmla="*/ 2147483647 w 50"/>
                  <a:gd name="T35" fmla="*/ 2147483647 h 97"/>
                  <a:gd name="T36" fmla="*/ 2147483647 w 50"/>
                  <a:gd name="T37" fmla="*/ 2147483647 h 9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0"/>
                  <a:gd name="T58" fmla="*/ 0 h 97"/>
                  <a:gd name="T59" fmla="*/ 50 w 50"/>
                  <a:gd name="T60" fmla="*/ 97 h 9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0" h="97">
                    <a:moveTo>
                      <a:pt x="38" y="17"/>
                    </a:moveTo>
                    <a:lnTo>
                      <a:pt x="35" y="15"/>
                    </a:lnTo>
                    <a:lnTo>
                      <a:pt x="27" y="15"/>
                    </a:lnTo>
                    <a:lnTo>
                      <a:pt x="17" y="10"/>
                    </a:lnTo>
                    <a:lnTo>
                      <a:pt x="9" y="5"/>
                    </a:lnTo>
                    <a:lnTo>
                      <a:pt x="0" y="0"/>
                    </a:lnTo>
                    <a:lnTo>
                      <a:pt x="1" y="17"/>
                    </a:lnTo>
                    <a:lnTo>
                      <a:pt x="1" y="30"/>
                    </a:lnTo>
                    <a:lnTo>
                      <a:pt x="6" y="38"/>
                    </a:lnTo>
                    <a:lnTo>
                      <a:pt x="11" y="49"/>
                    </a:lnTo>
                    <a:lnTo>
                      <a:pt x="13" y="62"/>
                    </a:lnTo>
                    <a:lnTo>
                      <a:pt x="17" y="70"/>
                    </a:lnTo>
                    <a:lnTo>
                      <a:pt x="22" y="80"/>
                    </a:lnTo>
                    <a:lnTo>
                      <a:pt x="32" y="86"/>
                    </a:lnTo>
                    <a:lnTo>
                      <a:pt x="49" y="96"/>
                    </a:lnTo>
                    <a:lnTo>
                      <a:pt x="43" y="58"/>
                    </a:lnTo>
                    <a:lnTo>
                      <a:pt x="43" y="49"/>
                    </a:lnTo>
                    <a:lnTo>
                      <a:pt x="39" y="31"/>
                    </a:lnTo>
                    <a:lnTo>
                      <a:pt x="38" y="17"/>
                    </a:lnTo>
                  </a:path>
                </a:pathLst>
              </a:custGeom>
              <a:solidFill>
                <a:schemeClr val="accent2"/>
              </a:solidFill>
              <a:ln w="12700" cap="rnd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  <p:sp>
            <p:nvSpPr>
              <p:cNvPr id="38" name="Freeform 11"/>
              <p:cNvSpPr>
                <a:spLocks/>
              </p:cNvSpPr>
              <p:nvPr/>
            </p:nvSpPr>
            <p:spPr bwMode="auto">
              <a:xfrm>
                <a:off x="1595" y="2157"/>
                <a:ext cx="823" cy="982"/>
              </a:xfrm>
              <a:custGeom>
                <a:avLst/>
                <a:gdLst>
                  <a:gd name="T0" fmla="*/ 2014640984 w 129"/>
                  <a:gd name="T1" fmla="*/ 2147483647 h 130"/>
                  <a:gd name="T2" fmla="*/ 455561750 w 129"/>
                  <a:gd name="T3" fmla="*/ 2147483647 h 130"/>
                  <a:gd name="T4" fmla="*/ 104107869 w 129"/>
                  <a:gd name="T5" fmla="*/ 2147483647 h 130"/>
                  <a:gd name="T6" fmla="*/ 0 w 129"/>
                  <a:gd name="T7" fmla="*/ 2147483647 h 130"/>
                  <a:gd name="T8" fmla="*/ 332100784 w 129"/>
                  <a:gd name="T9" fmla="*/ 2147483647 h 130"/>
                  <a:gd name="T10" fmla="*/ 787662228 w 129"/>
                  <a:gd name="T11" fmla="*/ 635745172 h 130"/>
                  <a:gd name="T12" fmla="*/ 2147483647 w 129"/>
                  <a:gd name="T13" fmla="*/ 0 h 130"/>
                  <a:gd name="T14" fmla="*/ 2147483647 w 129"/>
                  <a:gd name="T15" fmla="*/ 635745172 h 130"/>
                  <a:gd name="T16" fmla="*/ 2147483647 w 129"/>
                  <a:gd name="T17" fmla="*/ 2147483647 h 130"/>
                  <a:gd name="T18" fmla="*/ 2147483647 w 129"/>
                  <a:gd name="T19" fmla="*/ 2147483647 h 130"/>
                  <a:gd name="T20" fmla="*/ 2147483647 w 129"/>
                  <a:gd name="T21" fmla="*/ 2147483647 h 130"/>
                  <a:gd name="T22" fmla="*/ 2147483647 w 129"/>
                  <a:gd name="T23" fmla="*/ 2147483647 h 130"/>
                  <a:gd name="T24" fmla="*/ 2147483647 w 129"/>
                  <a:gd name="T25" fmla="*/ 2147483647 h 130"/>
                  <a:gd name="T26" fmla="*/ 2147483647 w 129"/>
                  <a:gd name="T27" fmla="*/ 2147483647 h 130"/>
                  <a:gd name="T28" fmla="*/ 2147483647 w 129"/>
                  <a:gd name="T29" fmla="*/ 2147483647 h 130"/>
                  <a:gd name="T30" fmla="*/ 2147483647 w 129"/>
                  <a:gd name="T31" fmla="*/ 2147483647 h 130"/>
                  <a:gd name="T32" fmla="*/ 2147483647 w 129"/>
                  <a:gd name="T33" fmla="*/ 2147483647 h 130"/>
                  <a:gd name="T34" fmla="*/ 2147483647 w 129"/>
                  <a:gd name="T35" fmla="*/ 2147483647 h 130"/>
                  <a:gd name="T36" fmla="*/ 2147483647 w 129"/>
                  <a:gd name="T37" fmla="*/ 2147483647 h 130"/>
                  <a:gd name="T38" fmla="*/ 2147483647 w 129"/>
                  <a:gd name="T39" fmla="*/ 2147483647 h 130"/>
                  <a:gd name="T40" fmla="*/ 2014640984 w 129"/>
                  <a:gd name="T41" fmla="*/ 2147483647 h 13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29"/>
                  <a:gd name="T64" fmla="*/ 0 h 130"/>
                  <a:gd name="T65" fmla="*/ 129 w 129"/>
                  <a:gd name="T66" fmla="*/ 130 h 13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29" h="130">
                    <a:moveTo>
                      <a:pt x="18" y="114"/>
                    </a:moveTo>
                    <a:lnTo>
                      <a:pt x="4" y="87"/>
                    </a:lnTo>
                    <a:lnTo>
                      <a:pt x="1" y="79"/>
                    </a:lnTo>
                    <a:lnTo>
                      <a:pt x="0" y="61"/>
                    </a:lnTo>
                    <a:lnTo>
                      <a:pt x="3" y="15"/>
                    </a:lnTo>
                    <a:lnTo>
                      <a:pt x="7" y="1"/>
                    </a:lnTo>
                    <a:lnTo>
                      <a:pt x="23" y="0"/>
                    </a:lnTo>
                    <a:lnTo>
                      <a:pt x="59" y="1"/>
                    </a:lnTo>
                    <a:lnTo>
                      <a:pt x="88" y="9"/>
                    </a:lnTo>
                    <a:lnTo>
                      <a:pt x="111" y="25"/>
                    </a:lnTo>
                    <a:lnTo>
                      <a:pt x="111" y="29"/>
                    </a:lnTo>
                    <a:lnTo>
                      <a:pt x="107" y="47"/>
                    </a:lnTo>
                    <a:lnTo>
                      <a:pt x="111" y="79"/>
                    </a:lnTo>
                    <a:lnTo>
                      <a:pt x="119" y="105"/>
                    </a:lnTo>
                    <a:lnTo>
                      <a:pt x="128" y="129"/>
                    </a:lnTo>
                    <a:lnTo>
                      <a:pt x="112" y="127"/>
                    </a:lnTo>
                    <a:lnTo>
                      <a:pt x="96" y="121"/>
                    </a:lnTo>
                    <a:lnTo>
                      <a:pt x="78" y="114"/>
                    </a:lnTo>
                    <a:lnTo>
                      <a:pt x="63" y="114"/>
                    </a:lnTo>
                    <a:lnTo>
                      <a:pt x="41" y="112"/>
                    </a:lnTo>
                    <a:lnTo>
                      <a:pt x="18" y="114"/>
                    </a:lnTo>
                  </a:path>
                </a:pathLst>
              </a:custGeom>
              <a:solidFill>
                <a:schemeClr val="accent2"/>
              </a:solidFill>
              <a:ln w="12700" cap="rnd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  <p:sp>
            <p:nvSpPr>
              <p:cNvPr id="39" name="Freeform 12"/>
              <p:cNvSpPr>
                <a:spLocks/>
              </p:cNvSpPr>
              <p:nvPr/>
            </p:nvSpPr>
            <p:spPr bwMode="auto">
              <a:xfrm>
                <a:off x="1372" y="2081"/>
                <a:ext cx="262" cy="756"/>
              </a:xfrm>
              <a:custGeom>
                <a:avLst/>
                <a:gdLst>
                  <a:gd name="T0" fmla="*/ 0 w 41"/>
                  <a:gd name="T1" fmla="*/ 0 h 100"/>
                  <a:gd name="T2" fmla="*/ 675759759 w 41"/>
                  <a:gd name="T3" fmla="*/ 1855926937 h 100"/>
                  <a:gd name="T4" fmla="*/ 1242765583 w 41"/>
                  <a:gd name="T5" fmla="*/ 2147483647 h 100"/>
                  <a:gd name="T6" fmla="*/ 1582144051 w 41"/>
                  <a:gd name="T7" fmla="*/ 2147483647 h 100"/>
                  <a:gd name="T8" fmla="*/ 1938070075 w 41"/>
                  <a:gd name="T9" fmla="*/ 2147483647 h 100"/>
                  <a:gd name="T10" fmla="*/ 2147483647 w 41"/>
                  <a:gd name="T11" fmla="*/ 2147483647 h 100"/>
                  <a:gd name="T12" fmla="*/ 2147483647 w 41"/>
                  <a:gd name="T13" fmla="*/ 2147483647 h 100"/>
                  <a:gd name="T14" fmla="*/ 2147483647 w 41"/>
                  <a:gd name="T15" fmla="*/ 2147483647 h 100"/>
                  <a:gd name="T16" fmla="*/ 2147483647 w 41"/>
                  <a:gd name="T17" fmla="*/ 2147483647 h 100"/>
                  <a:gd name="T18" fmla="*/ 2147483647 w 41"/>
                  <a:gd name="T19" fmla="*/ 2147483647 h 100"/>
                  <a:gd name="T20" fmla="*/ 2147483647 w 41"/>
                  <a:gd name="T21" fmla="*/ 2147483647 h 100"/>
                  <a:gd name="T22" fmla="*/ 2147483647 w 41"/>
                  <a:gd name="T23" fmla="*/ 2147483647 h 100"/>
                  <a:gd name="T24" fmla="*/ 2147483647 w 41"/>
                  <a:gd name="T25" fmla="*/ 2147483647 h 100"/>
                  <a:gd name="T26" fmla="*/ 2147483647 w 41"/>
                  <a:gd name="T27" fmla="*/ 2147483647 h 100"/>
                  <a:gd name="T28" fmla="*/ 2147483647 w 41"/>
                  <a:gd name="T29" fmla="*/ 2147483647 h 100"/>
                  <a:gd name="T30" fmla="*/ 2147483647 w 41"/>
                  <a:gd name="T31" fmla="*/ 2147483647 h 100"/>
                  <a:gd name="T32" fmla="*/ 2147483647 w 41"/>
                  <a:gd name="T33" fmla="*/ 2147483647 h 100"/>
                  <a:gd name="T34" fmla="*/ 1473807270 w 41"/>
                  <a:gd name="T35" fmla="*/ 2147483647 h 100"/>
                  <a:gd name="T36" fmla="*/ 1137433954 w 41"/>
                  <a:gd name="T37" fmla="*/ 2147483647 h 100"/>
                  <a:gd name="T38" fmla="*/ 906395539 w 41"/>
                  <a:gd name="T39" fmla="*/ 2147483647 h 100"/>
                  <a:gd name="T40" fmla="*/ 675759759 w 41"/>
                  <a:gd name="T41" fmla="*/ 2147483647 h 100"/>
                  <a:gd name="T42" fmla="*/ 0 w 41"/>
                  <a:gd name="T43" fmla="*/ 2147483647 h 100"/>
                  <a:gd name="T44" fmla="*/ 0 w 41"/>
                  <a:gd name="T45" fmla="*/ 0 h 10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41"/>
                  <a:gd name="T70" fmla="*/ 0 h 100"/>
                  <a:gd name="T71" fmla="*/ 41 w 41"/>
                  <a:gd name="T72" fmla="*/ 100 h 10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41" h="100">
                    <a:moveTo>
                      <a:pt x="0" y="0"/>
                    </a:moveTo>
                    <a:lnTo>
                      <a:pt x="6" y="3"/>
                    </a:lnTo>
                    <a:lnTo>
                      <a:pt x="11" y="6"/>
                    </a:lnTo>
                    <a:lnTo>
                      <a:pt x="14" y="8"/>
                    </a:lnTo>
                    <a:lnTo>
                      <a:pt x="17" y="9"/>
                    </a:lnTo>
                    <a:lnTo>
                      <a:pt x="21" y="10"/>
                    </a:lnTo>
                    <a:lnTo>
                      <a:pt x="26" y="11"/>
                    </a:lnTo>
                    <a:lnTo>
                      <a:pt x="33" y="12"/>
                    </a:lnTo>
                    <a:lnTo>
                      <a:pt x="40" y="13"/>
                    </a:lnTo>
                    <a:lnTo>
                      <a:pt x="38" y="28"/>
                    </a:lnTo>
                    <a:lnTo>
                      <a:pt x="33" y="49"/>
                    </a:lnTo>
                    <a:lnTo>
                      <a:pt x="33" y="62"/>
                    </a:lnTo>
                    <a:lnTo>
                      <a:pt x="34" y="68"/>
                    </a:lnTo>
                    <a:lnTo>
                      <a:pt x="33" y="75"/>
                    </a:lnTo>
                    <a:lnTo>
                      <a:pt x="35" y="99"/>
                    </a:lnTo>
                    <a:lnTo>
                      <a:pt x="29" y="87"/>
                    </a:lnTo>
                    <a:lnTo>
                      <a:pt x="20" y="69"/>
                    </a:lnTo>
                    <a:lnTo>
                      <a:pt x="13" y="51"/>
                    </a:lnTo>
                    <a:lnTo>
                      <a:pt x="10" y="40"/>
                    </a:lnTo>
                    <a:lnTo>
                      <a:pt x="8" y="35"/>
                    </a:lnTo>
                    <a:lnTo>
                      <a:pt x="6" y="29"/>
                    </a:lnTo>
                    <a:lnTo>
                      <a:pt x="0" y="11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2"/>
              </a:solidFill>
              <a:ln w="12700" cap="rnd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  <p:sp>
            <p:nvSpPr>
              <p:cNvPr id="40" name="Freeform 13"/>
              <p:cNvSpPr>
                <a:spLocks/>
              </p:cNvSpPr>
              <p:nvPr/>
            </p:nvSpPr>
            <p:spPr bwMode="auto">
              <a:xfrm>
                <a:off x="447" y="1968"/>
                <a:ext cx="1225" cy="945"/>
              </a:xfrm>
              <a:custGeom>
                <a:avLst/>
                <a:gdLst>
                  <a:gd name="T0" fmla="*/ 0 w 192"/>
                  <a:gd name="T1" fmla="*/ 2147483647 h 125"/>
                  <a:gd name="T2" fmla="*/ 664485726 w 192"/>
                  <a:gd name="T3" fmla="*/ 2147483647 h 125"/>
                  <a:gd name="T4" fmla="*/ 1227393668 w 192"/>
                  <a:gd name="T5" fmla="*/ 2147483647 h 125"/>
                  <a:gd name="T6" fmla="*/ 2015461643 w 192"/>
                  <a:gd name="T7" fmla="*/ 2147483647 h 125"/>
                  <a:gd name="T8" fmla="*/ 2147483647 w 192"/>
                  <a:gd name="T9" fmla="*/ 2147483647 h 125"/>
                  <a:gd name="T10" fmla="*/ 2147483647 w 192"/>
                  <a:gd name="T11" fmla="*/ 1205289175 h 125"/>
                  <a:gd name="T12" fmla="*/ 2147483647 w 192"/>
                  <a:gd name="T13" fmla="*/ 640736818 h 125"/>
                  <a:gd name="T14" fmla="*/ 2147483647 w 192"/>
                  <a:gd name="T15" fmla="*/ 0 h 125"/>
                  <a:gd name="T16" fmla="*/ 2147483647 w 192"/>
                  <a:gd name="T17" fmla="*/ 0 h 125"/>
                  <a:gd name="T18" fmla="*/ 2147483647 w 192"/>
                  <a:gd name="T19" fmla="*/ 0 h 125"/>
                  <a:gd name="T20" fmla="*/ 2147483647 w 192"/>
                  <a:gd name="T21" fmla="*/ 0 h 125"/>
                  <a:gd name="T22" fmla="*/ 2147483647 w 192"/>
                  <a:gd name="T23" fmla="*/ 1205289175 h 125"/>
                  <a:gd name="T24" fmla="*/ 2147483647 w 192"/>
                  <a:gd name="T25" fmla="*/ 1855927050 h 125"/>
                  <a:gd name="T26" fmla="*/ 2147483647 w 192"/>
                  <a:gd name="T27" fmla="*/ 2147483647 h 125"/>
                  <a:gd name="T28" fmla="*/ 2147483647 w 192"/>
                  <a:gd name="T29" fmla="*/ 2147483647 h 125"/>
                  <a:gd name="T30" fmla="*/ 2147483647 w 192"/>
                  <a:gd name="T31" fmla="*/ 2147483647 h 125"/>
                  <a:gd name="T32" fmla="*/ 2147483647 w 192"/>
                  <a:gd name="T33" fmla="*/ 2147483647 h 125"/>
                  <a:gd name="T34" fmla="*/ 2147483647 w 192"/>
                  <a:gd name="T35" fmla="*/ 2147483647 h 125"/>
                  <a:gd name="T36" fmla="*/ 2147483647 w 192"/>
                  <a:gd name="T37" fmla="*/ 2147483647 h 125"/>
                  <a:gd name="T38" fmla="*/ 2147483647 w 192"/>
                  <a:gd name="T39" fmla="*/ 2147483647 h 125"/>
                  <a:gd name="T40" fmla="*/ 2147483647 w 192"/>
                  <a:gd name="T41" fmla="*/ 2147483647 h 125"/>
                  <a:gd name="T42" fmla="*/ 2147483647 w 192"/>
                  <a:gd name="T43" fmla="*/ 2147483647 h 125"/>
                  <a:gd name="T44" fmla="*/ 2147483647 w 192"/>
                  <a:gd name="T45" fmla="*/ 2147483647 h 125"/>
                  <a:gd name="T46" fmla="*/ 2147483647 w 192"/>
                  <a:gd name="T47" fmla="*/ 2147483647 h 125"/>
                  <a:gd name="T48" fmla="*/ 2147483647 w 192"/>
                  <a:gd name="T49" fmla="*/ 2147483647 h 125"/>
                  <a:gd name="T50" fmla="*/ 2147483647 w 192"/>
                  <a:gd name="T51" fmla="*/ 2147483647 h 125"/>
                  <a:gd name="T52" fmla="*/ 2147483647 w 192"/>
                  <a:gd name="T53" fmla="*/ 2147483647 h 125"/>
                  <a:gd name="T54" fmla="*/ 2147483647 w 192"/>
                  <a:gd name="T55" fmla="*/ 2147483647 h 125"/>
                  <a:gd name="T56" fmla="*/ 2147483647 w 192"/>
                  <a:gd name="T57" fmla="*/ 2147483647 h 125"/>
                  <a:gd name="T58" fmla="*/ 2147483647 w 192"/>
                  <a:gd name="T59" fmla="*/ 2147483647 h 125"/>
                  <a:gd name="T60" fmla="*/ 2147483647 w 192"/>
                  <a:gd name="T61" fmla="*/ 2147483647 h 125"/>
                  <a:gd name="T62" fmla="*/ 2147483647 w 192"/>
                  <a:gd name="T63" fmla="*/ 2147483647 h 125"/>
                  <a:gd name="T64" fmla="*/ 2147483647 w 192"/>
                  <a:gd name="T65" fmla="*/ 2147483647 h 125"/>
                  <a:gd name="T66" fmla="*/ 2147483647 w 192"/>
                  <a:gd name="T67" fmla="*/ 2147483647 h 125"/>
                  <a:gd name="T68" fmla="*/ 2147483647 w 192"/>
                  <a:gd name="T69" fmla="*/ 2147483647 h 125"/>
                  <a:gd name="T70" fmla="*/ 2147483647 w 192"/>
                  <a:gd name="T71" fmla="*/ 2147483647 h 125"/>
                  <a:gd name="T72" fmla="*/ 2147483647 w 192"/>
                  <a:gd name="T73" fmla="*/ 2147483647 h 125"/>
                  <a:gd name="T74" fmla="*/ 2147483647 w 192"/>
                  <a:gd name="T75" fmla="*/ 2147483647 h 125"/>
                  <a:gd name="T76" fmla="*/ 2015461643 w 192"/>
                  <a:gd name="T77" fmla="*/ 2147483647 h 125"/>
                  <a:gd name="T78" fmla="*/ 1787740748 w 192"/>
                  <a:gd name="T79" fmla="*/ 2147483647 h 125"/>
                  <a:gd name="T80" fmla="*/ 1348340330 w 192"/>
                  <a:gd name="T81" fmla="*/ 2147483647 h 125"/>
                  <a:gd name="T82" fmla="*/ 788003254 w 192"/>
                  <a:gd name="T83" fmla="*/ 2147483647 h 125"/>
                  <a:gd name="T84" fmla="*/ 332281042 w 192"/>
                  <a:gd name="T85" fmla="*/ 2147483647 h 125"/>
                  <a:gd name="T86" fmla="*/ 0 w 192"/>
                  <a:gd name="T87" fmla="*/ 2147483647 h 125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92"/>
                  <a:gd name="T133" fmla="*/ 0 h 125"/>
                  <a:gd name="T134" fmla="*/ 192 w 192"/>
                  <a:gd name="T135" fmla="*/ 125 h 125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92" h="125">
                    <a:moveTo>
                      <a:pt x="0" y="21"/>
                    </a:moveTo>
                    <a:lnTo>
                      <a:pt x="6" y="16"/>
                    </a:lnTo>
                    <a:lnTo>
                      <a:pt x="11" y="13"/>
                    </a:lnTo>
                    <a:lnTo>
                      <a:pt x="18" y="10"/>
                    </a:lnTo>
                    <a:lnTo>
                      <a:pt x="29" y="6"/>
                    </a:lnTo>
                    <a:lnTo>
                      <a:pt x="40" y="2"/>
                    </a:lnTo>
                    <a:lnTo>
                      <a:pt x="50" y="1"/>
                    </a:lnTo>
                    <a:lnTo>
                      <a:pt x="60" y="0"/>
                    </a:lnTo>
                    <a:lnTo>
                      <a:pt x="72" y="0"/>
                    </a:lnTo>
                    <a:lnTo>
                      <a:pt x="87" y="0"/>
                    </a:lnTo>
                    <a:lnTo>
                      <a:pt x="100" y="0"/>
                    </a:lnTo>
                    <a:lnTo>
                      <a:pt x="113" y="2"/>
                    </a:lnTo>
                    <a:lnTo>
                      <a:pt x="121" y="3"/>
                    </a:lnTo>
                    <a:lnTo>
                      <a:pt x="132" y="7"/>
                    </a:lnTo>
                    <a:lnTo>
                      <a:pt x="142" y="11"/>
                    </a:lnTo>
                    <a:lnTo>
                      <a:pt x="149" y="15"/>
                    </a:lnTo>
                    <a:lnTo>
                      <a:pt x="154" y="17"/>
                    </a:lnTo>
                    <a:lnTo>
                      <a:pt x="155" y="25"/>
                    </a:lnTo>
                    <a:lnTo>
                      <a:pt x="156" y="29"/>
                    </a:lnTo>
                    <a:lnTo>
                      <a:pt x="157" y="39"/>
                    </a:lnTo>
                    <a:lnTo>
                      <a:pt x="161" y="53"/>
                    </a:lnTo>
                    <a:lnTo>
                      <a:pt x="166" y="67"/>
                    </a:lnTo>
                    <a:lnTo>
                      <a:pt x="173" y="87"/>
                    </a:lnTo>
                    <a:lnTo>
                      <a:pt x="182" y="107"/>
                    </a:lnTo>
                    <a:lnTo>
                      <a:pt x="187" y="117"/>
                    </a:lnTo>
                    <a:lnTo>
                      <a:pt x="191" y="124"/>
                    </a:lnTo>
                    <a:lnTo>
                      <a:pt x="180" y="117"/>
                    </a:lnTo>
                    <a:lnTo>
                      <a:pt x="170" y="110"/>
                    </a:lnTo>
                    <a:lnTo>
                      <a:pt x="156" y="104"/>
                    </a:lnTo>
                    <a:lnTo>
                      <a:pt x="140" y="97"/>
                    </a:lnTo>
                    <a:lnTo>
                      <a:pt x="124" y="92"/>
                    </a:lnTo>
                    <a:lnTo>
                      <a:pt x="109" y="89"/>
                    </a:lnTo>
                    <a:lnTo>
                      <a:pt x="90" y="87"/>
                    </a:lnTo>
                    <a:lnTo>
                      <a:pt x="72" y="86"/>
                    </a:lnTo>
                    <a:lnTo>
                      <a:pt x="54" y="87"/>
                    </a:lnTo>
                    <a:lnTo>
                      <a:pt x="36" y="90"/>
                    </a:lnTo>
                    <a:lnTo>
                      <a:pt x="20" y="95"/>
                    </a:lnTo>
                    <a:lnTo>
                      <a:pt x="20" y="87"/>
                    </a:lnTo>
                    <a:lnTo>
                      <a:pt x="18" y="75"/>
                    </a:lnTo>
                    <a:lnTo>
                      <a:pt x="16" y="62"/>
                    </a:lnTo>
                    <a:lnTo>
                      <a:pt x="12" y="50"/>
                    </a:lnTo>
                    <a:lnTo>
                      <a:pt x="7" y="38"/>
                    </a:lnTo>
                    <a:lnTo>
                      <a:pt x="3" y="28"/>
                    </a:lnTo>
                    <a:lnTo>
                      <a:pt x="0" y="21"/>
                    </a:lnTo>
                  </a:path>
                </a:pathLst>
              </a:custGeom>
              <a:solidFill>
                <a:schemeClr val="accent2"/>
              </a:solidFill>
              <a:ln w="12700" cap="rnd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  <p:sp>
            <p:nvSpPr>
              <p:cNvPr id="41" name="Freeform 14"/>
              <p:cNvSpPr>
                <a:spLocks/>
              </p:cNvSpPr>
              <p:nvPr/>
            </p:nvSpPr>
            <p:spPr bwMode="auto">
              <a:xfrm>
                <a:off x="2520" y="2542"/>
                <a:ext cx="409" cy="733"/>
              </a:xfrm>
              <a:custGeom>
                <a:avLst/>
                <a:gdLst>
                  <a:gd name="T0" fmla="*/ 2147483647 w 64"/>
                  <a:gd name="T1" fmla="*/ 2147483647 h 97"/>
                  <a:gd name="T2" fmla="*/ 2147483647 w 64"/>
                  <a:gd name="T3" fmla="*/ 2147483647 h 97"/>
                  <a:gd name="T4" fmla="*/ 2147483647 w 64"/>
                  <a:gd name="T5" fmla="*/ 2147483647 h 97"/>
                  <a:gd name="T6" fmla="*/ 2147483647 w 64"/>
                  <a:gd name="T7" fmla="*/ 2147483647 h 97"/>
                  <a:gd name="T8" fmla="*/ 1474403806 w 64"/>
                  <a:gd name="T9" fmla="*/ 2147483647 h 97"/>
                  <a:gd name="T10" fmla="*/ 906781607 w 64"/>
                  <a:gd name="T11" fmla="*/ 2147483647 h 97"/>
                  <a:gd name="T12" fmla="*/ 676067475 w 64"/>
                  <a:gd name="T13" fmla="*/ 2147483647 h 97"/>
                  <a:gd name="T14" fmla="*/ 570276813 w 64"/>
                  <a:gd name="T15" fmla="*/ 2147483647 h 97"/>
                  <a:gd name="T16" fmla="*/ 570276813 w 64"/>
                  <a:gd name="T17" fmla="*/ 2147483647 h 97"/>
                  <a:gd name="T18" fmla="*/ 570276813 w 64"/>
                  <a:gd name="T19" fmla="*/ 2147483647 h 97"/>
                  <a:gd name="T20" fmla="*/ 105790535 w 64"/>
                  <a:gd name="T21" fmla="*/ 2147483647 h 97"/>
                  <a:gd name="T22" fmla="*/ 105790535 w 64"/>
                  <a:gd name="T23" fmla="*/ 2147483647 h 97"/>
                  <a:gd name="T24" fmla="*/ 0 w 64"/>
                  <a:gd name="T25" fmla="*/ 2147483647 h 97"/>
                  <a:gd name="T26" fmla="*/ 0 w 64"/>
                  <a:gd name="T27" fmla="*/ 2147483647 h 97"/>
                  <a:gd name="T28" fmla="*/ 0 w 64"/>
                  <a:gd name="T29" fmla="*/ 2147483647 h 97"/>
                  <a:gd name="T30" fmla="*/ 1474403806 w 64"/>
                  <a:gd name="T31" fmla="*/ 1850326220 h 97"/>
                  <a:gd name="T32" fmla="*/ 2147483647 w 64"/>
                  <a:gd name="T33" fmla="*/ 637391934 h 97"/>
                  <a:gd name="T34" fmla="*/ 2147483647 w 64"/>
                  <a:gd name="T35" fmla="*/ 0 h 97"/>
                  <a:gd name="T36" fmla="*/ 2147483647 w 64"/>
                  <a:gd name="T37" fmla="*/ 1201575056 h 97"/>
                  <a:gd name="T38" fmla="*/ 2147483647 w 64"/>
                  <a:gd name="T39" fmla="*/ 2147483647 h 97"/>
                  <a:gd name="T40" fmla="*/ 2147483647 w 64"/>
                  <a:gd name="T41" fmla="*/ 2147483647 h 97"/>
                  <a:gd name="T42" fmla="*/ 2147483647 w 64"/>
                  <a:gd name="T43" fmla="*/ 2147483647 h 97"/>
                  <a:gd name="T44" fmla="*/ 2147483647 w 64"/>
                  <a:gd name="T45" fmla="*/ 2147483647 h 97"/>
                  <a:gd name="T46" fmla="*/ 2147483647 w 64"/>
                  <a:gd name="T47" fmla="*/ 2147483647 h 97"/>
                  <a:gd name="T48" fmla="*/ 2147483647 w 64"/>
                  <a:gd name="T49" fmla="*/ 2147483647 h 97"/>
                  <a:gd name="T50" fmla="*/ 2147483647 w 64"/>
                  <a:gd name="T51" fmla="*/ 2147483647 h 97"/>
                  <a:gd name="T52" fmla="*/ 2147483647 w 64"/>
                  <a:gd name="T53" fmla="*/ 2147483647 h 97"/>
                  <a:gd name="T54" fmla="*/ 2147483647 w 64"/>
                  <a:gd name="T55" fmla="*/ 2147483647 h 9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64"/>
                  <a:gd name="T85" fmla="*/ 0 h 97"/>
                  <a:gd name="T86" fmla="*/ 64 w 64"/>
                  <a:gd name="T87" fmla="*/ 97 h 9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64" h="97">
                    <a:moveTo>
                      <a:pt x="63" y="88"/>
                    </a:moveTo>
                    <a:lnTo>
                      <a:pt x="49" y="85"/>
                    </a:lnTo>
                    <a:lnTo>
                      <a:pt x="37" y="85"/>
                    </a:lnTo>
                    <a:lnTo>
                      <a:pt x="26" y="85"/>
                    </a:lnTo>
                    <a:lnTo>
                      <a:pt x="13" y="89"/>
                    </a:lnTo>
                    <a:lnTo>
                      <a:pt x="8" y="96"/>
                    </a:lnTo>
                    <a:lnTo>
                      <a:pt x="6" y="83"/>
                    </a:lnTo>
                    <a:lnTo>
                      <a:pt x="5" y="77"/>
                    </a:lnTo>
                    <a:lnTo>
                      <a:pt x="5" y="66"/>
                    </a:lnTo>
                    <a:lnTo>
                      <a:pt x="1" y="51"/>
                    </a:lnTo>
                    <a:lnTo>
                      <a:pt x="1" y="39"/>
                    </a:lnTo>
                    <a:lnTo>
                      <a:pt x="0" y="27"/>
                    </a:lnTo>
                    <a:lnTo>
                      <a:pt x="0" y="14"/>
                    </a:lnTo>
                    <a:lnTo>
                      <a:pt x="0" y="6"/>
                    </a:lnTo>
                    <a:lnTo>
                      <a:pt x="13" y="3"/>
                    </a:lnTo>
                    <a:lnTo>
                      <a:pt x="32" y="1"/>
                    </a:lnTo>
                    <a:lnTo>
                      <a:pt x="43" y="0"/>
                    </a:lnTo>
                    <a:lnTo>
                      <a:pt x="60" y="2"/>
                    </a:lnTo>
                    <a:lnTo>
                      <a:pt x="55" y="12"/>
                    </a:lnTo>
                    <a:lnTo>
                      <a:pt x="53" y="22"/>
                    </a:lnTo>
                    <a:lnTo>
                      <a:pt x="53" y="30"/>
                    </a:lnTo>
                    <a:lnTo>
                      <a:pt x="53" y="39"/>
                    </a:lnTo>
                    <a:lnTo>
                      <a:pt x="51" y="48"/>
                    </a:lnTo>
                    <a:lnTo>
                      <a:pt x="53" y="58"/>
                    </a:lnTo>
                    <a:lnTo>
                      <a:pt x="55" y="67"/>
                    </a:lnTo>
                    <a:lnTo>
                      <a:pt x="59" y="77"/>
                    </a:lnTo>
                    <a:lnTo>
                      <a:pt x="63" y="88"/>
                    </a:lnTo>
                  </a:path>
                </a:pathLst>
              </a:custGeom>
              <a:solidFill>
                <a:schemeClr val="accent2"/>
              </a:solidFill>
              <a:ln w="12700" cap="rnd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  <p:sp>
            <p:nvSpPr>
              <p:cNvPr id="42" name="Freeform 15"/>
              <p:cNvSpPr>
                <a:spLocks/>
              </p:cNvSpPr>
              <p:nvPr/>
            </p:nvSpPr>
            <p:spPr bwMode="auto">
              <a:xfrm>
                <a:off x="2578" y="3192"/>
                <a:ext cx="453" cy="431"/>
              </a:xfrm>
              <a:custGeom>
                <a:avLst/>
                <a:gdLst>
                  <a:gd name="T0" fmla="*/ 2147483647 w 71"/>
                  <a:gd name="T1" fmla="*/ 2147483647 h 57"/>
                  <a:gd name="T2" fmla="*/ 2147483647 w 71"/>
                  <a:gd name="T3" fmla="*/ 2147483647 h 57"/>
                  <a:gd name="T4" fmla="*/ 2147483647 w 71"/>
                  <a:gd name="T5" fmla="*/ 2147483647 h 57"/>
                  <a:gd name="T6" fmla="*/ 2147483647 w 71"/>
                  <a:gd name="T7" fmla="*/ 1206827261 h 57"/>
                  <a:gd name="T8" fmla="*/ 2147483647 w 71"/>
                  <a:gd name="T9" fmla="*/ 0 h 57"/>
                  <a:gd name="T10" fmla="*/ 2147483647 w 71"/>
                  <a:gd name="T11" fmla="*/ 0 h 57"/>
                  <a:gd name="T12" fmla="*/ 560379798 w 71"/>
                  <a:gd name="T13" fmla="*/ 1859874899 h 57"/>
                  <a:gd name="T14" fmla="*/ 0 w 71"/>
                  <a:gd name="T15" fmla="*/ 2147483647 h 57"/>
                  <a:gd name="T16" fmla="*/ 104154455 w 71"/>
                  <a:gd name="T17" fmla="*/ 2147483647 h 57"/>
                  <a:gd name="T18" fmla="*/ 104154455 w 71"/>
                  <a:gd name="T19" fmla="*/ 2147483647 h 57"/>
                  <a:gd name="T20" fmla="*/ 104154455 w 71"/>
                  <a:gd name="T21" fmla="*/ 2147483647 h 57"/>
                  <a:gd name="T22" fmla="*/ 228144994 w 71"/>
                  <a:gd name="T23" fmla="*/ 2147483647 h 57"/>
                  <a:gd name="T24" fmla="*/ 332299526 w 71"/>
                  <a:gd name="T25" fmla="*/ 2147483647 h 57"/>
                  <a:gd name="T26" fmla="*/ 664534534 w 71"/>
                  <a:gd name="T27" fmla="*/ 2147483647 h 57"/>
                  <a:gd name="T28" fmla="*/ 1683296438 w 71"/>
                  <a:gd name="T29" fmla="*/ 2147483647 h 57"/>
                  <a:gd name="T30" fmla="*/ 2147483647 w 71"/>
                  <a:gd name="T31" fmla="*/ 2147483647 h 57"/>
                  <a:gd name="T32" fmla="*/ 2147483647 w 71"/>
                  <a:gd name="T33" fmla="*/ 2147483647 h 57"/>
                  <a:gd name="T34" fmla="*/ 2147483647 w 71"/>
                  <a:gd name="T35" fmla="*/ 2147483647 h 57"/>
                  <a:gd name="T36" fmla="*/ 2147483647 w 71"/>
                  <a:gd name="T37" fmla="*/ 2147483647 h 5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1"/>
                  <a:gd name="T58" fmla="*/ 0 h 57"/>
                  <a:gd name="T59" fmla="*/ 71 w 71"/>
                  <a:gd name="T60" fmla="*/ 57 h 5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1" h="57">
                    <a:moveTo>
                      <a:pt x="70" y="52"/>
                    </a:moveTo>
                    <a:lnTo>
                      <a:pt x="61" y="34"/>
                    </a:lnTo>
                    <a:lnTo>
                      <a:pt x="57" y="15"/>
                    </a:lnTo>
                    <a:lnTo>
                      <a:pt x="53" y="2"/>
                    </a:lnTo>
                    <a:lnTo>
                      <a:pt x="39" y="0"/>
                    </a:lnTo>
                    <a:lnTo>
                      <a:pt x="26" y="0"/>
                    </a:lnTo>
                    <a:lnTo>
                      <a:pt x="5" y="3"/>
                    </a:lnTo>
                    <a:lnTo>
                      <a:pt x="0" y="4"/>
                    </a:lnTo>
                    <a:lnTo>
                      <a:pt x="1" y="15"/>
                    </a:lnTo>
                    <a:lnTo>
                      <a:pt x="1" y="28"/>
                    </a:lnTo>
                    <a:lnTo>
                      <a:pt x="1" y="38"/>
                    </a:lnTo>
                    <a:lnTo>
                      <a:pt x="2" y="44"/>
                    </a:lnTo>
                    <a:lnTo>
                      <a:pt x="3" y="53"/>
                    </a:lnTo>
                    <a:lnTo>
                      <a:pt x="6" y="56"/>
                    </a:lnTo>
                    <a:lnTo>
                      <a:pt x="15" y="49"/>
                    </a:lnTo>
                    <a:lnTo>
                      <a:pt x="32" y="48"/>
                    </a:lnTo>
                    <a:lnTo>
                      <a:pt x="47" y="48"/>
                    </a:lnTo>
                    <a:lnTo>
                      <a:pt x="59" y="50"/>
                    </a:lnTo>
                    <a:lnTo>
                      <a:pt x="70" y="52"/>
                    </a:lnTo>
                  </a:path>
                </a:pathLst>
              </a:custGeom>
              <a:solidFill>
                <a:srgbClr val="FFFF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  <p:sp>
            <p:nvSpPr>
              <p:cNvPr id="43" name="Freeform 16"/>
              <p:cNvSpPr>
                <a:spLocks/>
              </p:cNvSpPr>
              <p:nvPr/>
            </p:nvSpPr>
            <p:spPr bwMode="auto">
              <a:xfrm>
                <a:off x="1742" y="2981"/>
                <a:ext cx="842" cy="597"/>
              </a:xfrm>
              <a:custGeom>
                <a:avLst/>
                <a:gdLst>
                  <a:gd name="T0" fmla="*/ 2147483647 w 132"/>
                  <a:gd name="T1" fmla="*/ 2147483647 h 79"/>
                  <a:gd name="T2" fmla="*/ 2147483647 w 132"/>
                  <a:gd name="T3" fmla="*/ 2147483647 h 79"/>
                  <a:gd name="T4" fmla="*/ 2147483647 w 132"/>
                  <a:gd name="T5" fmla="*/ 2147483647 h 79"/>
                  <a:gd name="T6" fmla="*/ 2147483647 w 132"/>
                  <a:gd name="T7" fmla="*/ 2147483647 h 79"/>
                  <a:gd name="T8" fmla="*/ 2147483647 w 132"/>
                  <a:gd name="T9" fmla="*/ 2147483647 h 79"/>
                  <a:gd name="T10" fmla="*/ 2147483647 w 132"/>
                  <a:gd name="T11" fmla="*/ 2147483647 h 79"/>
                  <a:gd name="T12" fmla="*/ 2147483647 w 132"/>
                  <a:gd name="T13" fmla="*/ 2147483647 h 79"/>
                  <a:gd name="T14" fmla="*/ 2147483647 w 132"/>
                  <a:gd name="T15" fmla="*/ 2147483647 h 79"/>
                  <a:gd name="T16" fmla="*/ 2147483647 w 132"/>
                  <a:gd name="T17" fmla="*/ 2147483647 h 79"/>
                  <a:gd name="T18" fmla="*/ 2147483647 w 132"/>
                  <a:gd name="T19" fmla="*/ 2147483647 h 79"/>
                  <a:gd name="T20" fmla="*/ 2147483647 w 132"/>
                  <a:gd name="T21" fmla="*/ 2147483647 h 79"/>
                  <a:gd name="T22" fmla="*/ 2147483647 w 132"/>
                  <a:gd name="T23" fmla="*/ 2147483647 h 79"/>
                  <a:gd name="T24" fmla="*/ 2147483647 w 132"/>
                  <a:gd name="T25" fmla="*/ 0 h 79"/>
                  <a:gd name="T26" fmla="*/ 0 w 132"/>
                  <a:gd name="T27" fmla="*/ 2147483647 h 79"/>
                  <a:gd name="T28" fmla="*/ 1345795432 w 132"/>
                  <a:gd name="T29" fmla="*/ 2147483647 h 79"/>
                  <a:gd name="T30" fmla="*/ 2147483647 w 132"/>
                  <a:gd name="T31" fmla="*/ 2147483647 h 79"/>
                  <a:gd name="T32" fmla="*/ 2147483647 w 132"/>
                  <a:gd name="T33" fmla="*/ 2147483647 h 7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2"/>
                  <a:gd name="T52" fmla="*/ 0 h 79"/>
                  <a:gd name="T53" fmla="*/ 132 w 132"/>
                  <a:gd name="T54" fmla="*/ 79 h 7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2" h="79">
                    <a:moveTo>
                      <a:pt x="24" y="58"/>
                    </a:moveTo>
                    <a:lnTo>
                      <a:pt x="41" y="58"/>
                    </a:lnTo>
                    <a:lnTo>
                      <a:pt x="67" y="58"/>
                    </a:lnTo>
                    <a:lnTo>
                      <a:pt x="96" y="64"/>
                    </a:lnTo>
                    <a:lnTo>
                      <a:pt x="116" y="71"/>
                    </a:lnTo>
                    <a:lnTo>
                      <a:pt x="129" y="78"/>
                    </a:lnTo>
                    <a:lnTo>
                      <a:pt x="131" y="76"/>
                    </a:lnTo>
                    <a:lnTo>
                      <a:pt x="120" y="55"/>
                    </a:lnTo>
                    <a:lnTo>
                      <a:pt x="114" y="34"/>
                    </a:lnTo>
                    <a:lnTo>
                      <a:pt x="106" y="20"/>
                    </a:lnTo>
                    <a:lnTo>
                      <a:pt x="77" y="12"/>
                    </a:lnTo>
                    <a:lnTo>
                      <a:pt x="55" y="4"/>
                    </a:lnTo>
                    <a:lnTo>
                      <a:pt x="20" y="0"/>
                    </a:lnTo>
                    <a:lnTo>
                      <a:pt x="0" y="4"/>
                    </a:lnTo>
                    <a:lnTo>
                      <a:pt x="12" y="30"/>
                    </a:lnTo>
                    <a:lnTo>
                      <a:pt x="20" y="50"/>
                    </a:lnTo>
                    <a:lnTo>
                      <a:pt x="24" y="58"/>
                    </a:lnTo>
                  </a:path>
                </a:pathLst>
              </a:custGeom>
              <a:solidFill>
                <a:srgbClr val="FFFF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  <p:sp>
            <p:nvSpPr>
              <p:cNvPr id="44" name="Freeform 17"/>
              <p:cNvSpPr>
                <a:spLocks/>
              </p:cNvSpPr>
              <p:nvPr/>
            </p:nvSpPr>
            <p:spPr bwMode="auto">
              <a:xfrm>
                <a:off x="594" y="2633"/>
                <a:ext cx="1276" cy="741"/>
              </a:xfrm>
              <a:custGeom>
                <a:avLst/>
                <a:gdLst>
                  <a:gd name="T0" fmla="*/ 0 w 200"/>
                  <a:gd name="T1" fmla="*/ 2147483647 h 98"/>
                  <a:gd name="T2" fmla="*/ 1348078277 w 200"/>
                  <a:gd name="T3" fmla="*/ 2147483647 h 98"/>
                  <a:gd name="T4" fmla="*/ 2147483647 w 200"/>
                  <a:gd name="T5" fmla="*/ 2147483647 h 98"/>
                  <a:gd name="T6" fmla="*/ 2147483647 w 200"/>
                  <a:gd name="T7" fmla="*/ 2147483647 h 98"/>
                  <a:gd name="T8" fmla="*/ 2147483647 w 200"/>
                  <a:gd name="T9" fmla="*/ 2147483647 h 98"/>
                  <a:gd name="T10" fmla="*/ 2147483647 w 200"/>
                  <a:gd name="T11" fmla="*/ 2147483647 h 98"/>
                  <a:gd name="T12" fmla="*/ 2147483647 w 200"/>
                  <a:gd name="T13" fmla="*/ 2147483647 h 98"/>
                  <a:gd name="T14" fmla="*/ 2147483647 w 200"/>
                  <a:gd name="T15" fmla="*/ 2147483647 h 98"/>
                  <a:gd name="T16" fmla="*/ 2147483647 w 200"/>
                  <a:gd name="T17" fmla="*/ 2147483647 h 98"/>
                  <a:gd name="T18" fmla="*/ 2147483647 w 200"/>
                  <a:gd name="T19" fmla="*/ 2147483647 h 98"/>
                  <a:gd name="T20" fmla="*/ 2147483647 w 200"/>
                  <a:gd name="T21" fmla="*/ 2147483647 h 98"/>
                  <a:gd name="T22" fmla="*/ 2147483647 w 200"/>
                  <a:gd name="T23" fmla="*/ 2147483647 h 98"/>
                  <a:gd name="T24" fmla="*/ 2147483647 w 200"/>
                  <a:gd name="T25" fmla="*/ 2147483647 h 98"/>
                  <a:gd name="T26" fmla="*/ 2147483647 w 200"/>
                  <a:gd name="T27" fmla="*/ 641550946 h 98"/>
                  <a:gd name="T28" fmla="*/ 2147483647 w 200"/>
                  <a:gd name="T29" fmla="*/ 0 h 98"/>
                  <a:gd name="T30" fmla="*/ 1891444643 w 200"/>
                  <a:gd name="T31" fmla="*/ 1859607214 h 98"/>
                  <a:gd name="T32" fmla="*/ 0 w 200"/>
                  <a:gd name="T33" fmla="*/ 2147483647 h 98"/>
                  <a:gd name="T34" fmla="*/ 104131291 w 200"/>
                  <a:gd name="T35" fmla="*/ 2147483647 h 98"/>
                  <a:gd name="T36" fmla="*/ 104131291 w 200"/>
                  <a:gd name="T37" fmla="*/ 2147483647 h 98"/>
                  <a:gd name="T38" fmla="*/ 0 w 200"/>
                  <a:gd name="T39" fmla="*/ 2147483647 h 9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200"/>
                  <a:gd name="T61" fmla="*/ 0 h 98"/>
                  <a:gd name="T62" fmla="*/ 200 w 200"/>
                  <a:gd name="T63" fmla="*/ 98 h 98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200" h="98">
                    <a:moveTo>
                      <a:pt x="0" y="62"/>
                    </a:moveTo>
                    <a:lnTo>
                      <a:pt x="12" y="58"/>
                    </a:lnTo>
                    <a:lnTo>
                      <a:pt x="38" y="55"/>
                    </a:lnTo>
                    <a:lnTo>
                      <a:pt x="60" y="55"/>
                    </a:lnTo>
                    <a:lnTo>
                      <a:pt x="86" y="59"/>
                    </a:lnTo>
                    <a:lnTo>
                      <a:pt x="120" y="69"/>
                    </a:lnTo>
                    <a:lnTo>
                      <a:pt x="174" y="86"/>
                    </a:lnTo>
                    <a:lnTo>
                      <a:pt x="199" y="97"/>
                    </a:lnTo>
                    <a:lnTo>
                      <a:pt x="184" y="66"/>
                    </a:lnTo>
                    <a:lnTo>
                      <a:pt x="171" y="43"/>
                    </a:lnTo>
                    <a:lnTo>
                      <a:pt x="164" y="35"/>
                    </a:lnTo>
                    <a:lnTo>
                      <a:pt x="138" y="20"/>
                    </a:lnTo>
                    <a:lnTo>
                      <a:pt x="105" y="7"/>
                    </a:lnTo>
                    <a:lnTo>
                      <a:pt x="67" y="1"/>
                    </a:lnTo>
                    <a:lnTo>
                      <a:pt x="36" y="0"/>
                    </a:lnTo>
                    <a:lnTo>
                      <a:pt x="17" y="3"/>
                    </a:lnTo>
                    <a:lnTo>
                      <a:pt x="0" y="11"/>
                    </a:lnTo>
                    <a:lnTo>
                      <a:pt x="1" y="23"/>
                    </a:lnTo>
                    <a:lnTo>
                      <a:pt x="1" y="47"/>
                    </a:lnTo>
                    <a:lnTo>
                      <a:pt x="0" y="62"/>
                    </a:lnTo>
                  </a:path>
                </a:pathLst>
              </a:custGeom>
              <a:solidFill>
                <a:srgbClr val="FFFF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  <p:sp>
            <p:nvSpPr>
              <p:cNvPr id="45" name="Freeform 18"/>
              <p:cNvSpPr>
                <a:spLocks/>
              </p:cNvSpPr>
              <p:nvPr/>
            </p:nvSpPr>
            <p:spPr bwMode="auto">
              <a:xfrm>
                <a:off x="1449" y="3555"/>
                <a:ext cx="567" cy="378"/>
              </a:xfrm>
              <a:custGeom>
                <a:avLst/>
                <a:gdLst>
                  <a:gd name="T0" fmla="*/ 0 w 89"/>
                  <a:gd name="T1" fmla="*/ 0 h 50"/>
                  <a:gd name="T2" fmla="*/ 328406593 w 89"/>
                  <a:gd name="T3" fmla="*/ 2147483647 h 50"/>
                  <a:gd name="T4" fmla="*/ 1435458602 w 89"/>
                  <a:gd name="T5" fmla="*/ 2147483647 h 50"/>
                  <a:gd name="T6" fmla="*/ 2147483647 w 89"/>
                  <a:gd name="T7" fmla="*/ 2147483647 h 50"/>
                  <a:gd name="T8" fmla="*/ 2147483647 w 89"/>
                  <a:gd name="T9" fmla="*/ 2147483647 h 50"/>
                  <a:gd name="T10" fmla="*/ 2147483647 w 89"/>
                  <a:gd name="T11" fmla="*/ 2147483647 h 50"/>
                  <a:gd name="T12" fmla="*/ 2147483647 w 89"/>
                  <a:gd name="T13" fmla="*/ 2147483647 h 50"/>
                  <a:gd name="T14" fmla="*/ 2147483647 w 89"/>
                  <a:gd name="T15" fmla="*/ 2147483647 h 50"/>
                  <a:gd name="T16" fmla="*/ 2147483647 w 89"/>
                  <a:gd name="T17" fmla="*/ 2147483647 h 50"/>
                  <a:gd name="T18" fmla="*/ 2147483647 w 89"/>
                  <a:gd name="T19" fmla="*/ 2147483647 h 50"/>
                  <a:gd name="T20" fmla="*/ 2147483647 w 89"/>
                  <a:gd name="T21" fmla="*/ 2147483647 h 50"/>
                  <a:gd name="T22" fmla="*/ 2147483647 w 89"/>
                  <a:gd name="T23" fmla="*/ 2147483647 h 50"/>
                  <a:gd name="T24" fmla="*/ 2147483647 w 89"/>
                  <a:gd name="T25" fmla="*/ 2147483647 h 50"/>
                  <a:gd name="T26" fmla="*/ 0 w 89"/>
                  <a:gd name="T27" fmla="*/ 0 h 5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89"/>
                  <a:gd name="T43" fmla="*/ 0 h 50"/>
                  <a:gd name="T44" fmla="*/ 89 w 89"/>
                  <a:gd name="T45" fmla="*/ 50 h 5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89" h="50">
                    <a:moveTo>
                      <a:pt x="0" y="0"/>
                    </a:moveTo>
                    <a:lnTo>
                      <a:pt x="3" y="49"/>
                    </a:lnTo>
                    <a:lnTo>
                      <a:pt x="13" y="43"/>
                    </a:lnTo>
                    <a:lnTo>
                      <a:pt x="21" y="38"/>
                    </a:lnTo>
                    <a:lnTo>
                      <a:pt x="35" y="35"/>
                    </a:lnTo>
                    <a:lnTo>
                      <a:pt x="47" y="38"/>
                    </a:lnTo>
                    <a:lnTo>
                      <a:pt x="61" y="39"/>
                    </a:lnTo>
                    <a:lnTo>
                      <a:pt x="77" y="41"/>
                    </a:lnTo>
                    <a:lnTo>
                      <a:pt x="87" y="36"/>
                    </a:lnTo>
                    <a:lnTo>
                      <a:pt x="88" y="29"/>
                    </a:lnTo>
                    <a:lnTo>
                      <a:pt x="78" y="25"/>
                    </a:lnTo>
                    <a:lnTo>
                      <a:pt x="54" y="11"/>
                    </a:lnTo>
                    <a:lnTo>
                      <a:pt x="29" y="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CC66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  <p:sp>
            <p:nvSpPr>
              <p:cNvPr id="46" name="Freeform 19"/>
              <p:cNvSpPr>
                <a:spLocks/>
              </p:cNvSpPr>
              <p:nvPr/>
            </p:nvSpPr>
            <p:spPr bwMode="auto">
              <a:xfrm>
                <a:off x="505" y="3018"/>
                <a:ext cx="1511" cy="779"/>
              </a:xfrm>
              <a:custGeom>
                <a:avLst/>
                <a:gdLst>
                  <a:gd name="T0" fmla="*/ 1444230616 w 237"/>
                  <a:gd name="T1" fmla="*/ 2147483647 h 103"/>
                  <a:gd name="T2" fmla="*/ 2147483647 w 237"/>
                  <a:gd name="T3" fmla="*/ 1862761431 h 103"/>
                  <a:gd name="T4" fmla="*/ 2147483647 w 237"/>
                  <a:gd name="T5" fmla="*/ 0 h 103"/>
                  <a:gd name="T6" fmla="*/ 2147483647 w 237"/>
                  <a:gd name="T7" fmla="*/ 0 h 103"/>
                  <a:gd name="T8" fmla="*/ 2147483647 w 237"/>
                  <a:gd name="T9" fmla="*/ 652620413 h 103"/>
                  <a:gd name="T10" fmla="*/ 2147483647 w 237"/>
                  <a:gd name="T11" fmla="*/ 1210143681 h 103"/>
                  <a:gd name="T12" fmla="*/ 2147483647 w 237"/>
                  <a:gd name="T13" fmla="*/ 2147483647 h 103"/>
                  <a:gd name="T14" fmla="*/ 2147483647 w 237"/>
                  <a:gd name="T15" fmla="*/ 2147483647 h 103"/>
                  <a:gd name="T16" fmla="*/ 2147483647 w 237"/>
                  <a:gd name="T17" fmla="*/ 2147483647 h 103"/>
                  <a:gd name="T18" fmla="*/ 2147483647 w 237"/>
                  <a:gd name="T19" fmla="*/ 2147483647 h 103"/>
                  <a:gd name="T20" fmla="*/ 2147483647 w 237"/>
                  <a:gd name="T21" fmla="*/ 2147483647 h 103"/>
                  <a:gd name="T22" fmla="*/ 2147483647 w 237"/>
                  <a:gd name="T23" fmla="*/ 2147483647 h 103"/>
                  <a:gd name="T24" fmla="*/ 2147483647 w 237"/>
                  <a:gd name="T25" fmla="*/ 2147483647 h 103"/>
                  <a:gd name="T26" fmla="*/ 2147483647 w 237"/>
                  <a:gd name="T27" fmla="*/ 2147483647 h 103"/>
                  <a:gd name="T28" fmla="*/ 2147483647 w 237"/>
                  <a:gd name="T29" fmla="*/ 2147483647 h 103"/>
                  <a:gd name="T30" fmla="*/ 2147483647 w 237"/>
                  <a:gd name="T31" fmla="*/ 2147483647 h 103"/>
                  <a:gd name="T32" fmla="*/ 2147483647 w 237"/>
                  <a:gd name="T33" fmla="*/ 2147483647 h 103"/>
                  <a:gd name="T34" fmla="*/ 2147483647 w 237"/>
                  <a:gd name="T35" fmla="*/ 2147483647 h 103"/>
                  <a:gd name="T36" fmla="*/ 2147483647 w 237"/>
                  <a:gd name="T37" fmla="*/ 2147483647 h 103"/>
                  <a:gd name="T38" fmla="*/ 2147483647 w 237"/>
                  <a:gd name="T39" fmla="*/ 2147483647 h 103"/>
                  <a:gd name="T40" fmla="*/ 2147483647 w 237"/>
                  <a:gd name="T41" fmla="*/ 2147483647 h 103"/>
                  <a:gd name="T42" fmla="*/ 2147483647 w 237"/>
                  <a:gd name="T43" fmla="*/ 2147483647 h 103"/>
                  <a:gd name="T44" fmla="*/ 0 w 237"/>
                  <a:gd name="T45" fmla="*/ 2147483647 h 103"/>
                  <a:gd name="T46" fmla="*/ 103619916 w 237"/>
                  <a:gd name="T47" fmla="*/ 2147483647 h 103"/>
                  <a:gd name="T48" fmla="*/ 557074265 w 237"/>
                  <a:gd name="T49" fmla="*/ 2147483647 h 103"/>
                  <a:gd name="T50" fmla="*/ 660631574 w 237"/>
                  <a:gd name="T51" fmla="*/ 2147483647 h 103"/>
                  <a:gd name="T52" fmla="*/ 990776292 w 237"/>
                  <a:gd name="T53" fmla="*/ 2147483647 h 103"/>
                  <a:gd name="T54" fmla="*/ 1340137152 w 237"/>
                  <a:gd name="T55" fmla="*/ 2147483647 h 103"/>
                  <a:gd name="T56" fmla="*/ 1444230616 w 237"/>
                  <a:gd name="T57" fmla="*/ 2147483647 h 103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37"/>
                  <a:gd name="T88" fmla="*/ 0 h 103"/>
                  <a:gd name="T89" fmla="*/ 237 w 237"/>
                  <a:gd name="T90" fmla="*/ 103 h 103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37" h="103">
                    <a:moveTo>
                      <a:pt x="13" y="7"/>
                    </a:moveTo>
                    <a:lnTo>
                      <a:pt x="29" y="3"/>
                    </a:lnTo>
                    <a:lnTo>
                      <a:pt x="45" y="0"/>
                    </a:lnTo>
                    <a:lnTo>
                      <a:pt x="61" y="0"/>
                    </a:lnTo>
                    <a:lnTo>
                      <a:pt x="75" y="1"/>
                    </a:lnTo>
                    <a:lnTo>
                      <a:pt x="88" y="2"/>
                    </a:lnTo>
                    <a:lnTo>
                      <a:pt x="105" y="6"/>
                    </a:lnTo>
                    <a:lnTo>
                      <a:pt x="144" y="16"/>
                    </a:lnTo>
                    <a:lnTo>
                      <a:pt x="165" y="22"/>
                    </a:lnTo>
                    <a:lnTo>
                      <a:pt x="199" y="34"/>
                    </a:lnTo>
                    <a:lnTo>
                      <a:pt x="215" y="42"/>
                    </a:lnTo>
                    <a:lnTo>
                      <a:pt x="236" y="102"/>
                    </a:lnTo>
                    <a:lnTo>
                      <a:pt x="232" y="97"/>
                    </a:lnTo>
                    <a:lnTo>
                      <a:pt x="224" y="93"/>
                    </a:lnTo>
                    <a:lnTo>
                      <a:pt x="211" y="86"/>
                    </a:lnTo>
                    <a:lnTo>
                      <a:pt x="192" y="80"/>
                    </a:lnTo>
                    <a:lnTo>
                      <a:pt x="169" y="74"/>
                    </a:lnTo>
                    <a:lnTo>
                      <a:pt x="138" y="68"/>
                    </a:lnTo>
                    <a:lnTo>
                      <a:pt x="115" y="66"/>
                    </a:lnTo>
                    <a:lnTo>
                      <a:pt x="86" y="65"/>
                    </a:lnTo>
                    <a:lnTo>
                      <a:pt x="54" y="70"/>
                    </a:lnTo>
                    <a:lnTo>
                      <a:pt x="23" y="76"/>
                    </a:lnTo>
                    <a:lnTo>
                      <a:pt x="0" y="82"/>
                    </a:lnTo>
                    <a:lnTo>
                      <a:pt x="1" y="74"/>
                    </a:lnTo>
                    <a:lnTo>
                      <a:pt x="5" y="61"/>
                    </a:lnTo>
                    <a:lnTo>
                      <a:pt x="6" y="51"/>
                    </a:lnTo>
                    <a:lnTo>
                      <a:pt x="9" y="37"/>
                    </a:lnTo>
                    <a:lnTo>
                      <a:pt x="12" y="24"/>
                    </a:lnTo>
                    <a:lnTo>
                      <a:pt x="13" y="7"/>
                    </a:lnTo>
                  </a:path>
                </a:pathLst>
              </a:custGeom>
              <a:solidFill>
                <a:srgbClr val="FFFF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  <p:sp>
            <p:nvSpPr>
              <p:cNvPr id="47" name="Freeform 20"/>
              <p:cNvSpPr>
                <a:spLocks/>
              </p:cNvSpPr>
              <p:nvPr/>
            </p:nvSpPr>
            <p:spPr bwMode="auto">
              <a:xfrm>
                <a:off x="2501" y="3887"/>
                <a:ext cx="185" cy="212"/>
              </a:xfrm>
              <a:custGeom>
                <a:avLst/>
                <a:gdLst>
                  <a:gd name="T0" fmla="*/ 1678531454 w 29"/>
                  <a:gd name="T1" fmla="*/ 2147483647 h 28"/>
                  <a:gd name="T2" fmla="*/ 0 w 29"/>
                  <a:gd name="T3" fmla="*/ 0 h 28"/>
                  <a:gd name="T4" fmla="*/ 2147483647 w 29"/>
                  <a:gd name="T5" fmla="*/ 2147483647 h 28"/>
                  <a:gd name="T6" fmla="*/ 2147483647 w 29"/>
                  <a:gd name="T7" fmla="*/ 2147483647 h 28"/>
                  <a:gd name="T8" fmla="*/ 1678531454 w 29"/>
                  <a:gd name="T9" fmla="*/ 2147483647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28"/>
                  <a:gd name="T17" fmla="*/ 29 w 29"/>
                  <a:gd name="T18" fmla="*/ 28 h 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28">
                    <a:moveTo>
                      <a:pt x="15" y="27"/>
                    </a:moveTo>
                    <a:lnTo>
                      <a:pt x="0" y="0"/>
                    </a:lnTo>
                    <a:lnTo>
                      <a:pt x="28" y="11"/>
                    </a:lnTo>
                    <a:lnTo>
                      <a:pt x="26" y="21"/>
                    </a:lnTo>
                    <a:lnTo>
                      <a:pt x="15" y="27"/>
                    </a:lnTo>
                  </a:path>
                </a:pathLst>
              </a:custGeom>
              <a:solidFill>
                <a:srgbClr val="FFCC66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  <p:sp>
            <p:nvSpPr>
              <p:cNvPr id="48" name="Freeform 21"/>
              <p:cNvSpPr>
                <a:spLocks/>
              </p:cNvSpPr>
              <p:nvPr/>
            </p:nvSpPr>
            <p:spPr bwMode="auto">
              <a:xfrm>
                <a:off x="1474" y="3404"/>
                <a:ext cx="1199" cy="635"/>
              </a:xfrm>
              <a:custGeom>
                <a:avLst/>
                <a:gdLst>
                  <a:gd name="T0" fmla="*/ 2147483647 w 188"/>
                  <a:gd name="T1" fmla="*/ 2147483647 h 84"/>
                  <a:gd name="T2" fmla="*/ 2147483647 w 188"/>
                  <a:gd name="T3" fmla="*/ 2147483647 h 84"/>
                  <a:gd name="T4" fmla="*/ 2147483647 w 188"/>
                  <a:gd name="T5" fmla="*/ 2147483647 h 84"/>
                  <a:gd name="T6" fmla="*/ 2147483647 w 188"/>
                  <a:gd name="T7" fmla="*/ 2147483647 h 84"/>
                  <a:gd name="T8" fmla="*/ 2147483647 w 188"/>
                  <a:gd name="T9" fmla="*/ 2147483647 h 84"/>
                  <a:gd name="T10" fmla="*/ 2147483647 w 188"/>
                  <a:gd name="T11" fmla="*/ 2147483647 h 84"/>
                  <a:gd name="T12" fmla="*/ 2147483647 w 188"/>
                  <a:gd name="T13" fmla="*/ 2147483647 h 84"/>
                  <a:gd name="T14" fmla="*/ 2147483647 w 188"/>
                  <a:gd name="T15" fmla="*/ 2147483647 h 84"/>
                  <a:gd name="T16" fmla="*/ 2147483647 w 188"/>
                  <a:gd name="T17" fmla="*/ 2147483647 h 84"/>
                  <a:gd name="T18" fmla="*/ 2147483647 w 188"/>
                  <a:gd name="T19" fmla="*/ 1204833806 h 84"/>
                  <a:gd name="T20" fmla="*/ 2147483647 w 188"/>
                  <a:gd name="T21" fmla="*/ 0 h 84"/>
                  <a:gd name="T22" fmla="*/ 2147483647 w 188"/>
                  <a:gd name="T23" fmla="*/ 0 h 84"/>
                  <a:gd name="T24" fmla="*/ 2147483647 w 188"/>
                  <a:gd name="T25" fmla="*/ 640483990 h 84"/>
                  <a:gd name="T26" fmla="*/ 2147483647 w 188"/>
                  <a:gd name="T27" fmla="*/ 2147483647 h 84"/>
                  <a:gd name="T28" fmla="*/ 2147483647 w 188"/>
                  <a:gd name="T29" fmla="*/ 2147483647 h 84"/>
                  <a:gd name="T30" fmla="*/ 2147483647 w 188"/>
                  <a:gd name="T31" fmla="*/ 2147483647 h 84"/>
                  <a:gd name="T32" fmla="*/ 2147483647 w 188"/>
                  <a:gd name="T33" fmla="*/ 2147483647 h 84"/>
                  <a:gd name="T34" fmla="*/ 2147483647 w 188"/>
                  <a:gd name="T35" fmla="*/ 2147483647 h 84"/>
                  <a:gd name="T36" fmla="*/ 996128060 w 188"/>
                  <a:gd name="T37" fmla="*/ 2147483647 h 84"/>
                  <a:gd name="T38" fmla="*/ 0 w 188"/>
                  <a:gd name="T39" fmla="*/ 2147483647 h 84"/>
                  <a:gd name="T40" fmla="*/ 785376582 w 188"/>
                  <a:gd name="T41" fmla="*/ 2147483647 h 84"/>
                  <a:gd name="T42" fmla="*/ 1885741689 w 188"/>
                  <a:gd name="T43" fmla="*/ 2147483647 h 84"/>
                  <a:gd name="T44" fmla="*/ 2147483647 w 188"/>
                  <a:gd name="T45" fmla="*/ 2147483647 h 84"/>
                  <a:gd name="T46" fmla="*/ 2147483647 w 188"/>
                  <a:gd name="T47" fmla="*/ 2147483647 h 84"/>
                  <a:gd name="T48" fmla="*/ 2147483647 w 188"/>
                  <a:gd name="T49" fmla="*/ 2147483647 h 84"/>
                  <a:gd name="T50" fmla="*/ 2147483647 w 188"/>
                  <a:gd name="T51" fmla="*/ 2147483647 h 84"/>
                  <a:gd name="T52" fmla="*/ 2147483647 w 188"/>
                  <a:gd name="T53" fmla="*/ 2147483647 h 84"/>
                  <a:gd name="T54" fmla="*/ 2147483647 w 188"/>
                  <a:gd name="T55" fmla="*/ 2147483647 h 84"/>
                  <a:gd name="T56" fmla="*/ 2147483647 w 188"/>
                  <a:gd name="T57" fmla="*/ 2147483647 h 84"/>
                  <a:gd name="T58" fmla="*/ 2147483647 w 188"/>
                  <a:gd name="T59" fmla="*/ 2147483647 h 84"/>
                  <a:gd name="T60" fmla="*/ 2147483647 w 188"/>
                  <a:gd name="T61" fmla="*/ 2147483647 h 84"/>
                  <a:gd name="T62" fmla="*/ 2147483647 w 188"/>
                  <a:gd name="T63" fmla="*/ 2147483647 h 84"/>
                  <a:gd name="T64" fmla="*/ 2147483647 w 188"/>
                  <a:gd name="T65" fmla="*/ 2147483647 h 84"/>
                  <a:gd name="T66" fmla="*/ 2147483647 w 188"/>
                  <a:gd name="T67" fmla="*/ 2147483647 h 84"/>
                  <a:gd name="T68" fmla="*/ 2147483647 w 188"/>
                  <a:gd name="T69" fmla="*/ 2147483647 h 8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88"/>
                  <a:gd name="T106" fmla="*/ 0 h 84"/>
                  <a:gd name="T107" fmla="*/ 188 w 188"/>
                  <a:gd name="T108" fmla="*/ 84 h 84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88" h="84">
                    <a:moveTo>
                      <a:pt x="181" y="83"/>
                    </a:moveTo>
                    <a:lnTo>
                      <a:pt x="183" y="69"/>
                    </a:lnTo>
                    <a:lnTo>
                      <a:pt x="187" y="58"/>
                    </a:lnTo>
                    <a:lnTo>
                      <a:pt x="182" y="43"/>
                    </a:lnTo>
                    <a:lnTo>
                      <a:pt x="179" y="30"/>
                    </a:lnTo>
                    <a:lnTo>
                      <a:pt x="174" y="22"/>
                    </a:lnTo>
                    <a:lnTo>
                      <a:pt x="168" y="19"/>
                    </a:lnTo>
                    <a:lnTo>
                      <a:pt x="147" y="10"/>
                    </a:lnTo>
                    <a:lnTo>
                      <a:pt x="128" y="4"/>
                    </a:lnTo>
                    <a:lnTo>
                      <a:pt x="113" y="2"/>
                    </a:lnTo>
                    <a:lnTo>
                      <a:pt x="91" y="0"/>
                    </a:lnTo>
                    <a:lnTo>
                      <a:pt x="73" y="0"/>
                    </a:lnTo>
                    <a:lnTo>
                      <a:pt x="65" y="1"/>
                    </a:lnTo>
                    <a:lnTo>
                      <a:pt x="82" y="50"/>
                    </a:lnTo>
                    <a:lnTo>
                      <a:pt x="82" y="57"/>
                    </a:lnTo>
                    <a:lnTo>
                      <a:pt x="77" y="60"/>
                    </a:lnTo>
                    <a:lnTo>
                      <a:pt x="60" y="59"/>
                    </a:lnTo>
                    <a:lnTo>
                      <a:pt x="24" y="55"/>
                    </a:lnTo>
                    <a:lnTo>
                      <a:pt x="9" y="60"/>
                    </a:lnTo>
                    <a:lnTo>
                      <a:pt x="0" y="68"/>
                    </a:lnTo>
                    <a:lnTo>
                      <a:pt x="7" y="72"/>
                    </a:lnTo>
                    <a:lnTo>
                      <a:pt x="17" y="76"/>
                    </a:lnTo>
                    <a:lnTo>
                      <a:pt x="25" y="79"/>
                    </a:lnTo>
                    <a:lnTo>
                      <a:pt x="40" y="80"/>
                    </a:lnTo>
                    <a:lnTo>
                      <a:pt x="56" y="79"/>
                    </a:lnTo>
                    <a:lnTo>
                      <a:pt x="76" y="74"/>
                    </a:lnTo>
                    <a:lnTo>
                      <a:pt x="100" y="70"/>
                    </a:lnTo>
                    <a:lnTo>
                      <a:pt x="115" y="68"/>
                    </a:lnTo>
                    <a:lnTo>
                      <a:pt x="132" y="65"/>
                    </a:lnTo>
                    <a:lnTo>
                      <a:pt x="146" y="65"/>
                    </a:lnTo>
                    <a:lnTo>
                      <a:pt x="163" y="67"/>
                    </a:lnTo>
                    <a:lnTo>
                      <a:pt x="169" y="70"/>
                    </a:lnTo>
                    <a:lnTo>
                      <a:pt x="175" y="74"/>
                    </a:lnTo>
                    <a:lnTo>
                      <a:pt x="180" y="78"/>
                    </a:lnTo>
                    <a:lnTo>
                      <a:pt x="181" y="83"/>
                    </a:lnTo>
                  </a:path>
                </a:pathLst>
              </a:custGeom>
              <a:solidFill>
                <a:srgbClr val="FFFF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  <p:sp>
            <p:nvSpPr>
              <p:cNvPr id="49" name="Freeform 22"/>
              <p:cNvSpPr>
                <a:spLocks/>
              </p:cNvSpPr>
              <p:nvPr/>
            </p:nvSpPr>
            <p:spPr bwMode="auto">
              <a:xfrm>
                <a:off x="2578" y="3578"/>
                <a:ext cx="542" cy="521"/>
              </a:xfrm>
              <a:custGeom>
                <a:avLst/>
                <a:gdLst>
                  <a:gd name="T0" fmla="*/ 661351172 w 85"/>
                  <a:gd name="T1" fmla="*/ 2147483647 h 69"/>
                  <a:gd name="T2" fmla="*/ 1218985262 w 85"/>
                  <a:gd name="T3" fmla="*/ 633794498 h 69"/>
                  <a:gd name="T4" fmla="*/ 2147483647 w 85"/>
                  <a:gd name="T5" fmla="*/ 0 h 69"/>
                  <a:gd name="T6" fmla="*/ 2147483647 w 85"/>
                  <a:gd name="T7" fmla="*/ 0 h 69"/>
                  <a:gd name="T8" fmla="*/ 2147483647 w 85"/>
                  <a:gd name="T9" fmla="*/ 0 h 69"/>
                  <a:gd name="T10" fmla="*/ 2147483647 w 85"/>
                  <a:gd name="T11" fmla="*/ 1838776296 h 69"/>
                  <a:gd name="T12" fmla="*/ 2147483647 w 85"/>
                  <a:gd name="T13" fmla="*/ 2147483647 h 69"/>
                  <a:gd name="T14" fmla="*/ 2147483647 w 85"/>
                  <a:gd name="T15" fmla="*/ 2147483647 h 69"/>
                  <a:gd name="T16" fmla="*/ 2147483647 w 85"/>
                  <a:gd name="T17" fmla="*/ 2147483647 h 69"/>
                  <a:gd name="T18" fmla="*/ 2147483647 w 85"/>
                  <a:gd name="T19" fmla="*/ 2147483647 h 69"/>
                  <a:gd name="T20" fmla="*/ 2147483647 w 85"/>
                  <a:gd name="T21" fmla="*/ 2147483647 h 69"/>
                  <a:gd name="T22" fmla="*/ 2147483647 w 85"/>
                  <a:gd name="T23" fmla="*/ 2147483647 h 69"/>
                  <a:gd name="T24" fmla="*/ 2147483647 w 85"/>
                  <a:gd name="T25" fmla="*/ 2147483647 h 69"/>
                  <a:gd name="T26" fmla="*/ 2147483647 w 85"/>
                  <a:gd name="T27" fmla="*/ 2147483647 h 69"/>
                  <a:gd name="T28" fmla="*/ 2147483647 w 85"/>
                  <a:gd name="T29" fmla="*/ 2147483647 h 69"/>
                  <a:gd name="T30" fmla="*/ 2147483647 w 85"/>
                  <a:gd name="T31" fmla="*/ 2147483647 h 69"/>
                  <a:gd name="T32" fmla="*/ 2147483647 w 85"/>
                  <a:gd name="T33" fmla="*/ 2147483647 h 69"/>
                  <a:gd name="T34" fmla="*/ 2147483647 w 85"/>
                  <a:gd name="T35" fmla="*/ 2147483647 h 69"/>
                  <a:gd name="T36" fmla="*/ 2147483647 w 85"/>
                  <a:gd name="T37" fmla="*/ 2147483647 h 69"/>
                  <a:gd name="T38" fmla="*/ 2147483647 w 85"/>
                  <a:gd name="T39" fmla="*/ 2147483647 h 69"/>
                  <a:gd name="T40" fmla="*/ 2147483647 w 85"/>
                  <a:gd name="T41" fmla="*/ 2147483647 h 69"/>
                  <a:gd name="T42" fmla="*/ 784359673 w 85"/>
                  <a:gd name="T43" fmla="*/ 2147483647 h 69"/>
                  <a:gd name="T44" fmla="*/ 0 w 85"/>
                  <a:gd name="T45" fmla="*/ 2147483647 h 69"/>
                  <a:gd name="T46" fmla="*/ 226725890 w 85"/>
                  <a:gd name="T47" fmla="*/ 2147483647 h 69"/>
                  <a:gd name="T48" fmla="*/ 661351172 w 85"/>
                  <a:gd name="T49" fmla="*/ 2147483647 h 69"/>
                  <a:gd name="T50" fmla="*/ 992258862 w 85"/>
                  <a:gd name="T51" fmla="*/ 2147483647 h 69"/>
                  <a:gd name="T52" fmla="*/ 1218985262 w 85"/>
                  <a:gd name="T53" fmla="*/ 2147483647 h 69"/>
                  <a:gd name="T54" fmla="*/ 1218985262 w 85"/>
                  <a:gd name="T55" fmla="*/ 2147483647 h 69"/>
                  <a:gd name="T56" fmla="*/ 784359673 w 85"/>
                  <a:gd name="T57" fmla="*/ 2147483647 h 69"/>
                  <a:gd name="T58" fmla="*/ 661351172 w 85"/>
                  <a:gd name="T59" fmla="*/ 2147483647 h 69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85"/>
                  <a:gd name="T91" fmla="*/ 0 h 69"/>
                  <a:gd name="T92" fmla="*/ 85 w 85"/>
                  <a:gd name="T93" fmla="*/ 69 h 69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85" h="69">
                    <a:moveTo>
                      <a:pt x="6" y="5"/>
                    </a:moveTo>
                    <a:lnTo>
                      <a:pt x="11" y="1"/>
                    </a:lnTo>
                    <a:lnTo>
                      <a:pt x="25" y="0"/>
                    </a:lnTo>
                    <a:lnTo>
                      <a:pt x="38" y="0"/>
                    </a:lnTo>
                    <a:lnTo>
                      <a:pt x="51" y="0"/>
                    </a:lnTo>
                    <a:lnTo>
                      <a:pt x="62" y="3"/>
                    </a:lnTo>
                    <a:lnTo>
                      <a:pt x="70" y="5"/>
                    </a:lnTo>
                    <a:lnTo>
                      <a:pt x="72" y="15"/>
                    </a:lnTo>
                    <a:lnTo>
                      <a:pt x="75" y="22"/>
                    </a:lnTo>
                    <a:lnTo>
                      <a:pt x="77" y="29"/>
                    </a:lnTo>
                    <a:lnTo>
                      <a:pt x="80" y="38"/>
                    </a:lnTo>
                    <a:lnTo>
                      <a:pt x="80" y="45"/>
                    </a:lnTo>
                    <a:lnTo>
                      <a:pt x="83" y="58"/>
                    </a:lnTo>
                    <a:lnTo>
                      <a:pt x="84" y="68"/>
                    </a:lnTo>
                    <a:lnTo>
                      <a:pt x="76" y="65"/>
                    </a:lnTo>
                    <a:lnTo>
                      <a:pt x="64" y="63"/>
                    </a:lnTo>
                    <a:lnTo>
                      <a:pt x="55" y="61"/>
                    </a:lnTo>
                    <a:lnTo>
                      <a:pt x="48" y="61"/>
                    </a:lnTo>
                    <a:lnTo>
                      <a:pt x="39" y="63"/>
                    </a:lnTo>
                    <a:lnTo>
                      <a:pt x="28" y="65"/>
                    </a:lnTo>
                    <a:lnTo>
                      <a:pt x="20" y="68"/>
                    </a:lnTo>
                    <a:lnTo>
                      <a:pt x="7" y="68"/>
                    </a:lnTo>
                    <a:lnTo>
                      <a:pt x="0" y="65"/>
                    </a:lnTo>
                    <a:lnTo>
                      <a:pt x="2" y="62"/>
                    </a:lnTo>
                    <a:lnTo>
                      <a:pt x="6" y="58"/>
                    </a:lnTo>
                    <a:lnTo>
                      <a:pt x="9" y="52"/>
                    </a:lnTo>
                    <a:lnTo>
                      <a:pt x="11" y="40"/>
                    </a:lnTo>
                    <a:lnTo>
                      <a:pt x="11" y="28"/>
                    </a:lnTo>
                    <a:lnTo>
                      <a:pt x="7" y="11"/>
                    </a:lnTo>
                    <a:lnTo>
                      <a:pt x="6" y="5"/>
                    </a:lnTo>
                  </a:path>
                </a:pathLst>
              </a:custGeom>
              <a:solidFill>
                <a:srgbClr val="FFFF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  <p:grpSp>
            <p:nvGrpSpPr>
              <p:cNvPr id="50" name="Group 23"/>
              <p:cNvGrpSpPr>
                <a:grpSpLocks/>
              </p:cNvGrpSpPr>
              <p:nvPr/>
            </p:nvGrpSpPr>
            <p:grpSpPr bwMode="auto">
              <a:xfrm>
                <a:off x="358" y="2134"/>
                <a:ext cx="255" cy="1640"/>
                <a:chOff x="358" y="3839"/>
                <a:chExt cx="40" cy="217"/>
              </a:xfrm>
            </p:grpSpPr>
            <p:sp>
              <p:nvSpPr>
                <p:cNvPr id="52" name="Freeform 24"/>
                <p:cNvSpPr>
                  <a:spLocks/>
                </p:cNvSpPr>
                <p:nvPr/>
              </p:nvSpPr>
              <p:spPr bwMode="auto">
                <a:xfrm>
                  <a:off x="358" y="3839"/>
                  <a:ext cx="38" cy="214"/>
                </a:xfrm>
                <a:custGeom>
                  <a:avLst/>
                  <a:gdLst>
                    <a:gd name="T0" fmla="*/ 15 w 38"/>
                    <a:gd name="T1" fmla="*/ 0 h 214"/>
                    <a:gd name="T2" fmla="*/ 22 w 38"/>
                    <a:gd name="T3" fmla="*/ 13 h 214"/>
                    <a:gd name="T4" fmla="*/ 25 w 38"/>
                    <a:gd name="T5" fmla="*/ 21 h 214"/>
                    <a:gd name="T6" fmla="*/ 28 w 38"/>
                    <a:gd name="T7" fmla="*/ 29 h 214"/>
                    <a:gd name="T8" fmla="*/ 30 w 38"/>
                    <a:gd name="T9" fmla="*/ 37 h 214"/>
                    <a:gd name="T10" fmla="*/ 35 w 38"/>
                    <a:gd name="T11" fmla="*/ 57 h 214"/>
                    <a:gd name="T12" fmla="*/ 37 w 38"/>
                    <a:gd name="T13" fmla="*/ 79 h 214"/>
                    <a:gd name="T14" fmla="*/ 37 w 38"/>
                    <a:gd name="T15" fmla="*/ 104 h 214"/>
                    <a:gd name="T16" fmla="*/ 35 w 38"/>
                    <a:gd name="T17" fmla="*/ 124 h 214"/>
                    <a:gd name="T18" fmla="*/ 33 w 38"/>
                    <a:gd name="T19" fmla="*/ 143 h 214"/>
                    <a:gd name="T20" fmla="*/ 29 w 38"/>
                    <a:gd name="T21" fmla="*/ 170 h 214"/>
                    <a:gd name="T22" fmla="*/ 23 w 38"/>
                    <a:gd name="T23" fmla="*/ 197 h 214"/>
                    <a:gd name="T24" fmla="*/ 19 w 38"/>
                    <a:gd name="T25" fmla="*/ 208 h 214"/>
                    <a:gd name="T26" fmla="*/ 0 w 38"/>
                    <a:gd name="T27" fmla="*/ 213 h 214"/>
                    <a:gd name="T28" fmla="*/ 7 w 38"/>
                    <a:gd name="T29" fmla="*/ 188 h 214"/>
                    <a:gd name="T30" fmla="*/ 17 w 38"/>
                    <a:gd name="T31" fmla="*/ 160 h 214"/>
                    <a:gd name="T32" fmla="*/ 22 w 38"/>
                    <a:gd name="T33" fmla="*/ 138 h 214"/>
                    <a:gd name="T34" fmla="*/ 25 w 38"/>
                    <a:gd name="T35" fmla="*/ 118 h 214"/>
                    <a:gd name="T36" fmla="*/ 27 w 38"/>
                    <a:gd name="T37" fmla="*/ 96 h 214"/>
                    <a:gd name="T38" fmla="*/ 27 w 38"/>
                    <a:gd name="T39" fmla="*/ 74 h 214"/>
                    <a:gd name="T40" fmla="*/ 25 w 38"/>
                    <a:gd name="T41" fmla="*/ 49 h 214"/>
                    <a:gd name="T42" fmla="*/ 20 w 38"/>
                    <a:gd name="T43" fmla="*/ 28 h 214"/>
                    <a:gd name="T44" fmla="*/ 15 w 38"/>
                    <a:gd name="T45" fmla="*/ 17 h 214"/>
                    <a:gd name="T46" fmla="*/ 10 w 38"/>
                    <a:gd name="T47" fmla="*/ 4 h 214"/>
                    <a:gd name="T48" fmla="*/ 15 w 38"/>
                    <a:gd name="T49" fmla="*/ 0 h 214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38"/>
                    <a:gd name="T76" fmla="*/ 0 h 214"/>
                    <a:gd name="T77" fmla="*/ 38 w 38"/>
                    <a:gd name="T78" fmla="*/ 214 h 214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38" h="214">
                      <a:moveTo>
                        <a:pt x="15" y="0"/>
                      </a:moveTo>
                      <a:lnTo>
                        <a:pt x="22" y="13"/>
                      </a:lnTo>
                      <a:lnTo>
                        <a:pt x="25" y="21"/>
                      </a:lnTo>
                      <a:lnTo>
                        <a:pt x="28" y="29"/>
                      </a:lnTo>
                      <a:lnTo>
                        <a:pt x="30" y="37"/>
                      </a:lnTo>
                      <a:lnTo>
                        <a:pt x="35" y="57"/>
                      </a:lnTo>
                      <a:lnTo>
                        <a:pt x="37" y="79"/>
                      </a:lnTo>
                      <a:lnTo>
                        <a:pt x="37" y="104"/>
                      </a:lnTo>
                      <a:lnTo>
                        <a:pt x="35" y="124"/>
                      </a:lnTo>
                      <a:lnTo>
                        <a:pt x="33" y="143"/>
                      </a:lnTo>
                      <a:lnTo>
                        <a:pt x="29" y="170"/>
                      </a:lnTo>
                      <a:lnTo>
                        <a:pt x="23" y="197"/>
                      </a:lnTo>
                      <a:lnTo>
                        <a:pt x="19" y="208"/>
                      </a:lnTo>
                      <a:lnTo>
                        <a:pt x="0" y="213"/>
                      </a:lnTo>
                      <a:lnTo>
                        <a:pt x="7" y="188"/>
                      </a:lnTo>
                      <a:lnTo>
                        <a:pt x="17" y="160"/>
                      </a:lnTo>
                      <a:lnTo>
                        <a:pt x="22" y="138"/>
                      </a:lnTo>
                      <a:lnTo>
                        <a:pt x="25" y="118"/>
                      </a:lnTo>
                      <a:lnTo>
                        <a:pt x="27" y="96"/>
                      </a:lnTo>
                      <a:lnTo>
                        <a:pt x="27" y="74"/>
                      </a:lnTo>
                      <a:lnTo>
                        <a:pt x="25" y="49"/>
                      </a:lnTo>
                      <a:lnTo>
                        <a:pt x="20" y="28"/>
                      </a:lnTo>
                      <a:lnTo>
                        <a:pt x="15" y="17"/>
                      </a:lnTo>
                      <a:lnTo>
                        <a:pt x="10" y="4"/>
                      </a:lnTo>
                      <a:lnTo>
                        <a:pt x="15" y="0"/>
                      </a:lnTo>
                    </a:path>
                  </a:pathLst>
                </a:custGeom>
                <a:solidFill>
                  <a:schemeClr val="folHlink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eaLnBrk="0" hangingPunct="0"/>
                  <a:endParaRPr lang="ru-RU"/>
                </a:p>
              </p:txBody>
            </p:sp>
            <p:sp>
              <p:nvSpPr>
                <p:cNvPr id="53" name="Oval 25"/>
                <p:cNvSpPr>
                  <a:spLocks noChangeArrowheads="1"/>
                </p:cNvSpPr>
                <p:nvPr/>
              </p:nvSpPr>
              <p:spPr bwMode="auto">
                <a:xfrm>
                  <a:off x="376" y="3851"/>
                  <a:ext cx="22" cy="18"/>
                </a:xfrm>
                <a:prstGeom prst="ellipse">
                  <a:avLst/>
                </a:prstGeom>
                <a:solidFill>
                  <a:schemeClr val="folHlink"/>
                </a:solidFill>
                <a:ln w="12700">
                  <a:solidFill>
                    <a:srgbClr val="5F5F5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r" eaLnBrk="0" hangingPunct="0"/>
                  <a:endParaRPr lang="ru-RU"/>
                </a:p>
              </p:txBody>
            </p:sp>
            <p:sp>
              <p:nvSpPr>
                <p:cNvPr id="54" name="Oval 26"/>
                <p:cNvSpPr>
                  <a:spLocks noChangeArrowheads="1"/>
                </p:cNvSpPr>
                <p:nvPr/>
              </p:nvSpPr>
              <p:spPr bwMode="auto">
                <a:xfrm>
                  <a:off x="376" y="4037"/>
                  <a:ext cx="20" cy="19"/>
                </a:xfrm>
                <a:prstGeom prst="ellipse">
                  <a:avLst/>
                </a:prstGeom>
                <a:solidFill>
                  <a:schemeClr val="folHlink"/>
                </a:solidFill>
                <a:ln w="12700">
                  <a:solidFill>
                    <a:srgbClr val="5F5F5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r" eaLnBrk="0" hangingPunct="0"/>
                  <a:endParaRPr lang="ru-RU"/>
                </a:p>
              </p:txBody>
            </p:sp>
          </p:grpSp>
          <p:sp>
            <p:nvSpPr>
              <p:cNvPr id="51" name="Freeform 27"/>
              <p:cNvSpPr>
                <a:spLocks/>
              </p:cNvSpPr>
              <p:nvPr/>
            </p:nvSpPr>
            <p:spPr bwMode="auto">
              <a:xfrm>
                <a:off x="435" y="2036"/>
                <a:ext cx="1167" cy="877"/>
              </a:xfrm>
              <a:custGeom>
                <a:avLst/>
                <a:gdLst>
                  <a:gd name="T0" fmla="*/ 0 w 183"/>
                  <a:gd name="T1" fmla="*/ 2147483647 h 116"/>
                  <a:gd name="T2" fmla="*/ 1673955465 w 183"/>
                  <a:gd name="T3" fmla="*/ 2147483647 h 116"/>
                  <a:gd name="T4" fmla="*/ 2147483647 w 183"/>
                  <a:gd name="T5" fmla="*/ 2147483647 h 116"/>
                  <a:gd name="T6" fmla="*/ 2147483647 w 183"/>
                  <a:gd name="T7" fmla="*/ 640906351 h 116"/>
                  <a:gd name="T8" fmla="*/ 2147483647 w 183"/>
                  <a:gd name="T9" fmla="*/ 0 h 116"/>
                  <a:gd name="T10" fmla="*/ 2147483647 w 183"/>
                  <a:gd name="T11" fmla="*/ 0 h 116"/>
                  <a:gd name="T12" fmla="*/ 2147483647 w 183"/>
                  <a:gd name="T13" fmla="*/ 640906351 h 116"/>
                  <a:gd name="T14" fmla="*/ 2147483647 w 183"/>
                  <a:gd name="T15" fmla="*/ 2147483647 h 116"/>
                  <a:gd name="T16" fmla="*/ 2147483647 w 183"/>
                  <a:gd name="T17" fmla="*/ 2147483647 h 116"/>
                  <a:gd name="T18" fmla="*/ 2147483647 w 183"/>
                  <a:gd name="T19" fmla="*/ 2147483647 h 116"/>
                  <a:gd name="T20" fmla="*/ 2147483647 w 183"/>
                  <a:gd name="T21" fmla="*/ 2147483647 h 116"/>
                  <a:gd name="T22" fmla="*/ 2147483647 w 183"/>
                  <a:gd name="T23" fmla="*/ 2147483647 h 116"/>
                  <a:gd name="T24" fmla="*/ 2147483647 w 183"/>
                  <a:gd name="T25" fmla="*/ 2147483647 h 116"/>
                  <a:gd name="T26" fmla="*/ 2147483647 w 183"/>
                  <a:gd name="T27" fmla="*/ 2147483647 h 116"/>
                  <a:gd name="T28" fmla="*/ 2147483647 w 183"/>
                  <a:gd name="T29" fmla="*/ 2147483647 h 116"/>
                  <a:gd name="T30" fmla="*/ 2147483647 w 183"/>
                  <a:gd name="T31" fmla="*/ 2147483647 h 116"/>
                  <a:gd name="T32" fmla="*/ 2147483647 w 183"/>
                  <a:gd name="T33" fmla="*/ 2147483647 h 116"/>
                  <a:gd name="T34" fmla="*/ 2147483647 w 183"/>
                  <a:gd name="T35" fmla="*/ 2147483647 h 116"/>
                  <a:gd name="T36" fmla="*/ 2147483647 w 183"/>
                  <a:gd name="T37" fmla="*/ 2147483647 h 116"/>
                  <a:gd name="T38" fmla="*/ 2147483647 w 183"/>
                  <a:gd name="T39" fmla="*/ 2147483647 h 116"/>
                  <a:gd name="T40" fmla="*/ 2147483647 w 183"/>
                  <a:gd name="T41" fmla="*/ 2147483647 h 116"/>
                  <a:gd name="T42" fmla="*/ 2147483647 w 183"/>
                  <a:gd name="T43" fmla="*/ 2147483647 h 116"/>
                  <a:gd name="T44" fmla="*/ 2147483647 w 183"/>
                  <a:gd name="T45" fmla="*/ 2147483647 h 116"/>
                  <a:gd name="T46" fmla="*/ 2147483647 w 183"/>
                  <a:gd name="T47" fmla="*/ 2147483647 h 116"/>
                  <a:gd name="T48" fmla="*/ 2147483647 w 183"/>
                  <a:gd name="T49" fmla="*/ 2147483647 h 116"/>
                  <a:gd name="T50" fmla="*/ 2147483647 w 183"/>
                  <a:gd name="T51" fmla="*/ 2147483647 h 116"/>
                  <a:gd name="T52" fmla="*/ 2147483647 w 183"/>
                  <a:gd name="T53" fmla="*/ 2147483647 h 116"/>
                  <a:gd name="T54" fmla="*/ 2147483647 w 183"/>
                  <a:gd name="T55" fmla="*/ 2147483647 h 116"/>
                  <a:gd name="T56" fmla="*/ 2147483647 w 183"/>
                  <a:gd name="T57" fmla="*/ 2147483647 h 116"/>
                  <a:gd name="T58" fmla="*/ 2147483647 w 183"/>
                  <a:gd name="T59" fmla="*/ 2147483647 h 116"/>
                  <a:gd name="T60" fmla="*/ 2147483647 w 183"/>
                  <a:gd name="T61" fmla="*/ 2147483647 h 116"/>
                  <a:gd name="T62" fmla="*/ 2147483647 w 183"/>
                  <a:gd name="T63" fmla="*/ 2147483647 h 116"/>
                  <a:gd name="T64" fmla="*/ 2004570562 w 183"/>
                  <a:gd name="T65" fmla="*/ 2147483647 h 116"/>
                  <a:gd name="T66" fmla="*/ 1553431929 w 183"/>
                  <a:gd name="T67" fmla="*/ 2147483647 h 116"/>
                  <a:gd name="T68" fmla="*/ 992867250 w 183"/>
                  <a:gd name="T69" fmla="*/ 2147483647 h 116"/>
                  <a:gd name="T70" fmla="*/ 661778109 w 183"/>
                  <a:gd name="T71" fmla="*/ 2147483647 h 116"/>
                  <a:gd name="T72" fmla="*/ 0 w 183"/>
                  <a:gd name="T73" fmla="*/ 2147483647 h 11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83"/>
                  <a:gd name="T112" fmla="*/ 0 h 116"/>
                  <a:gd name="T113" fmla="*/ 183 w 183"/>
                  <a:gd name="T114" fmla="*/ 116 h 11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83" h="116">
                    <a:moveTo>
                      <a:pt x="0" y="22"/>
                    </a:moveTo>
                    <a:lnTo>
                      <a:pt x="15" y="10"/>
                    </a:lnTo>
                    <a:lnTo>
                      <a:pt x="29" y="5"/>
                    </a:lnTo>
                    <a:lnTo>
                      <a:pt x="46" y="1"/>
                    </a:lnTo>
                    <a:lnTo>
                      <a:pt x="65" y="0"/>
                    </a:lnTo>
                    <a:lnTo>
                      <a:pt x="84" y="0"/>
                    </a:lnTo>
                    <a:lnTo>
                      <a:pt x="102" y="1"/>
                    </a:lnTo>
                    <a:lnTo>
                      <a:pt x="124" y="5"/>
                    </a:lnTo>
                    <a:lnTo>
                      <a:pt x="138" y="11"/>
                    </a:lnTo>
                    <a:lnTo>
                      <a:pt x="152" y="17"/>
                    </a:lnTo>
                    <a:lnTo>
                      <a:pt x="152" y="27"/>
                    </a:lnTo>
                    <a:lnTo>
                      <a:pt x="154" y="38"/>
                    </a:lnTo>
                    <a:lnTo>
                      <a:pt x="156" y="49"/>
                    </a:lnTo>
                    <a:lnTo>
                      <a:pt x="159" y="58"/>
                    </a:lnTo>
                    <a:lnTo>
                      <a:pt x="163" y="72"/>
                    </a:lnTo>
                    <a:lnTo>
                      <a:pt x="169" y="86"/>
                    </a:lnTo>
                    <a:lnTo>
                      <a:pt x="175" y="99"/>
                    </a:lnTo>
                    <a:lnTo>
                      <a:pt x="180" y="108"/>
                    </a:lnTo>
                    <a:lnTo>
                      <a:pt x="182" y="115"/>
                    </a:lnTo>
                    <a:lnTo>
                      <a:pt x="167" y="106"/>
                    </a:lnTo>
                    <a:lnTo>
                      <a:pt x="154" y="100"/>
                    </a:lnTo>
                    <a:lnTo>
                      <a:pt x="147" y="98"/>
                    </a:lnTo>
                    <a:lnTo>
                      <a:pt x="136" y="93"/>
                    </a:lnTo>
                    <a:lnTo>
                      <a:pt x="126" y="89"/>
                    </a:lnTo>
                    <a:lnTo>
                      <a:pt x="111" y="87"/>
                    </a:lnTo>
                    <a:lnTo>
                      <a:pt x="94" y="84"/>
                    </a:lnTo>
                    <a:lnTo>
                      <a:pt x="78" y="83"/>
                    </a:lnTo>
                    <a:lnTo>
                      <a:pt x="55" y="82"/>
                    </a:lnTo>
                    <a:lnTo>
                      <a:pt x="37" y="84"/>
                    </a:lnTo>
                    <a:lnTo>
                      <a:pt x="27" y="89"/>
                    </a:lnTo>
                    <a:lnTo>
                      <a:pt x="22" y="91"/>
                    </a:lnTo>
                    <a:lnTo>
                      <a:pt x="20" y="79"/>
                    </a:lnTo>
                    <a:lnTo>
                      <a:pt x="18" y="67"/>
                    </a:lnTo>
                    <a:lnTo>
                      <a:pt x="14" y="53"/>
                    </a:lnTo>
                    <a:lnTo>
                      <a:pt x="9" y="41"/>
                    </a:lnTo>
                    <a:lnTo>
                      <a:pt x="6" y="31"/>
                    </a:lnTo>
                    <a:lnTo>
                      <a:pt x="0" y="22"/>
                    </a:lnTo>
                  </a:path>
                </a:pathLst>
              </a:custGeom>
              <a:solidFill>
                <a:schemeClr val="accent2"/>
              </a:solidFill>
              <a:ln w="12700" cap="rnd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</p:grpSp>
        <p:sp>
          <p:nvSpPr>
            <p:cNvPr id="33" name="Line 28"/>
            <p:cNvSpPr>
              <a:spLocks noChangeShapeType="1"/>
            </p:cNvSpPr>
            <p:nvPr/>
          </p:nvSpPr>
          <p:spPr bwMode="auto">
            <a:xfrm>
              <a:off x="161" y="50"/>
              <a:ext cx="0" cy="718"/>
            </a:xfrm>
            <a:prstGeom prst="line">
              <a:avLst/>
            </a:prstGeom>
            <a:noFill/>
            <a:ln w="38100">
              <a:solidFill>
                <a:srgbClr val="66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296505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938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938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938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389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67633"/>
            <a:ext cx="7772400" cy="1145143"/>
          </a:xfrm>
        </p:spPr>
        <p:txBody>
          <a:bodyPr/>
          <a:lstStyle/>
          <a:p>
            <a:r>
              <a:rPr lang="ru-RU" b="1" u="sng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Мета уроку: </a:t>
            </a:r>
            <a:endParaRPr lang="en-US" b="1" u="sng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760168"/>
          </a:xfrm>
        </p:spPr>
        <p:txBody>
          <a:bodyPr/>
          <a:lstStyle/>
          <a:p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</a:rPr>
              <a:t>формувати вміння нести особисту відповідальність за своє життя і здоров’я, розуміння понять «фізіологічна, психологічна та соціальна зрілість».</a:t>
            </a:r>
          </a:p>
          <a:p>
            <a:endParaRPr lang="uk-UA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</a:rPr>
              <a:t>формувати розуміння соціальних ролей, які люди виконують упродовж життя, уміння їх виконувати</a:t>
            </a:r>
            <a:endParaRPr lang="uk-UA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76200" y="76200"/>
            <a:ext cx="1066800" cy="990600"/>
            <a:chOff x="144" y="0"/>
            <a:chExt cx="624" cy="768"/>
          </a:xfrm>
        </p:grpSpPr>
        <p:grpSp>
          <p:nvGrpSpPr>
            <p:cNvPr id="5" name="Group 6"/>
            <p:cNvGrpSpPr>
              <a:grpSpLocks/>
            </p:cNvGrpSpPr>
            <p:nvPr/>
          </p:nvGrpSpPr>
          <p:grpSpPr bwMode="auto">
            <a:xfrm>
              <a:off x="144" y="0"/>
              <a:ext cx="624" cy="551"/>
              <a:chOff x="358" y="1968"/>
              <a:chExt cx="2762" cy="2131"/>
            </a:xfrm>
          </p:grpSpPr>
          <p:sp>
            <p:nvSpPr>
              <p:cNvPr id="7" name="Freeform 7"/>
              <p:cNvSpPr>
                <a:spLocks/>
              </p:cNvSpPr>
              <p:nvPr/>
            </p:nvSpPr>
            <p:spPr bwMode="auto">
              <a:xfrm>
                <a:off x="779" y="2943"/>
                <a:ext cx="1161" cy="431"/>
              </a:xfrm>
              <a:custGeom>
                <a:avLst/>
                <a:gdLst>
                  <a:gd name="T0" fmla="*/ 0 w 182"/>
                  <a:gd name="T1" fmla="*/ 2147483647 h 57"/>
                  <a:gd name="T2" fmla="*/ 2117043546 w 182"/>
                  <a:gd name="T3" fmla="*/ 1859874899 h 57"/>
                  <a:gd name="T4" fmla="*/ 2147483647 w 182"/>
                  <a:gd name="T5" fmla="*/ 0 h 57"/>
                  <a:gd name="T6" fmla="*/ 2147483647 w 182"/>
                  <a:gd name="T7" fmla="*/ 0 h 57"/>
                  <a:gd name="T8" fmla="*/ 2147483647 w 182"/>
                  <a:gd name="T9" fmla="*/ 1206827261 h 57"/>
                  <a:gd name="T10" fmla="*/ 2147483647 w 182"/>
                  <a:gd name="T11" fmla="*/ 2147483647 h 57"/>
                  <a:gd name="T12" fmla="*/ 2147483647 w 182"/>
                  <a:gd name="T13" fmla="*/ 2147483647 h 57"/>
                  <a:gd name="T14" fmla="*/ 2147483647 w 182"/>
                  <a:gd name="T15" fmla="*/ 2147483647 h 57"/>
                  <a:gd name="T16" fmla="*/ 2147483647 w 182"/>
                  <a:gd name="T17" fmla="*/ 2147483647 h 57"/>
                  <a:gd name="T18" fmla="*/ 2147483647 w 182"/>
                  <a:gd name="T19" fmla="*/ 2147483647 h 57"/>
                  <a:gd name="T20" fmla="*/ 2147483647 w 182"/>
                  <a:gd name="T21" fmla="*/ 2147483647 h 57"/>
                  <a:gd name="T22" fmla="*/ 2147483647 w 182"/>
                  <a:gd name="T23" fmla="*/ 2147483647 h 57"/>
                  <a:gd name="T24" fmla="*/ 2147483647 w 182"/>
                  <a:gd name="T25" fmla="*/ 2147483647 h 57"/>
                  <a:gd name="T26" fmla="*/ 2147483647 w 182"/>
                  <a:gd name="T27" fmla="*/ 2147483647 h 57"/>
                  <a:gd name="T28" fmla="*/ 2147483647 w 182"/>
                  <a:gd name="T29" fmla="*/ 2147483647 h 57"/>
                  <a:gd name="T30" fmla="*/ 2147483647 w 182"/>
                  <a:gd name="T31" fmla="*/ 2147483647 h 57"/>
                  <a:gd name="T32" fmla="*/ 2147483647 w 182"/>
                  <a:gd name="T33" fmla="*/ 2147483647 h 57"/>
                  <a:gd name="T34" fmla="*/ 2147483647 w 182"/>
                  <a:gd name="T35" fmla="*/ 2147483647 h 57"/>
                  <a:gd name="T36" fmla="*/ 2147483647 w 182"/>
                  <a:gd name="T37" fmla="*/ 2147483647 h 57"/>
                  <a:gd name="T38" fmla="*/ 2147483647 w 182"/>
                  <a:gd name="T39" fmla="*/ 2147483647 h 57"/>
                  <a:gd name="T40" fmla="*/ 2147483647 w 182"/>
                  <a:gd name="T41" fmla="*/ 2147483647 h 57"/>
                  <a:gd name="T42" fmla="*/ 2147483647 w 182"/>
                  <a:gd name="T43" fmla="*/ 2147483647 h 57"/>
                  <a:gd name="T44" fmla="*/ 2147483647 w 182"/>
                  <a:gd name="T45" fmla="*/ 2147483647 h 57"/>
                  <a:gd name="T46" fmla="*/ 787058528 w 182"/>
                  <a:gd name="T47" fmla="*/ 2147483647 h 57"/>
                  <a:gd name="T48" fmla="*/ 104038910 w 182"/>
                  <a:gd name="T49" fmla="*/ 2147483647 h 57"/>
                  <a:gd name="T50" fmla="*/ 0 w 182"/>
                  <a:gd name="T51" fmla="*/ 2147483647 h 5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82"/>
                  <a:gd name="T79" fmla="*/ 0 h 57"/>
                  <a:gd name="T80" fmla="*/ 182 w 182"/>
                  <a:gd name="T81" fmla="*/ 57 h 5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82" h="57">
                    <a:moveTo>
                      <a:pt x="0" y="8"/>
                    </a:moveTo>
                    <a:lnTo>
                      <a:pt x="19" y="3"/>
                    </a:lnTo>
                    <a:lnTo>
                      <a:pt x="44" y="0"/>
                    </a:lnTo>
                    <a:lnTo>
                      <a:pt x="67" y="0"/>
                    </a:lnTo>
                    <a:lnTo>
                      <a:pt x="89" y="2"/>
                    </a:lnTo>
                    <a:lnTo>
                      <a:pt x="111" y="8"/>
                    </a:lnTo>
                    <a:lnTo>
                      <a:pt x="135" y="17"/>
                    </a:lnTo>
                    <a:lnTo>
                      <a:pt x="145" y="22"/>
                    </a:lnTo>
                    <a:lnTo>
                      <a:pt x="155" y="28"/>
                    </a:lnTo>
                    <a:lnTo>
                      <a:pt x="163" y="33"/>
                    </a:lnTo>
                    <a:lnTo>
                      <a:pt x="170" y="38"/>
                    </a:lnTo>
                    <a:lnTo>
                      <a:pt x="181" y="56"/>
                    </a:lnTo>
                    <a:lnTo>
                      <a:pt x="170" y="49"/>
                    </a:lnTo>
                    <a:lnTo>
                      <a:pt x="153" y="40"/>
                    </a:lnTo>
                    <a:lnTo>
                      <a:pt x="134" y="33"/>
                    </a:lnTo>
                    <a:lnTo>
                      <a:pt x="119" y="28"/>
                    </a:lnTo>
                    <a:lnTo>
                      <a:pt x="108" y="25"/>
                    </a:lnTo>
                    <a:lnTo>
                      <a:pt x="94" y="21"/>
                    </a:lnTo>
                    <a:lnTo>
                      <a:pt x="80" y="18"/>
                    </a:lnTo>
                    <a:lnTo>
                      <a:pt x="70" y="17"/>
                    </a:lnTo>
                    <a:lnTo>
                      <a:pt x="57" y="17"/>
                    </a:lnTo>
                    <a:lnTo>
                      <a:pt x="42" y="18"/>
                    </a:lnTo>
                    <a:lnTo>
                      <a:pt x="25" y="20"/>
                    </a:lnTo>
                    <a:lnTo>
                      <a:pt x="7" y="23"/>
                    </a:lnTo>
                    <a:lnTo>
                      <a:pt x="1" y="25"/>
                    </a:lnTo>
                    <a:lnTo>
                      <a:pt x="0" y="8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  <p:sp>
            <p:nvSpPr>
              <p:cNvPr id="8" name="Freeform 8"/>
              <p:cNvSpPr>
                <a:spLocks/>
              </p:cNvSpPr>
              <p:nvPr/>
            </p:nvSpPr>
            <p:spPr bwMode="auto">
              <a:xfrm>
                <a:off x="734" y="3494"/>
                <a:ext cx="1416" cy="514"/>
              </a:xfrm>
              <a:custGeom>
                <a:avLst/>
                <a:gdLst>
                  <a:gd name="T0" fmla="*/ 227202776 w 222"/>
                  <a:gd name="T1" fmla="*/ 2147483647 h 68"/>
                  <a:gd name="T2" fmla="*/ 2147483647 w 222"/>
                  <a:gd name="T3" fmla="*/ 2147483647 h 68"/>
                  <a:gd name="T4" fmla="*/ 2147483647 w 222"/>
                  <a:gd name="T5" fmla="*/ 0 h 68"/>
                  <a:gd name="T6" fmla="*/ 2147483647 w 222"/>
                  <a:gd name="T7" fmla="*/ 0 h 68"/>
                  <a:gd name="T8" fmla="*/ 2147483647 w 222"/>
                  <a:gd name="T9" fmla="*/ 1854012407 h 68"/>
                  <a:gd name="T10" fmla="*/ 2147483647 w 222"/>
                  <a:gd name="T11" fmla="*/ 2147483647 h 68"/>
                  <a:gd name="T12" fmla="*/ 2147483647 w 222"/>
                  <a:gd name="T13" fmla="*/ 2147483647 h 68"/>
                  <a:gd name="T14" fmla="*/ 2147483647 w 222"/>
                  <a:gd name="T15" fmla="*/ 2147483647 h 68"/>
                  <a:gd name="T16" fmla="*/ 2147483647 w 222"/>
                  <a:gd name="T17" fmla="*/ 2147483647 h 68"/>
                  <a:gd name="T18" fmla="*/ 2147483647 w 222"/>
                  <a:gd name="T19" fmla="*/ 2147483647 h 68"/>
                  <a:gd name="T20" fmla="*/ 2147483647 w 222"/>
                  <a:gd name="T21" fmla="*/ 2147483647 h 68"/>
                  <a:gd name="T22" fmla="*/ 2147483647 w 222"/>
                  <a:gd name="T23" fmla="*/ 2147483647 h 68"/>
                  <a:gd name="T24" fmla="*/ 2147483647 w 222"/>
                  <a:gd name="T25" fmla="*/ 2147483647 h 68"/>
                  <a:gd name="T26" fmla="*/ 2147483647 w 222"/>
                  <a:gd name="T27" fmla="*/ 2147483647 h 68"/>
                  <a:gd name="T28" fmla="*/ 2147483647 w 222"/>
                  <a:gd name="T29" fmla="*/ 2147483647 h 68"/>
                  <a:gd name="T30" fmla="*/ 2147483647 w 222"/>
                  <a:gd name="T31" fmla="*/ 2147483647 h 68"/>
                  <a:gd name="T32" fmla="*/ 2147483647 w 222"/>
                  <a:gd name="T33" fmla="*/ 2147483647 h 68"/>
                  <a:gd name="T34" fmla="*/ 2147483647 w 222"/>
                  <a:gd name="T35" fmla="*/ 2147483647 h 68"/>
                  <a:gd name="T36" fmla="*/ 2147483647 w 222"/>
                  <a:gd name="T37" fmla="*/ 2147483647 h 68"/>
                  <a:gd name="T38" fmla="*/ 2147483647 w 222"/>
                  <a:gd name="T39" fmla="*/ 2147483647 h 68"/>
                  <a:gd name="T40" fmla="*/ 1887691686 w 222"/>
                  <a:gd name="T41" fmla="*/ 2147483647 h 68"/>
                  <a:gd name="T42" fmla="*/ 0 w 222"/>
                  <a:gd name="T43" fmla="*/ 2147483647 h 68"/>
                  <a:gd name="T44" fmla="*/ 227202776 w 222"/>
                  <a:gd name="T45" fmla="*/ 2147483647 h 6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22"/>
                  <a:gd name="T70" fmla="*/ 0 h 68"/>
                  <a:gd name="T71" fmla="*/ 222 w 222"/>
                  <a:gd name="T72" fmla="*/ 68 h 68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22" h="68">
                    <a:moveTo>
                      <a:pt x="2" y="10"/>
                    </a:moveTo>
                    <a:lnTo>
                      <a:pt x="25" y="4"/>
                    </a:lnTo>
                    <a:lnTo>
                      <a:pt x="45" y="0"/>
                    </a:lnTo>
                    <a:lnTo>
                      <a:pt x="68" y="0"/>
                    </a:lnTo>
                    <a:lnTo>
                      <a:pt x="90" y="3"/>
                    </a:lnTo>
                    <a:lnTo>
                      <a:pt x="119" y="10"/>
                    </a:lnTo>
                    <a:lnTo>
                      <a:pt x="147" y="18"/>
                    </a:lnTo>
                    <a:lnTo>
                      <a:pt x="174" y="26"/>
                    </a:lnTo>
                    <a:lnTo>
                      <a:pt x="195" y="35"/>
                    </a:lnTo>
                    <a:lnTo>
                      <a:pt x="212" y="42"/>
                    </a:lnTo>
                    <a:lnTo>
                      <a:pt x="221" y="67"/>
                    </a:lnTo>
                    <a:lnTo>
                      <a:pt x="205" y="57"/>
                    </a:lnTo>
                    <a:lnTo>
                      <a:pt x="194" y="52"/>
                    </a:lnTo>
                    <a:lnTo>
                      <a:pt x="177" y="45"/>
                    </a:lnTo>
                    <a:lnTo>
                      <a:pt x="161" y="40"/>
                    </a:lnTo>
                    <a:lnTo>
                      <a:pt x="145" y="36"/>
                    </a:lnTo>
                    <a:lnTo>
                      <a:pt x="120" y="30"/>
                    </a:lnTo>
                    <a:lnTo>
                      <a:pt x="91" y="25"/>
                    </a:lnTo>
                    <a:lnTo>
                      <a:pt x="65" y="22"/>
                    </a:lnTo>
                    <a:lnTo>
                      <a:pt x="43" y="24"/>
                    </a:lnTo>
                    <a:lnTo>
                      <a:pt x="17" y="27"/>
                    </a:lnTo>
                    <a:lnTo>
                      <a:pt x="0" y="32"/>
                    </a:lnTo>
                    <a:lnTo>
                      <a:pt x="2" y="10"/>
                    </a:lnTo>
                  </a:path>
                </a:pathLst>
              </a:custGeom>
              <a:solidFill>
                <a:srgbClr val="FFCC66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  <p:sp>
            <p:nvSpPr>
              <p:cNvPr id="9" name="Freeform 9"/>
              <p:cNvSpPr>
                <a:spLocks/>
              </p:cNvSpPr>
              <p:nvPr/>
            </p:nvSpPr>
            <p:spPr bwMode="auto">
              <a:xfrm>
                <a:off x="2425" y="3139"/>
                <a:ext cx="204" cy="559"/>
              </a:xfrm>
              <a:custGeom>
                <a:avLst/>
                <a:gdLst>
                  <a:gd name="T0" fmla="*/ 2147483647 w 32"/>
                  <a:gd name="T1" fmla="*/ 2147483647 h 74"/>
                  <a:gd name="T2" fmla="*/ 2147483647 w 32"/>
                  <a:gd name="T3" fmla="*/ 2147483647 h 74"/>
                  <a:gd name="T4" fmla="*/ 2147483647 w 32"/>
                  <a:gd name="T5" fmla="*/ 2147483647 h 74"/>
                  <a:gd name="T6" fmla="*/ 2147483647 w 32"/>
                  <a:gd name="T7" fmla="*/ 2147483647 h 74"/>
                  <a:gd name="T8" fmla="*/ 2147483647 w 32"/>
                  <a:gd name="T9" fmla="*/ 2147483647 h 74"/>
                  <a:gd name="T10" fmla="*/ 2147483647 w 32"/>
                  <a:gd name="T11" fmla="*/ 2147483647 h 74"/>
                  <a:gd name="T12" fmla="*/ 1112992053 w 32"/>
                  <a:gd name="T13" fmla="*/ 2147483647 h 74"/>
                  <a:gd name="T14" fmla="*/ 0 w 32"/>
                  <a:gd name="T15" fmla="*/ 0 h 74"/>
                  <a:gd name="T16" fmla="*/ 103577304 w 32"/>
                  <a:gd name="T17" fmla="*/ 2147483647 h 74"/>
                  <a:gd name="T18" fmla="*/ 1216556276 w 32"/>
                  <a:gd name="T19" fmla="*/ 2147483647 h 74"/>
                  <a:gd name="T20" fmla="*/ 2147483647 w 32"/>
                  <a:gd name="T21" fmla="*/ 2147483647 h 7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2"/>
                  <a:gd name="T34" fmla="*/ 0 h 74"/>
                  <a:gd name="T35" fmla="*/ 32 w 32"/>
                  <a:gd name="T36" fmla="*/ 74 h 7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2" h="74">
                    <a:moveTo>
                      <a:pt x="29" y="73"/>
                    </a:moveTo>
                    <a:lnTo>
                      <a:pt x="31" y="65"/>
                    </a:lnTo>
                    <a:lnTo>
                      <a:pt x="31" y="52"/>
                    </a:lnTo>
                    <a:lnTo>
                      <a:pt x="31" y="37"/>
                    </a:lnTo>
                    <a:lnTo>
                      <a:pt x="29" y="24"/>
                    </a:lnTo>
                    <a:lnTo>
                      <a:pt x="28" y="11"/>
                    </a:lnTo>
                    <a:lnTo>
                      <a:pt x="10" y="6"/>
                    </a:lnTo>
                    <a:lnTo>
                      <a:pt x="0" y="0"/>
                    </a:lnTo>
                    <a:lnTo>
                      <a:pt x="1" y="17"/>
                    </a:lnTo>
                    <a:lnTo>
                      <a:pt x="11" y="47"/>
                    </a:lnTo>
                    <a:lnTo>
                      <a:pt x="29" y="73"/>
                    </a:lnTo>
                  </a:path>
                </a:pathLst>
              </a:custGeom>
              <a:solidFill>
                <a:srgbClr val="FFFF00"/>
              </a:solidFill>
              <a:ln w="12700" cap="rnd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  <p:sp>
            <p:nvSpPr>
              <p:cNvPr id="10" name="Freeform 10"/>
              <p:cNvSpPr>
                <a:spLocks/>
              </p:cNvSpPr>
              <p:nvPr/>
            </p:nvSpPr>
            <p:spPr bwMode="auto">
              <a:xfrm>
                <a:off x="2278" y="2542"/>
                <a:ext cx="319" cy="733"/>
              </a:xfrm>
              <a:custGeom>
                <a:avLst/>
                <a:gdLst>
                  <a:gd name="T0" fmla="*/ 2147483647 w 50"/>
                  <a:gd name="T1" fmla="*/ 2147483647 h 97"/>
                  <a:gd name="T2" fmla="*/ 2147483647 w 50"/>
                  <a:gd name="T3" fmla="*/ 2147483647 h 97"/>
                  <a:gd name="T4" fmla="*/ 2147483647 w 50"/>
                  <a:gd name="T5" fmla="*/ 2147483647 h 97"/>
                  <a:gd name="T6" fmla="*/ 1891444643 w 50"/>
                  <a:gd name="T7" fmla="*/ 2147483647 h 97"/>
                  <a:gd name="T8" fmla="*/ 999067680 w 50"/>
                  <a:gd name="T9" fmla="*/ 2147483647 h 97"/>
                  <a:gd name="T10" fmla="*/ 0 w 50"/>
                  <a:gd name="T11" fmla="*/ 0 h 97"/>
                  <a:gd name="T12" fmla="*/ 104131291 w 50"/>
                  <a:gd name="T13" fmla="*/ 2147483647 h 97"/>
                  <a:gd name="T14" fmla="*/ 104131291 w 50"/>
                  <a:gd name="T15" fmla="*/ 2147483647 h 97"/>
                  <a:gd name="T16" fmla="*/ 664357466 w 50"/>
                  <a:gd name="T17" fmla="*/ 2147483647 h 97"/>
                  <a:gd name="T18" fmla="*/ 1227150262 w 50"/>
                  <a:gd name="T19" fmla="*/ 2147483647 h 97"/>
                  <a:gd name="T20" fmla="*/ 1454768177 w 50"/>
                  <a:gd name="T21" fmla="*/ 2147483647 h 97"/>
                  <a:gd name="T22" fmla="*/ 1891444643 w 50"/>
                  <a:gd name="T23" fmla="*/ 2147483647 h 97"/>
                  <a:gd name="T24" fmla="*/ 2147483647 w 50"/>
                  <a:gd name="T25" fmla="*/ 2147483647 h 97"/>
                  <a:gd name="T26" fmla="*/ 2147483647 w 50"/>
                  <a:gd name="T27" fmla="*/ 2147483647 h 97"/>
                  <a:gd name="T28" fmla="*/ 2147483647 w 50"/>
                  <a:gd name="T29" fmla="*/ 2147483647 h 97"/>
                  <a:gd name="T30" fmla="*/ 2147483647 w 50"/>
                  <a:gd name="T31" fmla="*/ 2147483647 h 97"/>
                  <a:gd name="T32" fmla="*/ 2147483647 w 50"/>
                  <a:gd name="T33" fmla="*/ 2147483647 h 97"/>
                  <a:gd name="T34" fmla="*/ 2147483647 w 50"/>
                  <a:gd name="T35" fmla="*/ 2147483647 h 97"/>
                  <a:gd name="T36" fmla="*/ 2147483647 w 50"/>
                  <a:gd name="T37" fmla="*/ 2147483647 h 9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0"/>
                  <a:gd name="T58" fmla="*/ 0 h 97"/>
                  <a:gd name="T59" fmla="*/ 50 w 50"/>
                  <a:gd name="T60" fmla="*/ 97 h 9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0" h="97">
                    <a:moveTo>
                      <a:pt x="38" y="17"/>
                    </a:moveTo>
                    <a:lnTo>
                      <a:pt x="35" y="15"/>
                    </a:lnTo>
                    <a:lnTo>
                      <a:pt x="27" y="15"/>
                    </a:lnTo>
                    <a:lnTo>
                      <a:pt x="17" y="10"/>
                    </a:lnTo>
                    <a:lnTo>
                      <a:pt x="9" y="5"/>
                    </a:lnTo>
                    <a:lnTo>
                      <a:pt x="0" y="0"/>
                    </a:lnTo>
                    <a:lnTo>
                      <a:pt x="1" y="17"/>
                    </a:lnTo>
                    <a:lnTo>
                      <a:pt x="1" y="30"/>
                    </a:lnTo>
                    <a:lnTo>
                      <a:pt x="6" y="38"/>
                    </a:lnTo>
                    <a:lnTo>
                      <a:pt x="11" y="49"/>
                    </a:lnTo>
                    <a:lnTo>
                      <a:pt x="13" y="62"/>
                    </a:lnTo>
                    <a:lnTo>
                      <a:pt x="17" y="70"/>
                    </a:lnTo>
                    <a:lnTo>
                      <a:pt x="22" y="80"/>
                    </a:lnTo>
                    <a:lnTo>
                      <a:pt x="32" y="86"/>
                    </a:lnTo>
                    <a:lnTo>
                      <a:pt x="49" y="96"/>
                    </a:lnTo>
                    <a:lnTo>
                      <a:pt x="43" y="58"/>
                    </a:lnTo>
                    <a:lnTo>
                      <a:pt x="43" y="49"/>
                    </a:lnTo>
                    <a:lnTo>
                      <a:pt x="39" y="31"/>
                    </a:lnTo>
                    <a:lnTo>
                      <a:pt x="38" y="17"/>
                    </a:lnTo>
                  </a:path>
                </a:pathLst>
              </a:custGeom>
              <a:solidFill>
                <a:schemeClr val="accent2"/>
              </a:solidFill>
              <a:ln w="12700" cap="rnd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auto">
              <a:xfrm>
                <a:off x="1595" y="2157"/>
                <a:ext cx="823" cy="982"/>
              </a:xfrm>
              <a:custGeom>
                <a:avLst/>
                <a:gdLst>
                  <a:gd name="T0" fmla="*/ 2014640984 w 129"/>
                  <a:gd name="T1" fmla="*/ 2147483647 h 130"/>
                  <a:gd name="T2" fmla="*/ 455561750 w 129"/>
                  <a:gd name="T3" fmla="*/ 2147483647 h 130"/>
                  <a:gd name="T4" fmla="*/ 104107869 w 129"/>
                  <a:gd name="T5" fmla="*/ 2147483647 h 130"/>
                  <a:gd name="T6" fmla="*/ 0 w 129"/>
                  <a:gd name="T7" fmla="*/ 2147483647 h 130"/>
                  <a:gd name="T8" fmla="*/ 332100784 w 129"/>
                  <a:gd name="T9" fmla="*/ 2147483647 h 130"/>
                  <a:gd name="T10" fmla="*/ 787662228 w 129"/>
                  <a:gd name="T11" fmla="*/ 635745172 h 130"/>
                  <a:gd name="T12" fmla="*/ 2147483647 w 129"/>
                  <a:gd name="T13" fmla="*/ 0 h 130"/>
                  <a:gd name="T14" fmla="*/ 2147483647 w 129"/>
                  <a:gd name="T15" fmla="*/ 635745172 h 130"/>
                  <a:gd name="T16" fmla="*/ 2147483647 w 129"/>
                  <a:gd name="T17" fmla="*/ 2147483647 h 130"/>
                  <a:gd name="T18" fmla="*/ 2147483647 w 129"/>
                  <a:gd name="T19" fmla="*/ 2147483647 h 130"/>
                  <a:gd name="T20" fmla="*/ 2147483647 w 129"/>
                  <a:gd name="T21" fmla="*/ 2147483647 h 130"/>
                  <a:gd name="T22" fmla="*/ 2147483647 w 129"/>
                  <a:gd name="T23" fmla="*/ 2147483647 h 130"/>
                  <a:gd name="T24" fmla="*/ 2147483647 w 129"/>
                  <a:gd name="T25" fmla="*/ 2147483647 h 130"/>
                  <a:gd name="T26" fmla="*/ 2147483647 w 129"/>
                  <a:gd name="T27" fmla="*/ 2147483647 h 130"/>
                  <a:gd name="T28" fmla="*/ 2147483647 w 129"/>
                  <a:gd name="T29" fmla="*/ 2147483647 h 130"/>
                  <a:gd name="T30" fmla="*/ 2147483647 w 129"/>
                  <a:gd name="T31" fmla="*/ 2147483647 h 130"/>
                  <a:gd name="T32" fmla="*/ 2147483647 w 129"/>
                  <a:gd name="T33" fmla="*/ 2147483647 h 130"/>
                  <a:gd name="T34" fmla="*/ 2147483647 w 129"/>
                  <a:gd name="T35" fmla="*/ 2147483647 h 130"/>
                  <a:gd name="T36" fmla="*/ 2147483647 w 129"/>
                  <a:gd name="T37" fmla="*/ 2147483647 h 130"/>
                  <a:gd name="T38" fmla="*/ 2147483647 w 129"/>
                  <a:gd name="T39" fmla="*/ 2147483647 h 130"/>
                  <a:gd name="T40" fmla="*/ 2014640984 w 129"/>
                  <a:gd name="T41" fmla="*/ 2147483647 h 13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29"/>
                  <a:gd name="T64" fmla="*/ 0 h 130"/>
                  <a:gd name="T65" fmla="*/ 129 w 129"/>
                  <a:gd name="T66" fmla="*/ 130 h 13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29" h="130">
                    <a:moveTo>
                      <a:pt x="18" y="114"/>
                    </a:moveTo>
                    <a:lnTo>
                      <a:pt x="4" y="87"/>
                    </a:lnTo>
                    <a:lnTo>
                      <a:pt x="1" y="79"/>
                    </a:lnTo>
                    <a:lnTo>
                      <a:pt x="0" y="61"/>
                    </a:lnTo>
                    <a:lnTo>
                      <a:pt x="3" y="15"/>
                    </a:lnTo>
                    <a:lnTo>
                      <a:pt x="7" y="1"/>
                    </a:lnTo>
                    <a:lnTo>
                      <a:pt x="23" y="0"/>
                    </a:lnTo>
                    <a:lnTo>
                      <a:pt x="59" y="1"/>
                    </a:lnTo>
                    <a:lnTo>
                      <a:pt x="88" y="9"/>
                    </a:lnTo>
                    <a:lnTo>
                      <a:pt x="111" y="25"/>
                    </a:lnTo>
                    <a:lnTo>
                      <a:pt x="111" y="29"/>
                    </a:lnTo>
                    <a:lnTo>
                      <a:pt x="107" y="47"/>
                    </a:lnTo>
                    <a:lnTo>
                      <a:pt x="111" y="79"/>
                    </a:lnTo>
                    <a:lnTo>
                      <a:pt x="119" y="105"/>
                    </a:lnTo>
                    <a:lnTo>
                      <a:pt x="128" y="129"/>
                    </a:lnTo>
                    <a:lnTo>
                      <a:pt x="112" y="127"/>
                    </a:lnTo>
                    <a:lnTo>
                      <a:pt x="96" y="121"/>
                    </a:lnTo>
                    <a:lnTo>
                      <a:pt x="78" y="114"/>
                    </a:lnTo>
                    <a:lnTo>
                      <a:pt x="63" y="114"/>
                    </a:lnTo>
                    <a:lnTo>
                      <a:pt x="41" y="112"/>
                    </a:lnTo>
                    <a:lnTo>
                      <a:pt x="18" y="114"/>
                    </a:lnTo>
                  </a:path>
                </a:pathLst>
              </a:custGeom>
              <a:solidFill>
                <a:schemeClr val="accent2"/>
              </a:solidFill>
              <a:ln w="12700" cap="rnd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auto">
              <a:xfrm>
                <a:off x="1372" y="2081"/>
                <a:ext cx="262" cy="756"/>
              </a:xfrm>
              <a:custGeom>
                <a:avLst/>
                <a:gdLst>
                  <a:gd name="T0" fmla="*/ 0 w 41"/>
                  <a:gd name="T1" fmla="*/ 0 h 100"/>
                  <a:gd name="T2" fmla="*/ 675759759 w 41"/>
                  <a:gd name="T3" fmla="*/ 1855926937 h 100"/>
                  <a:gd name="T4" fmla="*/ 1242765583 w 41"/>
                  <a:gd name="T5" fmla="*/ 2147483647 h 100"/>
                  <a:gd name="T6" fmla="*/ 1582144051 w 41"/>
                  <a:gd name="T7" fmla="*/ 2147483647 h 100"/>
                  <a:gd name="T8" fmla="*/ 1938070075 w 41"/>
                  <a:gd name="T9" fmla="*/ 2147483647 h 100"/>
                  <a:gd name="T10" fmla="*/ 2147483647 w 41"/>
                  <a:gd name="T11" fmla="*/ 2147483647 h 100"/>
                  <a:gd name="T12" fmla="*/ 2147483647 w 41"/>
                  <a:gd name="T13" fmla="*/ 2147483647 h 100"/>
                  <a:gd name="T14" fmla="*/ 2147483647 w 41"/>
                  <a:gd name="T15" fmla="*/ 2147483647 h 100"/>
                  <a:gd name="T16" fmla="*/ 2147483647 w 41"/>
                  <a:gd name="T17" fmla="*/ 2147483647 h 100"/>
                  <a:gd name="T18" fmla="*/ 2147483647 w 41"/>
                  <a:gd name="T19" fmla="*/ 2147483647 h 100"/>
                  <a:gd name="T20" fmla="*/ 2147483647 w 41"/>
                  <a:gd name="T21" fmla="*/ 2147483647 h 100"/>
                  <a:gd name="T22" fmla="*/ 2147483647 w 41"/>
                  <a:gd name="T23" fmla="*/ 2147483647 h 100"/>
                  <a:gd name="T24" fmla="*/ 2147483647 w 41"/>
                  <a:gd name="T25" fmla="*/ 2147483647 h 100"/>
                  <a:gd name="T26" fmla="*/ 2147483647 w 41"/>
                  <a:gd name="T27" fmla="*/ 2147483647 h 100"/>
                  <a:gd name="T28" fmla="*/ 2147483647 w 41"/>
                  <a:gd name="T29" fmla="*/ 2147483647 h 100"/>
                  <a:gd name="T30" fmla="*/ 2147483647 w 41"/>
                  <a:gd name="T31" fmla="*/ 2147483647 h 100"/>
                  <a:gd name="T32" fmla="*/ 2147483647 w 41"/>
                  <a:gd name="T33" fmla="*/ 2147483647 h 100"/>
                  <a:gd name="T34" fmla="*/ 1473807270 w 41"/>
                  <a:gd name="T35" fmla="*/ 2147483647 h 100"/>
                  <a:gd name="T36" fmla="*/ 1137433954 w 41"/>
                  <a:gd name="T37" fmla="*/ 2147483647 h 100"/>
                  <a:gd name="T38" fmla="*/ 906395539 w 41"/>
                  <a:gd name="T39" fmla="*/ 2147483647 h 100"/>
                  <a:gd name="T40" fmla="*/ 675759759 w 41"/>
                  <a:gd name="T41" fmla="*/ 2147483647 h 100"/>
                  <a:gd name="T42" fmla="*/ 0 w 41"/>
                  <a:gd name="T43" fmla="*/ 2147483647 h 100"/>
                  <a:gd name="T44" fmla="*/ 0 w 41"/>
                  <a:gd name="T45" fmla="*/ 0 h 10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41"/>
                  <a:gd name="T70" fmla="*/ 0 h 100"/>
                  <a:gd name="T71" fmla="*/ 41 w 41"/>
                  <a:gd name="T72" fmla="*/ 100 h 10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41" h="100">
                    <a:moveTo>
                      <a:pt x="0" y="0"/>
                    </a:moveTo>
                    <a:lnTo>
                      <a:pt x="6" y="3"/>
                    </a:lnTo>
                    <a:lnTo>
                      <a:pt x="11" y="6"/>
                    </a:lnTo>
                    <a:lnTo>
                      <a:pt x="14" y="8"/>
                    </a:lnTo>
                    <a:lnTo>
                      <a:pt x="17" y="9"/>
                    </a:lnTo>
                    <a:lnTo>
                      <a:pt x="21" y="10"/>
                    </a:lnTo>
                    <a:lnTo>
                      <a:pt x="26" y="11"/>
                    </a:lnTo>
                    <a:lnTo>
                      <a:pt x="33" y="12"/>
                    </a:lnTo>
                    <a:lnTo>
                      <a:pt x="40" y="13"/>
                    </a:lnTo>
                    <a:lnTo>
                      <a:pt x="38" y="28"/>
                    </a:lnTo>
                    <a:lnTo>
                      <a:pt x="33" y="49"/>
                    </a:lnTo>
                    <a:lnTo>
                      <a:pt x="33" y="62"/>
                    </a:lnTo>
                    <a:lnTo>
                      <a:pt x="34" y="68"/>
                    </a:lnTo>
                    <a:lnTo>
                      <a:pt x="33" y="75"/>
                    </a:lnTo>
                    <a:lnTo>
                      <a:pt x="35" y="99"/>
                    </a:lnTo>
                    <a:lnTo>
                      <a:pt x="29" y="87"/>
                    </a:lnTo>
                    <a:lnTo>
                      <a:pt x="20" y="69"/>
                    </a:lnTo>
                    <a:lnTo>
                      <a:pt x="13" y="51"/>
                    </a:lnTo>
                    <a:lnTo>
                      <a:pt x="10" y="40"/>
                    </a:lnTo>
                    <a:lnTo>
                      <a:pt x="8" y="35"/>
                    </a:lnTo>
                    <a:lnTo>
                      <a:pt x="6" y="29"/>
                    </a:lnTo>
                    <a:lnTo>
                      <a:pt x="0" y="11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2"/>
              </a:solidFill>
              <a:ln w="12700" cap="rnd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auto">
              <a:xfrm>
                <a:off x="447" y="1968"/>
                <a:ext cx="1225" cy="945"/>
              </a:xfrm>
              <a:custGeom>
                <a:avLst/>
                <a:gdLst>
                  <a:gd name="T0" fmla="*/ 0 w 192"/>
                  <a:gd name="T1" fmla="*/ 2147483647 h 125"/>
                  <a:gd name="T2" fmla="*/ 664485726 w 192"/>
                  <a:gd name="T3" fmla="*/ 2147483647 h 125"/>
                  <a:gd name="T4" fmla="*/ 1227393668 w 192"/>
                  <a:gd name="T5" fmla="*/ 2147483647 h 125"/>
                  <a:gd name="T6" fmla="*/ 2015461643 w 192"/>
                  <a:gd name="T7" fmla="*/ 2147483647 h 125"/>
                  <a:gd name="T8" fmla="*/ 2147483647 w 192"/>
                  <a:gd name="T9" fmla="*/ 2147483647 h 125"/>
                  <a:gd name="T10" fmla="*/ 2147483647 w 192"/>
                  <a:gd name="T11" fmla="*/ 1205289175 h 125"/>
                  <a:gd name="T12" fmla="*/ 2147483647 w 192"/>
                  <a:gd name="T13" fmla="*/ 640736818 h 125"/>
                  <a:gd name="T14" fmla="*/ 2147483647 w 192"/>
                  <a:gd name="T15" fmla="*/ 0 h 125"/>
                  <a:gd name="T16" fmla="*/ 2147483647 w 192"/>
                  <a:gd name="T17" fmla="*/ 0 h 125"/>
                  <a:gd name="T18" fmla="*/ 2147483647 w 192"/>
                  <a:gd name="T19" fmla="*/ 0 h 125"/>
                  <a:gd name="T20" fmla="*/ 2147483647 w 192"/>
                  <a:gd name="T21" fmla="*/ 0 h 125"/>
                  <a:gd name="T22" fmla="*/ 2147483647 w 192"/>
                  <a:gd name="T23" fmla="*/ 1205289175 h 125"/>
                  <a:gd name="T24" fmla="*/ 2147483647 w 192"/>
                  <a:gd name="T25" fmla="*/ 1855927050 h 125"/>
                  <a:gd name="T26" fmla="*/ 2147483647 w 192"/>
                  <a:gd name="T27" fmla="*/ 2147483647 h 125"/>
                  <a:gd name="T28" fmla="*/ 2147483647 w 192"/>
                  <a:gd name="T29" fmla="*/ 2147483647 h 125"/>
                  <a:gd name="T30" fmla="*/ 2147483647 w 192"/>
                  <a:gd name="T31" fmla="*/ 2147483647 h 125"/>
                  <a:gd name="T32" fmla="*/ 2147483647 w 192"/>
                  <a:gd name="T33" fmla="*/ 2147483647 h 125"/>
                  <a:gd name="T34" fmla="*/ 2147483647 w 192"/>
                  <a:gd name="T35" fmla="*/ 2147483647 h 125"/>
                  <a:gd name="T36" fmla="*/ 2147483647 w 192"/>
                  <a:gd name="T37" fmla="*/ 2147483647 h 125"/>
                  <a:gd name="T38" fmla="*/ 2147483647 w 192"/>
                  <a:gd name="T39" fmla="*/ 2147483647 h 125"/>
                  <a:gd name="T40" fmla="*/ 2147483647 w 192"/>
                  <a:gd name="T41" fmla="*/ 2147483647 h 125"/>
                  <a:gd name="T42" fmla="*/ 2147483647 w 192"/>
                  <a:gd name="T43" fmla="*/ 2147483647 h 125"/>
                  <a:gd name="T44" fmla="*/ 2147483647 w 192"/>
                  <a:gd name="T45" fmla="*/ 2147483647 h 125"/>
                  <a:gd name="T46" fmla="*/ 2147483647 w 192"/>
                  <a:gd name="T47" fmla="*/ 2147483647 h 125"/>
                  <a:gd name="T48" fmla="*/ 2147483647 w 192"/>
                  <a:gd name="T49" fmla="*/ 2147483647 h 125"/>
                  <a:gd name="T50" fmla="*/ 2147483647 w 192"/>
                  <a:gd name="T51" fmla="*/ 2147483647 h 125"/>
                  <a:gd name="T52" fmla="*/ 2147483647 w 192"/>
                  <a:gd name="T53" fmla="*/ 2147483647 h 125"/>
                  <a:gd name="T54" fmla="*/ 2147483647 w 192"/>
                  <a:gd name="T55" fmla="*/ 2147483647 h 125"/>
                  <a:gd name="T56" fmla="*/ 2147483647 w 192"/>
                  <a:gd name="T57" fmla="*/ 2147483647 h 125"/>
                  <a:gd name="T58" fmla="*/ 2147483647 w 192"/>
                  <a:gd name="T59" fmla="*/ 2147483647 h 125"/>
                  <a:gd name="T60" fmla="*/ 2147483647 w 192"/>
                  <a:gd name="T61" fmla="*/ 2147483647 h 125"/>
                  <a:gd name="T62" fmla="*/ 2147483647 w 192"/>
                  <a:gd name="T63" fmla="*/ 2147483647 h 125"/>
                  <a:gd name="T64" fmla="*/ 2147483647 w 192"/>
                  <a:gd name="T65" fmla="*/ 2147483647 h 125"/>
                  <a:gd name="T66" fmla="*/ 2147483647 w 192"/>
                  <a:gd name="T67" fmla="*/ 2147483647 h 125"/>
                  <a:gd name="T68" fmla="*/ 2147483647 w 192"/>
                  <a:gd name="T69" fmla="*/ 2147483647 h 125"/>
                  <a:gd name="T70" fmla="*/ 2147483647 w 192"/>
                  <a:gd name="T71" fmla="*/ 2147483647 h 125"/>
                  <a:gd name="T72" fmla="*/ 2147483647 w 192"/>
                  <a:gd name="T73" fmla="*/ 2147483647 h 125"/>
                  <a:gd name="T74" fmla="*/ 2147483647 w 192"/>
                  <a:gd name="T75" fmla="*/ 2147483647 h 125"/>
                  <a:gd name="T76" fmla="*/ 2015461643 w 192"/>
                  <a:gd name="T77" fmla="*/ 2147483647 h 125"/>
                  <a:gd name="T78" fmla="*/ 1787740748 w 192"/>
                  <a:gd name="T79" fmla="*/ 2147483647 h 125"/>
                  <a:gd name="T80" fmla="*/ 1348340330 w 192"/>
                  <a:gd name="T81" fmla="*/ 2147483647 h 125"/>
                  <a:gd name="T82" fmla="*/ 788003254 w 192"/>
                  <a:gd name="T83" fmla="*/ 2147483647 h 125"/>
                  <a:gd name="T84" fmla="*/ 332281042 w 192"/>
                  <a:gd name="T85" fmla="*/ 2147483647 h 125"/>
                  <a:gd name="T86" fmla="*/ 0 w 192"/>
                  <a:gd name="T87" fmla="*/ 2147483647 h 125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92"/>
                  <a:gd name="T133" fmla="*/ 0 h 125"/>
                  <a:gd name="T134" fmla="*/ 192 w 192"/>
                  <a:gd name="T135" fmla="*/ 125 h 125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92" h="125">
                    <a:moveTo>
                      <a:pt x="0" y="21"/>
                    </a:moveTo>
                    <a:lnTo>
                      <a:pt x="6" y="16"/>
                    </a:lnTo>
                    <a:lnTo>
                      <a:pt x="11" y="13"/>
                    </a:lnTo>
                    <a:lnTo>
                      <a:pt x="18" y="10"/>
                    </a:lnTo>
                    <a:lnTo>
                      <a:pt x="29" y="6"/>
                    </a:lnTo>
                    <a:lnTo>
                      <a:pt x="40" y="2"/>
                    </a:lnTo>
                    <a:lnTo>
                      <a:pt x="50" y="1"/>
                    </a:lnTo>
                    <a:lnTo>
                      <a:pt x="60" y="0"/>
                    </a:lnTo>
                    <a:lnTo>
                      <a:pt x="72" y="0"/>
                    </a:lnTo>
                    <a:lnTo>
                      <a:pt x="87" y="0"/>
                    </a:lnTo>
                    <a:lnTo>
                      <a:pt x="100" y="0"/>
                    </a:lnTo>
                    <a:lnTo>
                      <a:pt x="113" y="2"/>
                    </a:lnTo>
                    <a:lnTo>
                      <a:pt x="121" y="3"/>
                    </a:lnTo>
                    <a:lnTo>
                      <a:pt x="132" y="7"/>
                    </a:lnTo>
                    <a:lnTo>
                      <a:pt x="142" y="11"/>
                    </a:lnTo>
                    <a:lnTo>
                      <a:pt x="149" y="15"/>
                    </a:lnTo>
                    <a:lnTo>
                      <a:pt x="154" y="17"/>
                    </a:lnTo>
                    <a:lnTo>
                      <a:pt x="155" y="25"/>
                    </a:lnTo>
                    <a:lnTo>
                      <a:pt x="156" y="29"/>
                    </a:lnTo>
                    <a:lnTo>
                      <a:pt x="157" y="39"/>
                    </a:lnTo>
                    <a:lnTo>
                      <a:pt x="161" y="53"/>
                    </a:lnTo>
                    <a:lnTo>
                      <a:pt x="166" y="67"/>
                    </a:lnTo>
                    <a:lnTo>
                      <a:pt x="173" y="87"/>
                    </a:lnTo>
                    <a:lnTo>
                      <a:pt x="182" y="107"/>
                    </a:lnTo>
                    <a:lnTo>
                      <a:pt x="187" y="117"/>
                    </a:lnTo>
                    <a:lnTo>
                      <a:pt x="191" y="124"/>
                    </a:lnTo>
                    <a:lnTo>
                      <a:pt x="180" y="117"/>
                    </a:lnTo>
                    <a:lnTo>
                      <a:pt x="170" y="110"/>
                    </a:lnTo>
                    <a:lnTo>
                      <a:pt x="156" y="104"/>
                    </a:lnTo>
                    <a:lnTo>
                      <a:pt x="140" y="97"/>
                    </a:lnTo>
                    <a:lnTo>
                      <a:pt x="124" y="92"/>
                    </a:lnTo>
                    <a:lnTo>
                      <a:pt x="109" y="89"/>
                    </a:lnTo>
                    <a:lnTo>
                      <a:pt x="90" y="87"/>
                    </a:lnTo>
                    <a:lnTo>
                      <a:pt x="72" y="86"/>
                    </a:lnTo>
                    <a:lnTo>
                      <a:pt x="54" y="87"/>
                    </a:lnTo>
                    <a:lnTo>
                      <a:pt x="36" y="90"/>
                    </a:lnTo>
                    <a:lnTo>
                      <a:pt x="20" y="95"/>
                    </a:lnTo>
                    <a:lnTo>
                      <a:pt x="20" y="87"/>
                    </a:lnTo>
                    <a:lnTo>
                      <a:pt x="18" y="75"/>
                    </a:lnTo>
                    <a:lnTo>
                      <a:pt x="16" y="62"/>
                    </a:lnTo>
                    <a:lnTo>
                      <a:pt x="12" y="50"/>
                    </a:lnTo>
                    <a:lnTo>
                      <a:pt x="7" y="38"/>
                    </a:lnTo>
                    <a:lnTo>
                      <a:pt x="3" y="28"/>
                    </a:lnTo>
                    <a:lnTo>
                      <a:pt x="0" y="21"/>
                    </a:lnTo>
                  </a:path>
                </a:pathLst>
              </a:custGeom>
              <a:solidFill>
                <a:schemeClr val="accent2"/>
              </a:solidFill>
              <a:ln w="12700" cap="rnd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auto">
              <a:xfrm>
                <a:off x="2520" y="2542"/>
                <a:ext cx="409" cy="733"/>
              </a:xfrm>
              <a:custGeom>
                <a:avLst/>
                <a:gdLst>
                  <a:gd name="T0" fmla="*/ 2147483647 w 64"/>
                  <a:gd name="T1" fmla="*/ 2147483647 h 97"/>
                  <a:gd name="T2" fmla="*/ 2147483647 w 64"/>
                  <a:gd name="T3" fmla="*/ 2147483647 h 97"/>
                  <a:gd name="T4" fmla="*/ 2147483647 w 64"/>
                  <a:gd name="T5" fmla="*/ 2147483647 h 97"/>
                  <a:gd name="T6" fmla="*/ 2147483647 w 64"/>
                  <a:gd name="T7" fmla="*/ 2147483647 h 97"/>
                  <a:gd name="T8" fmla="*/ 1474403806 w 64"/>
                  <a:gd name="T9" fmla="*/ 2147483647 h 97"/>
                  <a:gd name="T10" fmla="*/ 906781607 w 64"/>
                  <a:gd name="T11" fmla="*/ 2147483647 h 97"/>
                  <a:gd name="T12" fmla="*/ 676067475 w 64"/>
                  <a:gd name="T13" fmla="*/ 2147483647 h 97"/>
                  <a:gd name="T14" fmla="*/ 570276813 w 64"/>
                  <a:gd name="T15" fmla="*/ 2147483647 h 97"/>
                  <a:gd name="T16" fmla="*/ 570276813 w 64"/>
                  <a:gd name="T17" fmla="*/ 2147483647 h 97"/>
                  <a:gd name="T18" fmla="*/ 570276813 w 64"/>
                  <a:gd name="T19" fmla="*/ 2147483647 h 97"/>
                  <a:gd name="T20" fmla="*/ 105790535 w 64"/>
                  <a:gd name="T21" fmla="*/ 2147483647 h 97"/>
                  <a:gd name="T22" fmla="*/ 105790535 w 64"/>
                  <a:gd name="T23" fmla="*/ 2147483647 h 97"/>
                  <a:gd name="T24" fmla="*/ 0 w 64"/>
                  <a:gd name="T25" fmla="*/ 2147483647 h 97"/>
                  <a:gd name="T26" fmla="*/ 0 w 64"/>
                  <a:gd name="T27" fmla="*/ 2147483647 h 97"/>
                  <a:gd name="T28" fmla="*/ 0 w 64"/>
                  <a:gd name="T29" fmla="*/ 2147483647 h 97"/>
                  <a:gd name="T30" fmla="*/ 1474403806 w 64"/>
                  <a:gd name="T31" fmla="*/ 1850326220 h 97"/>
                  <a:gd name="T32" fmla="*/ 2147483647 w 64"/>
                  <a:gd name="T33" fmla="*/ 637391934 h 97"/>
                  <a:gd name="T34" fmla="*/ 2147483647 w 64"/>
                  <a:gd name="T35" fmla="*/ 0 h 97"/>
                  <a:gd name="T36" fmla="*/ 2147483647 w 64"/>
                  <a:gd name="T37" fmla="*/ 1201575056 h 97"/>
                  <a:gd name="T38" fmla="*/ 2147483647 w 64"/>
                  <a:gd name="T39" fmla="*/ 2147483647 h 97"/>
                  <a:gd name="T40" fmla="*/ 2147483647 w 64"/>
                  <a:gd name="T41" fmla="*/ 2147483647 h 97"/>
                  <a:gd name="T42" fmla="*/ 2147483647 w 64"/>
                  <a:gd name="T43" fmla="*/ 2147483647 h 97"/>
                  <a:gd name="T44" fmla="*/ 2147483647 w 64"/>
                  <a:gd name="T45" fmla="*/ 2147483647 h 97"/>
                  <a:gd name="T46" fmla="*/ 2147483647 w 64"/>
                  <a:gd name="T47" fmla="*/ 2147483647 h 97"/>
                  <a:gd name="T48" fmla="*/ 2147483647 w 64"/>
                  <a:gd name="T49" fmla="*/ 2147483647 h 97"/>
                  <a:gd name="T50" fmla="*/ 2147483647 w 64"/>
                  <a:gd name="T51" fmla="*/ 2147483647 h 97"/>
                  <a:gd name="T52" fmla="*/ 2147483647 w 64"/>
                  <a:gd name="T53" fmla="*/ 2147483647 h 97"/>
                  <a:gd name="T54" fmla="*/ 2147483647 w 64"/>
                  <a:gd name="T55" fmla="*/ 2147483647 h 9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64"/>
                  <a:gd name="T85" fmla="*/ 0 h 97"/>
                  <a:gd name="T86" fmla="*/ 64 w 64"/>
                  <a:gd name="T87" fmla="*/ 97 h 9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64" h="97">
                    <a:moveTo>
                      <a:pt x="63" y="88"/>
                    </a:moveTo>
                    <a:lnTo>
                      <a:pt x="49" y="85"/>
                    </a:lnTo>
                    <a:lnTo>
                      <a:pt x="37" y="85"/>
                    </a:lnTo>
                    <a:lnTo>
                      <a:pt x="26" y="85"/>
                    </a:lnTo>
                    <a:lnTo>
                      <a:pt x="13" y="89"/>
                    </a:lnTo>
                    <a:lnTo>
                      <a:pt x="8" y="96"/>
                    </a:lnTo>
                    <a:lnTo>
                      <a:pt x="6" y="83"/>
                    </a:lnTo>
                    <a:lnTo>
                      <a:pt x="5" y="77"/>
                    </a:lnTo>
                    <a:lnTo>
                      <a:pt x="5" y="66"/>
                    </a:lnTo>
                    <a:lnTo>
                      <a:pt x="1" y="51"/>
                    </a:lnTo>
                    <a:lnTo>
                      <a:pt x="1" y="39"/>
                    </a:lnTo>
                    <a:lnTo>
                      <a:pt x="0" y="27"/>
                    </a:lnTo>
                    <a:lnTo>
                      <a:pt x="0" y="14"/>
                    </a:lnTo>
                    <a:lnTo>
                      <a:pt x="0" y="6"/>
                    </a:lnTo>
                    <a:lnTo>
                      <a:pt x="13" y="3"/>
                    </a:lnTo>
                    <a:lnTo>
                      <a:pt x="32" y="1"/>
                    </a:lnTo>
                    <a:lnTo>
                      <a:pt x="43" y="0"/>
                    </a:lnTo>
                    <a:lnTo>
                      <a:pt x="60" y="2"/>
                    </a:lnTo>
                    <a:lnTo>
                      <a:pt x="55" y="12"/>
                    </a:lnTo>
                    <a:lnTo>
                      <a:pt x="53" y="22"/>
                    </a:lnTo>
                    <a:lnTo>
                      <a:pt x="53" y="30"/>
                    </a:lnTo>
                    <a:lnTo>
                      <a:pt x="53" y="39"/>
                    </a:lnTo>
                    <a:lnTo>
                      <a:pt x="51" y="48"/>
                    </a:lnTo>
                    <a:lnTo>
                      <a:pt x="53" y="58"/>
                    </a:lnTo>
                    <a:lnTo>
                      <a:pt x="55" y="67"/>
                    </a:lnTo>
                    <a:lnTo>
                      <a:pt x="59" y="77"/>
                    </a:lnTo>
                    <a:lnTo>
                      <a:pt x="63" y="88"/>
                    </a:lnTo>
                  </a:path>
                </a:pathLst>
              </a:custGeom>
              <a:solidFill>
                <a:schemeClr val="accent2"/>
              </a:solidFill>
              <a:ln w="12700" cap="rnd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auto">
              <a:xfrm>
                <a:off x="2578" y="3192"/>
                <a:ext cx="453" cy="431"/>
              </a:xfrm>
              <a:custGeom>
                <a:avLst/>
                <a:gdLst>
                  <a:gd name="T0" fmla="*/ 2147483647 w 71"/>
                  <a:gd name="T1" fmla="*/ 2147483647 h 57"/>
                  <a:gd name="T2" fmla="*/ 2147483647 w 71"/>
                  <a:gd name="T3" fmla="*/ 2147483647 h 57"/>
                  <a:gd name="T4" fmla="*/ 2147483647 w 71"/>
                  <a:gd name="T5" fmla="*/ 2147483647 h 57"/>
                  <a:gd name="T6" fmla="*/ 2147483647 w 71"/>
                  <a:gd name="T7" fmla="*/ 1206827261 h 57"/>
                  <a:gd name="T8" fmla="*/ 2147483647 w 71"/>
                  <a:gd name="T9" fmla="*/ 0 h 57"/>
                  <a:gd name="T10" fmla="*/ 2147483647 w 71"/>
                  <a:gd name="T11" fmla="*/ 0 h 57"/>
                  <a:gd name="T12" fmla="*/ 560379798 w 71"/>
                  <a:gd name="T13" fmla="*/ 1859874899 h 57"/>
                  <a:gd name="T14" fmla="*/ 0 w 71"/>
                  <a:gd name="T15" fmla="*/ 2147483647 h 57"/>
                  <a:gd name="T16" fmla="*/ 104154455 w 71"/>
                  <a:gd name="T17" fmla="*/ 2147483647 h 57"/>
                  <a:gd name="T18" fmla="*/ 104154455 w 71"/>
                  <a:gd name="T19" fmla="*/ 2147483647 h 57"/>
                  <a:gd name="T20" fmla="*/ 104154455 w 71"/>
                  <a:gd name="T21" fmla="*/ 2147483647 h 57"/>
                  <a:gd name="T22" fmla="*/ 228144994 w 71"/>
                  <a:gd name="T23" fmla="*/ 2147483647 h 57"/>
                  <a:gd name="T24" fmla="*/ 332299526 w 71"/>
                  <a:gd name="T25" fmla="*/ 2147483647 h 57"/>
                  <a:gd name="T26" fmla="*/ 664534534 w 71"/>
                  <a:gd name="T27" fmla="*/ 2147483647 h 57"/>
                  <a:gd name="T28" fmla="*/ 1683296438 w 71"/>
                  <a:gd name="T29" fmla="*/ 2147483647 h 57"/>
                  <a:gd name="T30" fmla="*/ 2147483647 w 71"/>
                  <a:gd name="T31" fmla="*/ 2147483647 h 57"/>
                  <a:gd name="T32" fmla="*/ 2147483647 w 71"/>
                  <a:gd name="T33" fmla="*/ 2147483647 h 57"/>
                  <a:gd name="T34" fmla="*/ 2147483647 w 71"/>
                  <a:gd name="T35" fmla="*/ 2147483647 h 57"/>
                  <a:gd name="T36" fmla="*/ 2147483647 w 71"/>
                  <a:gd name="T37" fmla="*/ 2147483647 h 5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1"/>
                  <a:gd name="T58" fmla="*/ 0 h 57"/>
                  <a:gd name="T59" fmla="*/ 71 w 71"/>
                  <a:gd name="T60" fmla="*/ 57 h 5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1" h="57">
                    <a:moveTo>
                      <a:pt x="70" y="52"/>
                    </a:moveTo>
                    <a:lnTo>
                      <a:pt x="61" y="34"/>
                    </a:lnTo>
                    <a:lnTo>
                      <a:pt x="57" y="15"/>
                    </a:lnTo>
                    <a:lnTo>
                      <a:pt x="53" y="2"/>
                    </a:lnTo>
                    <a:lnTo>
                      <a:pt x="39" y="0"/>
                    </a:lnTo>
                    <a:lnTo>
                      <a:pt x="26" y="0"/>
                    </a:lnTo>
                    <a:lnTo>
                      <a:pt x="5" y="3"/>
                    </a:lnTo>
                    <a:lnTo>
                      <a:pt x="0" y="4"/>
                    </a:lnTo>
                    <a:lnTo>
                      <a:pt x="1" y="15"/>
                    </a:lnTo>
                    <a:lnTo>
                      <a:pt x="1" y="28"/>
                    </a:lnTo>
                    <a:lnTo>
                      <a:pt x="1" y="38"/>
                    </a:lnTo>
                    <a:lnTo>
                      <a:pt x="2" y="44"/>
                    </a:lnTo>
                    <a:lnTo>
                      <a:pt x="3" y="53"/>
                    </a:lnTo>
                    <a:lnTo>
                      <a:pt x="6" y="56"/>
                    </a:lnTo>
                    <a:lnTo>
                      <a:pt x="15" y="49"/>
                    </a:lnTo>
                    <a:lnTo>
                      <a:pt x="32" y="48"/>
                    </a:lnTo>
                    <a:lnTo>
                      <a:pt x="47" y="48"/>
                    </a:lnTo>
                    <a:lnTo>
                      <a:pt x="59" y="50"/>
                    </a:lnTo>
                    <a:lnTo>
                      <a:pt x="70" y="52"/>
                    </a:lnTo>
                  </a:path>
                </a:pathLst>
              </a:custGeom>
              <a:solidFill>
                <a:srgbClr val="FFFF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  <p:sp>
            <p:nvSpPr>
              <p:cNvPr id="16" name="Freeform 16"/>
              <p:cNvSpPr>
                <a:spLocks/>
              </p:cNvSpPr>
              <p:nvPr/>
            </p:nvSpPr>
            <p:spPr bwMode="auto">
              <a:xfrm>
                <a:off x="1742" y="2981"/>
                <a:ext cx="842" cy="597"/>
              </a:xfrm>
              <a:custGeom>
                <a:avLst/>
                <a:gdLst>
                  <a:gd name="T0" fmla="*/ 2147483647 w 132"/>
                  <a:gd name="T1" fmla="*/ 2147483647 h 79"/>
                  <a:gd name="T2" fmla="*/ 2147483647 w 132"/>
                  <a:gd name="T3" fmla="*/ 2147483647 h 79"/>
                  <a:gd name="T4" fmla="*/ 2147483647 w 132"/>
                  <a:gd name="T5" fmla="*/ 2147483647 h 79"/>
                  <a:gd name="T6" fmla="*/ 2147483647 w 132"/>
                  <a:gd name="T7" fmla="*/ 2147483647 h 79"/>
                  <a:gd name="T8" fmla="*/ 2147483647 w 132"/>
                  <a:gd name="T9" fmla="*/ 2147483647 h 79"/>
                  <a:gd name="T10" fmla="*/ 2147483647 w 132"/>
                  <a:gd name="T11" fmla="*/ 2147483647 h 79"/>
                  <a:gd name="T12" fmla="*/ 2147483647 w 132"/>
                  <a:gd name="T13" fmla="*/ 2147483647 h 79"/>
                  <a:gd name="T14" fmla="*/ 2147483647 w 132"/>
                  <a:gd name="T15" fmla="*/ 2147483647 h 79"/>
                  <a:gd name="T16" fmla="*/ 2147483647 w 132"/>
                  <a:gd name="T17" fmla="*/ 2147483647 h 79"/>
                  <a:gd name="T18" fmla="*/ 2147483647 w 132"/>
                  <a:gd name="T19" fmla="*/ 2147483647 h 79"/>
                  <a:gd name="T20" fmla="*/ 2147483647 w 132"/>
                  <a:gd name="T21" fmla="*/ 2147483647 h 79"/>
                  <a:gd name="T22" fmla="*/ 2147483647 w 132"/>
                  <a:gd name="T23" fmla="*/ 2147483647 h 79"/>
                  <a:gd name="T24" fmla="*/ 2147483647 w 132"/>
                  <a:gd name="T25" fmla="*/ 0 h 79"/>
                  <a:gd name="T26" fmla="*/ 0 w 132"/>
                  <a:gd name="T27" fmla="*/ 2147483647 h 79"/>
                  <a:gd name="T28" fmla="*/ 1345795432 w 132"/>
                  <a:gd name="T29" fmla="*/ 2147483647 h 79"/>
                  <a:gd name="T30" fmla="*/ 2147483647 w 132"/>
                  <a:gd name="T31" fmla="*/ 2147483647 h 79"/>
                  <a:gd name="T32" fmla="*/ 2147483647 w 132"/>
                  <a:gd name="T33" fmla="*/ 2147483647 h 7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2"/>
                  <a:gd name="T52" fmla="*/ 0 h 79"/>
                  <a:gd name="T53" fmla="*/ 132 w 132"/>
                  <a:gd name="T54" fmla="*/ 79 h 7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2" h="79">
                    <a:moveTo>
                      <a:pt x="24" y="58"/>
                    </a:moveTo>
                    <a:lnTo>
                      <a:pt x="41" y="58"/>
                    </a:lnTo>
                    <a:lnTo>
                      <a:pt x="67" y="58"/>
                    </a:lnTo>
                    <a:lnTo>
                      <a:pt x="96" y="64"/>
                    </a:lnTo>
                    <a:lnTo>
                      <a:pt x="116" y="71"/>
                    </a:lnTo>
                    <a:lnTo>
                      <a:pt x="129" y="78"/>
                    </a:lnTo>
                    <a:lnTo>
                      <a:pt x="131" y="76"/>
                    </a:lnTo>
                    <a:lnTo>
                      <a:pt x="120" y="55"/>
                    </a:lnTo>
                    <a:lnTo>
                      <a:pt x="114" y="34"/>
                    </a:lnTo>
                    <a:lnTo>
                      <a:pt x="106" y="20"/>
                    </a:lnTo>
                    <a:lnTo>
                      <a:pt x="77" y="12"/>
                    </a:lnTo>
                    <a:lnTo>
                      <a:pt x="55" y="4"/>
                    </a:lnTo>
                    <a:lnTo>
                      <a:pt x="20" y="0"/>
                    </a:lnTo>
                    <a:lnTo>
                      <a:pt x="0" y="4"/>
                    </a:lnTo>
                    <a:lnTo>
                      <a:pt x="12" y="30"/>
                    </a:lnTo>
                    <a:lnTo>
                      <a:pt x="20" y="50"/>
                    </a:lnTo>
                    <a:lnTo>
                      <a:pt x="24" y="58"/>
                    </a:lnTo>
                  </a:path>
                </a:pathLst>
              </a:custGeom>
              <a:solidFill>
                <a:srgbClr val="FFFF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  <p:sp>
            <p:nvSpPr>
              <p:cNvPr id="17" name="Freeform 17"/>
              <p:cNvSpPr>
                <a:spLocks/>
              </p:cNvSpPr>
              <p:nvPr/>
            </p:nvSpPr>
            <p:spPr bwMode="auto">
              <a:xfrm>
                <a:off x="594" y="2633"/>
                <a:ext cx="1276" cy="741"/>
              </a:xfrm>
              <a:custGeom>
                <a:avLst/>
                <a:gdLst>
                  <a:gd name="T0" fmla="*/ 0 w 200"/>
                  <a:gd name="T1" fmla="*/ 2147483647 h 98"/>
                  <a:gd name="T2" fmla="*/ 1348078277 w 200"/>
                  <a:gd name="T3" fmla="*/ 2147483647 h 98"/>
                  <a:gd name="T4" fmla="*/ 2147483647 w 200"/>
                  <a:gd name="T5" fmla="*/ 2147483647 h 98"/>
                  <a:gd name="T6" fmla="*/ 2147483647 w 200"/>
                  <a:gd name="T7" fmla="*/ 2147483647 h 98"/>
                  <a:gd name="T8" fmla="*/ 2147483647 w 200"/>
                  <a:gd name="T9" fmla="*/ 2147483647 h 98"/>
                  <a:gd name="T10" fmla="*/ 2147483647 w 200"/>
                  <a:gd name="T11" fmla="*/ 2147483647 h 98"/>
                  <a:gd name="T12" fmla="*/ 2147483647 w 200"/>
                  <a:gd name="T13" fmla="*/ 2147483647 h 98"/>
                  <a:gd name="T14" fmla="*/ 2147483647 w 200"/>
                  <a:gd name="T15" fmla="*/ 2147483647 h 98"/>
                  <a:gd name="T16" fmla="*/ 2147483647 w 200"/>
                  <a:gd name="T17" fmla="*/ 2147483647 h 98"/>
                  <a:gd name="T18" fmla="*/ 2147483647 w 200"/>
                  <a:gd name="T19" fmla="*/ 2147483647 h 98"/>
                  <a:gd name="T20" fmla="*/ 2147483647 w 200"/>
                  <a:gd name="T21" fmla="*/ 2147483647 h 98"/>
                  <a:gd name="T22" fmla="*/ 2147483647 w 200"/>
                  <a:gd name="T23" fmla="*/ 2147483647 h 98"/>
                  <a:gd name="T24" fmla="*/ 2147483647 w 200"/>
                  <a:gd name="T25" fmla="*/ 2147483647 h 98"/>
                  <a:gd name="T26" fmla="*/ 2147483647 w 200"/>
                  <a:gd name="T27" fmla="*/ 641550946 h 98"/>
                  <a:gd name="T28" fmla="*/ 2147483647 w 200"/>
                  <a:gd name="T29" fmla="*/ 0 h 98"/>
                  <a:gd name="T30" fmla="*/ 1891444643 w 200"/>
                  <a:gd name="T31" fmla="*/ 1859607214 h 98"/>
                  <a:gd name="T32" fmla="*/ 0 w 200"/>
                  <a:gd name="T33" fmla="*/ 2147483647 h 98"/>
                  <a:gd name="T34" fmla="*/ 104131291 w 200"/>
                  <a:gd name="T35" fmla="*/ 2147483647 h 98"/>
                  <a:gd name="T36" fmla="*/ 104131291 w 200"/>
                  <a:gd name="T37" fmla="*/ 2147483647 h 98"/>
                  <a:gd name="T38" fmla="*/ 0 w 200"/>
                  <a:gd name="T39" fmla="*/ 2147483647 h 9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200"/>
                  <a:gd name="T61" fmla="*/ 0 h 98"/>
                  <a:gd name="T62" fmla="*/ 200 w 200"/>
                  <a:gd name="T63" fmla="*/ 98 h 98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200" h="98">
                    <a:moveTo>
                      <a:pt x="0" y="62"/>
                    </a:moveTo>
                    <a:lnTo>
                      <a:pt x="12" y="58"/>
                    </a:lnTo>
                    <a:lnTo>
                      <a:pt x="38" y="55"/>
                    </a:lnTo>
                    <a:lnTo>
                      <a:pt x="60" y="55"/>
                    </a:lnTo>
                    <a:lnTo>
                      <a:pt x="86" y="59"/>
                    </a:lnTo>
                    <a:lnTo>
                      <a:pt x="120" y="69"/>
                    </a:lnTo>
                    <a:lnTo>
                      <a:pt x="174" y="86"/>
                    </a:lnTo>
                    <a:lnTo>
                      <a:pt x="199" y="97"/>
                    </a:lnTo>
                    <a:lnTo>
                      <a:pt x="184" y="66"/>
                    </a:lnTo>
                    <a:lnTo>
                      <a:pt x="171" y="43"/>
                    </a:lnTo>
                    <a:lnTo>
                      <a:pt x="164" y="35"/>
                    </a:lnTo>
                    <a:lnTo>
                      <a:pt x="138" y="20"/>
                    </a:lnTo>
                    <a:lnTo>
                      <a:pt x="105" y="7"/>
                    </a:lnTo>
                    <a:lnTo>
                      <a:pt x="67" y="1"/>
                    </a:lnTo>
                    <a:lnTo>
                      <a:pt x="36" y="0"/>
                    </a:lnTo>
                    <a:lnTo>
                      <a:pt x="17" y="3"/>
                    </a:lnTo>
                    <a:lnTo>
                      <a:pt x="0" y="11"/>
                    </a:lnTo>
                    <a:lnTo>
                      <a:pt x="1" y="23"/>
                    </a:lnTo>
                    <a:lnTo>
                      <a:pt x="1" y="47"/>
                    </a:lnTo>
                    <a:lnTo>
                      <a:pt x="0" y="62"/>
                    </a:lnTo>
                  </a:path>
                </a:pathLst>
              </a:custGeom>
              <a:solidFill>
                <a:srgbClr val="FFFF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  <p:sp>
            <p:nvSpPr>
              <p:cNvPr id="18" name="Freeform 18"/>
              <p:cNvSpPr>
                <a:spLocks/>
              </p:cNvSpPr>
              <p:nvPr/>
            </p:nvSpPr>
            <p:spPr bwMode="auto">
              <a:xfrm>
                <a:off x="1449" y="3555"/>
                <a:ext cx="567" cy="378"/>
              </a:xfrm>
              <a:custGeom>
                <a:avLst/>
                <a:gdLst>
                  <a:gd name="T0" fmla="*/ 0 w 89"/>
                  <a:gd name="T1" fmla="*/ 0 h 50"/>
                  <a:gd name="T2" fmla="*/ 328406593 w 89"/>
                  <a:gd name="T3" fmla="*/ 2147483647 h 50"/>
                  <a:gd name="T4" fmla="*/ 1435458602 w 89"/>
                  <a:gd name="T5" fmla="*/ 2147483647 h 50"/>
                  <a:gd name="T6" fmla="*/ 2147483647 w 89"/>
                  <a:gd name="T7" fmla="*/ 2147483647 h 50"/>
                  <a:gd name="T8" fmla="*/ 2147483647 w 89"/>
                  <a:gd name="T9" fmla="*/ 2147483647 h 50"/>
                  <a:gd name="T10" fmla="*/ 2147483647 w 89"/>
                  <a:gd name="T11" fmla="*/ 2147483647 h 50"/>
                  <a:gd name="T12" fmla="*/ 2147483647 w 89"/>
                  <a:gd name="T13" fmla="*/ 2147483647 h 50"/>
                  <a:gd name="T14" fmla="*/ 2147483647 w 89"/>
                  <a:gd name="T15" fmla="*/ 2147483647 h 50"/>
                  <a:gd name="T16" fmla="*/ 2147483647 w 89"/>
                  <a:gd name="T17" fmla="*/ 2147483647 h 50"/>
                  <a:gd name="T18" fmla="*/ 2147483647 w 89"/>
                  <a:gd name="T19" fmla="*/ 2147483647 h 50"/>
                  <a:gd name="T20" fmla="*/ 2147483647 w 89"/>
                  <a:gd name="T21" fmla="*/ 2147483647 h 50"/>
                  <a:gd name="T22" fmla="*/ 2147483647 w 89"/>
                  <a:gd name="T23" fmla="*/ 2147483647 h 50"/>
                  <a:gd name="T24" fmla="*/ 2147483647 w 89"/>
                  <a:gd name="T25" fmla="*/ 2147483647 h 50"/>
                  <a:gd name="T26" fmla="*/ 0 w 89"/>
                  <a:gd name="T27" fmla="*/ 0 h 5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89"/>
                  <a:gd name="T43" fmla="*/ 0 h 50"/>
                  <a:gd name="T44" fmla="*/ 89 w 89"/>
                  <a:gd name="T45" fmla="*/ 50 h 5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89" h="50">
                    <a:moveTo>
                      <a:pt x="0" y="0"/>
                    </a:moveTo>
                    <a:lnTo>
                      <a:pt x="3" y="49"/>
                    </a:lnTo>
                    <a:lnTo>
                      <a:pt x="13" y="43"/>
                    </a:lnTo>
                    <a:lnTo>
                      <a:pt x="21" y="38"/>
                    </a:lnTo>
                    <a:lnTo>
                      <a:pt x="35" y="35"/>
                    </a:lnTo>
                    <a:lnTo>
                      <a:pt x="47" y="38"/>
                    </a:lnTo>
                    <a:lnTo>
                      <a:pt x="61" y="39"/>
                    </a:lnTo>
                    <a:lnTo>
                      <a:pt x="77" y="41"/>
                    </a:lnTo>
                    <a:lnTo>
                      <a:pt x="87" y="36"/>
                    </a:lnTo>
                    <a:lnTo>
                      <a:pt x="88" y="29"/>
                    </a:lnTo>
                    <a:lnTo>
                      <a:pt x="78" y="25"/>
                    </a:lnTo>
                    <a:lnTo>
                      <a:pt x="54" y="11"/>
                    </a:lnTo>
                    <a:lnTo>
                      <a:pt x="29" y="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CC66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  <p:sp>
            <p:nvSpPr>
              <p:cNvPr id="19" name="Freeform 19"/>
              <p:cNvSpPr>
                <a:spLocks/>
              </p:cNvSpPr>
              <p:nvPr/>
            </p:nvSpPr>
            <p:spPr bwMode="auto">
              <a:xfrm>
                <a:off x="505" y="3018"/>
                <a:ext cx="1511" cy="779"/>
              </a:xfrm>
              <a:custGeom>
                <a:avLst/>
                <a:gdLst>
                  <a:gd name="T0" fmla="*/ 1444230616 w 237"/>
                  <a:gd name="T1" fmla="*/ 2147483647 h 103"/>
                  <a:gd name="T2" fmla="*/ 2147483647 w 237"/>
                  <a:gd name="T3" fmla="*/ 1862761431 h 103"/>
                  <a:gd name="T4" fmla="*/ 2147483647 w 237"/>
                  <a:gd name="T5" fmla="*/ 0 h 103"/>
                  <a:gd name="T6" fmla="*/ 2147483647 w 237"/>
                  <a:gd name="T7" fmla="*/ 0 h 103"/>
                  <a:gd name="T8" fmla="*/ 2147483647 w 237"/>
                  <a:gd name="T9" fmla="*/ 652620413 h 103"/>
                  <a:gd name="T10" fmla="*/ 2147483647 w 237"/>
                  <a:gd name="T11" fmla="*/ 1210143681 h 103"/>
                  <a:gd name="T12" fmla="*/ 2147483647 w 237"/>
                  <a:gd name="T13" fmla="*/ 2147483647 h 103"/>
                  <a:gd name="T14" fmla="*/ 2147483647 w 237"/>
                  <a:gd name="T15" fmla="*/ 2147483647 h 103"/>
                  <a:gd name="T16" fmla="*/ 2147483647 w 237"/>
                  <a:gd name="T17" fmla="*/ 2147483647 h 103"/>
                  <a:gd name="T18" fmla="*/ 2147483647 w 237"/>
                  <a:gd name="T19" fmla="*/ 2147483647 h 103"/>
                  <a:gd name="T20" fmla="*/ 2147483647 w 237"/>
                  <a:gd name="T21" fmla="*/ 2147483647 h 103"/>
                  <a:gd name="T22" fmla="*/ 2147483647 w 237"/>
                  <a:gd name="T23" fmla="*/ 2147483647 h 103"/>
                  <a:gd name="T24" fmla="*/ 2147483647 w 237"/>
                  <a:gd name="T25" fmla="*/ 2147483647 h 103"/>
                  <a:gd name="T26" fmla="*/ 2147483647 w 237"/>
                  <a:gd name="T27" fmla="*/ 2147483647 h 103"/>
                  <a:gd name="T28" fmla="*/ 2147483647 w 237"/>
                  <a:gd name="T29" fmla="*/ 2147483647 h 103"/>
                  <a:gd name="T30" fmla="*/ 2147483647 w 237"/>
                  <a:gd name="T31" fmla="*/ 2147483647 h 103"/>
                  <a:gd name="T32" fmla="*/ 2147483647 w 237"/>
                  <a:gd name="T33" fmla="*/ 2147483647 h 103"/>
                  <a:gd name="T34" fmla="*/ 2147483647 w 237"/>
                  <a:gd name="T35" fmla="*/ 2147483647 h 103"/>
                  <a:gd name="T36" fmla="*/ 2147483647 w 237"/>
                  <a:gd name="T37" fmla="*/ 2147483647 h 103"/>
                  <a:gd name="T38" fmla="*/ 2147483647 w 237"/>
                  <a:gd name="T39" fmla="*/ 2147483647 h 103"/>
                  <a:gd name="T40" fmla="*/ 2147483647 w 237"/>
                  <a:gd name="T41" fmla="*/ 2147483647 h 103"/>
                  <a:gd name="T42" fmla="*/ 2147483647 w 237"/>
                  <a:gd name="T43" fmla="*/ 2147483647 h 103"/>
                  <a:gd name="T44" fmla="*/ 0 w 237"/>
                  <a:gd name="T45" fmla="*/ 2147483647 h 103"/>
                  <a:gd name="T46" fmla="*/ 103619916 w 237"/>
                  <a:gd name="T47" fmla="*/ 2147483647 h 103"/>
                  <a:gd name="T48" fmla="*/ 557074265 w 237"/>
                  <a:gd name="T49" fmla="*/ 2147483647 h 103"/>
                  <a:gd name="T50" fmla="*/ 660631574 w 237"/>
                  <a:gd name="T51" fmla="*/ 2147483647 h 103"/>
                  <a:gd name="T52" fmla="*/ 990776292 w 237"/>
                  <a:gd name="T53" fmla="*/ 2147483647 h 103"/>
                  <a:gd name="T54" fmla="*/ 1340137152 w 237"/>
                  <a:gd name="T55" fmla="*/ 2147483647 h 103"/>
                  <a:gd name="T56" fmla="*/ 1444230616 w 237"/>
                  <a:gd name="T57" fmla="*/ 2147483647 h 103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37"/>
                  <a:gd name="T88" fmla="*/ 0 h 103"/>
                  <a:gd name="T89" fmla="*/ 237 w 237"/>
                  <a:gd name="T90" fmla="*/ 103 h 103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37" h="103">
                    <a:moveTo>
                      <a:pt x="13" y="7"/>
                    </a:moveTo>
                    <a:lnTo>
                      <a:pt x="29" y="3"/>
                    </a:lnTo>
                    <a:lnTo>
                      <a:pt x="45" y="0"/>
                    </a:lnTo>
                    <a:lnTo>
                      <a:pt x="61" y="0"/>
                    </a:lnTo>
                    <a:lnTo>
                      <a:pt x="75" y="1"/>
                    </a:lnTo>
                    <a:lnTo>
                      <a:pt x="88" y="2"/>
                    </a:lnTo>
                    <a:lnTo>
                      <a:pt x="105" y="6"/>
                    </a:lnTo>
                    <a:lnTo>
                      <a:pt x="144" y="16"/>
                    </a:lnTo>
                    <a:lnTo>
                      <a:pt x="165" y="22"/>
                    </a:lnTo>
                    <a:lnTo>
                      <a:pt x="199" y="34"/>
                    </a:lnTo>
                    <a:lnTo>
                      <a:pt x="215" y="42"/>
                    </a:lnTo>
                    <a:lnTo>
                      <a:pt x="236" y="102"/>
                    </a:lnTo>
                    <a:lnTo>
                      <a:pt x="232" y="97"/>
                    </a:lnTo>
                    <a:lnTo>
                      <a:pt x="224" y="93"/>
                    </a:lnTo>
                    <a:lnTo>
                      <a:pt x="211" y="86"/>
                    </a:lnTo>
                    <a:lnTo>
                      <a:pt x="192" y="80"/>
                    </a:lnTo>
                    <a:lnTo>
                      <a:pt x="169" y="74"/>
                    </a:lnTo>
                    <a:lnTo>
                      <a:pt x="138" y="68"/>
                    </a:lnTo>
                    <a:lnTo>
                      <a:pt x="115" y="66"/>
                    </a:lnTo>
                    <a:lnTo>
                      <a:pt x="86" y="65"/>
                    </a:lnTo>
                    <a:lnTo>
                      <a:pt x="54" y="70"/>
                    </a:lnTo>
                    <a:lnTo>
                      <a:pt x="23" y="76"/>
                    </a:lnTo>
                    <a:lnTo>
                      <a:pt x="0" y="82"/>
                    </a:lnTo>
                    <a:lnTo>
                      <a:pt x="1" y="74"/>
                    </a:lnTo>
                    <a:lnTo>
                      <a:pt x="5" y="61"/>
                    </a:lnTo>
                    <a:lnTo>
                      <a:pt x="6" y="51"/>
                    </a:lnTo>
                    <a:lnTo>
                      <a:pt x="9" y="37"/>
                    </a:lnTo>
                    <a:lnTo>
                      <a:pt x="12" y="24"/>
                    </a:lnTo>
                    <a:lnTo>
                      <a:pt x="13" y="7"/>
                    </a:lnTo>
                  </a:path>
                </a:pathLst>
              </a:custGeom>
              <a:solidFill>
                <a:srgbClr val="FFFF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  <p:sp>
            <p:nvSpPr>
              <p:cNvPr id="20" name="Freeform 20"/>
              <p:cNvSpPr>
                <a:spLocks/>
              </p:cNvSpPr>
              <p:nvPr/>
            </p:nvSpPr>
            <p:spPr bwMode="auto">
              <a:xfrm>
                <a:off x="2501" y="3887"/>
                <a:ext cx="185" cy="212"/>
              </a:xfrm>
              <a:custGeom>
                <a:avLst/>
                <a:gdLst>
                  <a:gd name="T0" fmla="*/ 1678531454 w 29"/>
                  <a:gd name="T1" fmla="*/ 2147483647 h 28"/>
                  <a:gd name="T2" fmla="*/ 0 w 29"/>
                  <a:gd name="T3" fmla="*/ 0 h 28"/>
                  <a:gd name="T4" fmla="*/ 2147483647 w 29"/>
                  <a:gd name="T5" fmla="*/ 2147483647 h 28"/>
                  <a:gd name="T6" fmla="*/ 2147483647 w 29"/>
                  <a:gd name="T7" fmla="*/ 2147483647 h 28"/>
                  <a:gd name="T8" fmla="*/ 1678531454 w 29"/>
                  <a:gd name="T9" fmla="*/ 2147483647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28"/>
                  <a:gd name="T17" fmla="*/ 29 w 29"/>
                  <a:gd name="T18" fmla="*/ 28 h 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28">
                    <a:moveTo>
                      <a:pt x="15" y="27"/>
                    </a:moveTo>
                    <a:lnTo>
                      <a:pt x="0" y="0"/>
                    </a:lnTo>
                    <a:lnTo>
                      <a:pt x="28" y="11"/>
                    </a:lnTo>
                    <a:lnTo>
                      <a:pt x="26" y="21"/>
                    </a:lnTo>
                    <a:lnTo>
                      <a:pt x="15" y="27"/>
                    </a:lnTo>
                  </a:path>
                </a:pathLst>
              </a:custGeom>
              <a:solidFill>
                <a:srgbClr val="FFCC66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  <p:sp>
            <p:nvSpPr>
              <p:cNvPr id="21" name="Freeform 21"/>
              <p:cNvSpPr>
                <a:spLocks/>
              </p:cNvSpPr>
              <p:nvPr/>
            </p:nvSpPr>
            <p:spPr bwMode="auto">
              <a:xfrm>
                <a:off x="1474" y="3404"/>
                <a:ext cx="1199" cy="635"/>
              </a:xfrm>
              <a:custGeom>
                <a:avLst/>
                <a:gdLst>
                  <a:gd name="T0" fmla="*/ 2147483647 w 188"/>
                  <a:gd name="T1" fmla="*/ 2147483647 h 84"/>
                  <a:gd name="T2" fmla="*/ 2147483647 w 188"/>
                  <a:gd name="T3" fmla="*/ 2147483647 h 84"/>
                  <a:gd name="T4" fmla="*/ 2147483647 w 188"/>
                  <a:gd name="T5" fmla="*/ 2147483647 h 84"/>
                  <a:gd name="T6" fmla="*/ 2147483647 w 188"/>
                  <a:gd name="T7" fmla="*/ 2147483647 h 84"/>
                  <a:gd name="T8" fmla="*/ 2147483647 w 188"/>
                  <a:gd name="T9" fmla="*/ 2147483647 h 84"/>
                  <a:gd name="T10" fmla="*/ 2147483647 w 188"/>
                  <a:gd name="T11" fmla="*/ 2147483647 h 84"/>
                  <a:gd name="T12" fmla="*/ 2147483647 w 188"/>
                  <a:gd name="T13" fmla="*/ 2147483647 h 84"/>
                  <a:gd name="T14" fmla="*/ 2147483647 w 188"/>
                  <a:gd name="T15" fmla="*/ 2147483647 h 84"/>
                  <a:gd name="T16" fmla="*/ 2147483647 w 188"/>
                  <a:gd name="T17" fmla="*/ 2147483647 h 84"/>
                  <a:gd name="T18" fmla="*/ 2147483647 w 188"/>
                  <a:gd name="T19" fmla="*/ 1204833806 h 84"/>
                  <a:gd name="T20" fmla="*/ 2147483647 w 188"/>
                  <a:gd name="T21" fmla="*/ 0 h 84"/>
                  <a:gd name="T22" fmla="*/ 2147483647 w 188"/>
                  <a:gd name="T23" fmla="*/ 0 h 84"/>
                  <a:gd name="T24" fmla="*/ 2147483647 w 188"/>
                  <a:gd name="T25" fmla="*/ 640483990 h 84"/>
                  <a:gd name="T26" fmla="*/ 2147483647 w 188"/>
                  <a:gd name="T27" fmla="*/ 2147483647 h 84"/>
                  <a:gd name="T28" fmla="*/ 2147483647 w 188"/>
                  <a:gd name="T29" fmla="*/ 2147483647 h 84"/>
                  <a:gd name="T30" fmla="*/ 2147483647 w 188"/>
                  <a:gd name="T31" fmla="*/ 2147483647 h 84"/>
                  <a:gd name="T32" fmla="*/ 2147483647 w 188"/>
                  <a:gd name="T33" fmla="*/ 2147483647 h 84"/>
                  <a:gd name="T34" fmla="*/ 2147483647 w 188"/>
                  <a:gd name="T35" fmla="*/ 2147483647 h 84"/>
                  <a:gd name="T36" fmla="*/ 996128060 w 188"/>
                  <a:gd name="T37" fmla="*/ 2147483647 h 84"/>
                  <a:gd name="T38" fmla="*/ 0 w 188"/>
                  <a:gd name="T39" fmla="*/ 2147483647 h 84"/>
                  <a:gd name="T40" fmla="*/ 785376582 w 188"/>
                  <a:gd name="T41" fmla="*/ 2147483647 h 84"/>
                  <a:gd name="T42" fmla="*/ 1885741689 w 188"/>
                  <a:gd name="T43" fmla="*/ 2147483647 h 84"/>
                  <a:gd name="T44" fmla="*/ 2147483647 w 188"/>
                  <a:gd name="T45" fmla="*/ 2147483647 h 84"/>
                  <a:gd name="T46" fmla="*/ 2147483647 w 188"/>
                  <a:gd name="T47" fmla="*/ 2147483647 h 84"/>
                  <a:gd name="T48" fmla="*/ 2147483647 w 188"/>
                  <a:gd name="T49" fmla="*/ 2147483647 h 84"/>
                  <a:gd name="T50" fmla="*/ 2147483647 w 188"/>
                  <a:gd name="T51" fmla="*/ 2147483647 h 84"/>
                  <a:gd name="T52" fmla="*/ 2147483647 w 188"/>
                  <a:gd name="T53" fmla="*/ 2147483647 h 84"/>
                  <a:gd name="T54" fmla="*/ 2147483647 w 188"/>
                  <a:gd name="T55" fmla="*/ 2147483647 h 84"/>
                  <a:gd name="T56" fmla="*/ 2147483647 w 188"/>
                  <a:gd name="T57" fmla="*/ 2147483647 h 84"/>
                  <a:gd name="T58" fmla="*/ 2147483647 w 188"/>
                  <a:gd name="T59" fmla="*/ 2147483647 h 84"/>
                  <a:gd name="T60" fmla="*/ 2147483647 w 188"/>
                  <a:gd name="T61" fmla="*/ 2147483647 h 84"/>
                  <a:gd name="T62" fmla="*/ 2147483647 w 188"/>
                  <a:gd name="T63" fmla="*/ 2147483647 h 84"/>
                  <a:gd name="T64" fmla="*/ 2147483647 w 188"/>
                  <a:gd name="T65" fmla="*/ 2147483647 h 84"/>
                  <a:gd name="T66" fmla="*/ 2147483647 w 188"/>
                  <a:gd name="T67" fmla="*/ 2147483647 h 84"/>
                  <a:gd name="T68" fmla="*/ 2147483647 w 188"/>
                  <a:gd name="T69" fmla="*/ 2147483647 h 8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88"/>
                  <a:gd name="T106" fmla="*/ 0 h 84"/>
                  <a:gd name="T107" fmla="*/ 188 w 188"/>
                  <a:gd name="T108" fmla="*/ 84 h 84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88" h="84">
                    <a:moveTo>
                      <a:pt x="181" y="83"/>
                    </a:moveTo>
                    <a:lnTo>
                      <a:pt x="183" y="69"/>
                    </a:lnTo>
                    <a:lnTo>
                      <a:pt x="187" y="58"/>
                    </a:lnTo>
                    <a:lnTo>
                      <a:pt x="182" y="43"/>
                    </a:lnTo>
                    <a:lnTo>
                      <a:pt x="179" y="30"/>
                    </a:lnTo>
                    <a:lnTo>
                      <a:pt x="174" y="22"/>
                    </a:lnTo>
                    <a:lnTo>
                      <a:pt x="168" y="19"/>
                    </a:lnTo>
                    <a:lnTo>
                      <a:pt x="147" y="10"/>
                    </a:lnTo>
                    <a:lnTo>
                      <a:pt x="128" y="4"/>
                    </a:lnTo>
                    <a:lnTo>
                      <a:pt x="113" y="2"/>
                    </a:lnTo>
                    <a:lnTo>
                      <a:pt x="91" y="0"/>
                    </a:lnTo>
                    <a:lnTo>
                      <a:pt x="73" y="0"/>
                    </a:lnTo>
                    <a:lnTo>
                      <a:pt x="65" y="1"/>
                    </a:lnTo>
                    <a:lnTo>
                      <a:pt x="82" y="50"/>
                    </a:lnTo>
                    <a:lnTo>
                      <a:pt x="82" y="57"/>
                    </a:lnTo>
                    <a:lnTo>
                      <a:pt x="77" y="60"/>
                    </a:lnTo>
                    <a:lnTo>
                      <a:pt x="60" y="59"/>
                    </a:lnTo>
                    <a:lnTo>
                      <a:pt x="24" y="55"/>
                    </a:lnTo>
                    <a:lnTo>
                      <a:pt x="9" y="60"/>
                    </a:lnTo>
                    <a:lnTo>
                      <a:pt x="0" y="68"/>
                    </a:lnTo>
                    <a:lnTo>
                      <a:pt x="7" y="72"/>
                    </a:lnTo>
                    <a:lnTo>
                      <a:pt x="17" y="76"/>
                    </a:lnTo>
                    <a:lnTo>
                      <a:pt x="25" y="79"/>
                    </a:lnTo>
                    <a:lnTo>
                      <a:pt x="40" y="80"/>
                    </a:lnTo>
                    <a:lnTo>
                      <a:pt x="56" y="79"/>
                    </a:lnTo>
                    <a:lnTo>
                      <a:pt x="76" y="74"/>
                    </a:lnTo>
                    <a:lnTo>
                      <a:pt x="100" y="70"/>
                    </a:lnTo>
                    <a:lnTo>
                      <a:pt x="115" y="68"/>
                    </a:lnTo>
                    <a:lnTo>
                      <a:pt x="132" y="65"/>
                    </a:lnTo>
                    <a:lnTo>
                      <a:pt x="146" y="65"/>
                    </a:lnTo>
                    <a:lnTo>
                      <a:pt x="163" y="67"/>
                    </a:lnTo>
                    <a:lnTo>
                      <a:pt x="169" y="70"/>
                    </a:lnTo>
                    <a:lnTo>
                      <a:pt x="175" y="74"/>
                    </a:lnTo>
                    <a:lnTo>
                      <a:pt x="180" y="78"/>
                    </a:lnTo>
                    <a:lnTo>
                      <a:pt x="181" y="83"/>
                    </a:lnTo>
                  </a:path>
                </a:pathLst>
              </a:custGeom>
              <a:solidFill>
                <a:srgbClr val="FFFF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  <p:sp>
            <p:nvSpPr>
              <p:cNvPr id="22" name="Freeform 22"/>
              <p:cNvSpPr>
                <a:spLocks/>
              </p:cNvSpPr>
              <p:nvPr/>
            </p:nvSpPr>
            <p:spPr bwMode="auto">
              <a:xfrm>
                <a:off x="2578" y="3578"/>
                <a:ext cx="542" cy="521"/>
              </a:xfrm>
              <a:custGeom>
                <a:avLst/>
                <a:gdLst>
                  <a:gd name="T0" fmla="*/ 661351172 w 85"/>
                  <a:gd name="T1" fmla="*/ 2147483647 h 69"/>
                  <a:gd name="T2" fmla="*/ 1218985262 w 85"/>
                  <a:gd name="T3" fmla="*/ 633794498 h 69"/>
                  <a:gd name="T4" fmla="*/ 2147483647 w 85"/>
                  <a:gd name="T5" fmla="*/ 0 h 69"/>
                  <a:gd name="T6" fmla="*/ 2147483647 w 85"/>
                  <a:gd name="T7" fmla="*/ 0 h 69"/>
                  <a:gd name="T8" fmla="*/ 2147483647 w 85"/>
                  <a:gd name="T9" fmla="*/ 0 h 69"/>
                  <a:gd name="T10" fmla="*/ 2147483647 w 85"/>
                  <a:gd name="T11" fmla="*/ 1838776296 h 69"/>
                  <a:gd name="T12" fmla="*/ 2147483647 w 85"/>
                  <a:gd name="T13" fmla="*/ 2147483647 h 69"/>
                  <a:gd name="T14" fmla="*/ 2147483647 w 85"/>
                  <a:gd name="T15" fmla="*/ 2147483647 h 69"/>
                  <a:gd name="T16" fmla="*/ 2147483647 w 85"/>
                  <a:gd name="T17" fmla="*/ 2147483647 h 69"/>
                  <a:gd name="T18" fmla="*/ 2147483647 w 85"/>
                  <a:gd name="T19" fmla="*/ 2147483647 h 69"/>
                  <a:gd name="T20" fmla="*/ 2147483647 w 85"/>
                  <a:gd name="T21" fmla="*/ 2147483647 h 69"/>
                  <a:gd name="T22" fmla="*/ 2147483647 w 85"/>
                  <a:gd name="T23" fmla="*/ 2147483647 h 69"/>
                  <a:gd name="T24" fmla="*/ 2147483647 w 85"/>
                  <a:gd name="T25" fmla="*/ 2147483647 h 69"/>
                  <a:gd name="T26" fmla="*/ 2147483647 w 85"/>
                  <a:gd name="T27" fmla="*/ 2147483647 h 69"/>
                  <a:gd name="T28" fmla="*/ 2147483647 w 85"/>
                  <a:gd name="T29" fmla="*/ 2147483647 h 69"/>
                  <a:gd name="T30" fmla="*/ 2147483647 w 85"/>
                  <a:gd name="T31" fmla="*/ 2147483647 h 69"/>
                  <a:gd name="T32" fmla="*/ 2147483647 w 85"/>
                  <a:gd name="T33" fmla="*/ 2147483647 h 69"/>
                  <a:gd name="T34" fmla="*/ 2147483647 w 85"/>
                  <a:gd name="T35" fmla="*/ 2147483647 h 69"/>
                  <a:gd name="T36" fmla="*/ 2147483647 w 85"/>
                  <a:gd name="T37" fmla="*/ 2147483647 h 69"/>
                  <a:gd name="T38" fmla="*/ 2147483647 w 85"/>
                  <a:gd name="T39" fmla="*/ 2147483647 h 69"/>
                  <a:gd name="T40" fmla="*/ 2147483647 w 85"/>
                  <a:gd name="T41" fmla="*/ 2147483647 h 69"/>
                  <a:gd name="T42" fmla="*/ 784359673 w 85"/>
                  <a:gd name="T43" fmla="*/ 2147483647 h 69"/>
                  <a:gd name="T44" fmla="*/ 0 w 85"/>
                  <a:gd name="T45" fmla="*/ 2147483647 h 69"/>
                  <a:gd name="T46" fmla="*/ 226725890 w 85"/>
                  <a:gd name="T47" fmla="*/ 2147483647 h 69"/>
                  <a:gd name="T48" fmla="*/ 661351172 w 85"/>
                  <a:gd name="T49" fmla="*/ 2147483647 h 69"/>
                  <a:gd name="T50" fmla="*/ 992258862 w 85"/>
                  <a:gd name="T51" fmla="*/ 2147483647 h 69"/>
                  <a:gd name="T52" fmla="*/ 1218985262 w 85"/>
                  <a:gd name="T53" fmla="*/ 2147483647 h 69"/>
                  <a:gd name="T54" fmla="*/ 1218985262 w 85"/>
                  <a:gd name="T55" fmla="*/ 2147483647 h 69"/>
                  <a:gd name="T56" fmla="*/ 784359673 w 85"/>
                  <a:gd name="T57" fmla="*/ 2147483647 h 69"/>
                  <a:gd name="T58" fmla="*/ 661351172 w 85"/>
                  <a:gd name="T59" fmla="*/ 2147483647 h 69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85"/>
                  <a:gd name="T91" fmla="*/ 0 h 69"/>
                  <a:gd name="T92" fmla="*/ 85 w 85"/>
                  <a:gd name="T93" fmla="*/ 69 h 69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85" h="69">
                    <a:moveTo>
                      <a:pt x="6" y="5"/>
                    </a:moveTo>
                    <a:lnTo>
                      <a:pt x="11" y="1"/>
                    </a:lnTo>
                    <a:lnTo>
                      <a:pt x="25" y="0"/>
                    </a:lnTo>
                    <a:lnTo>
                      <a:pt x="38" y="0"/>
                    </a:lnTo>
                    <a:lnTo>
                      <a:pt x="51" y="0"/>
                    </a:lnTo>
                    <a:lnTo>
                      <a:pt x="62" y="3"/>
                    </a:lnTo>
                    <a:lnTo>
                      <a:pt x="70" y="5"/>
                    </a:lnTo>
                    <a:lnTo>
                      <a:pt x="72" y="15"/>
                    </a:lnTo>
                    <a:lnTo>
                      <a:pt x="75" y="22"/>
                    </a:lnTo>
                    <a:lnTo>
                      <a:pt x="77" y="29"/>
                    </a:lnTo>
                    <a:lnTo>
                      <a:pt x="80" y="38"/>
                    </a:lnTo>
                    <a:lnTo>
                      <a:pt x="80" y="45"/>
                    </a:lnTo>
                    <a:lnTo>
                      <a:pt x="83" y="58"/>
                    </a:lnTo>
                    <a:lnTo>
                      <a:pt x="84" y="68"/>
                    </a:lnTo>
                    <a:lnTo>
                      <a:pt x="76" y="65"/>
                    </a:lnTo>
                    <a:lnTo>
                      <a:pt x="64" y="63"/>
                    </a:lnTo>
                    <a:lnTo>
                      <a:pt x="55" y="61"/>
                    </a:lnTo>
                    <a:lnTo>
                      <a:pt x="48" y="61"/>
                    </a:lnTo>
                    <a:lnTo>
                      <a:pt x="39" y="63"/>
                    </a:lnTo>
                    <a:lnTo>
                      <a:pt x="28" y="65"/>
                    </a:lnTo>
                    <a:lnTo>
                      <a:pt x="20" y="68"/>
                    </a:lnTo>
                    <a:lnTo>
                      <a:pt x="7" y="68"/>
                    </a:lnTo>
                    <a:lnTo>
                      <a:pt x="0" y="65"/>
                    </a:lnTo>
                    <a:lnTo>
                      <a:pt x="2" y="62"/>
                    </a:lnTo>
                    <a:lnTo>
                      <a:pt x="6" y="58"/>
                    </a:lnTo>
                    <a:lnTo>
                      <a:pt x="9" y="52"/>
                    </a:lnTo>
                    <a:lnTo>
                      <a:pt x="11" y="40"/>
                    </a:lnTo>
                    <a:lnTo>
                      <a:pt x="11" y="28"/>
                    </a:lnTo>
                    <a:lnTo>
                      <a:pt x="7" y="11"/>
                    </a:lnTo>
                    <a:lnTo>
                      <a:pt x="6" y="5"/>
                    </a:lnTo>
                  </a:path>
                </a:pathLst>
              </a:custGeom>
              <a:solidFill>
                <a:srgbClr val="FFFF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  <p:grpSp>
            <p:nvGrpSpPr>
              <p:cNvPr id="23" name="Group 23"/>
              <p:cNvGrpSpPr>
                <a:grpSpLocks/>
              </p:cNvGrpSpPr>
              <p:nvPr/>
            </p:nvGrpSpPr>
            <p:grpSpPr bwMode="auto">
              <a:xfrm>
                <a:off x="358" y="2134"/>
                <a:ext cx="255" cy="1640"/>
                <a:chOff x="358" y="3839"/>
                <a:chExt cx="40" cy="217"/>
              </a:xfrm>
            </p:grpSpPr>
            <p:sp>
              <p:nvSpPr>
                <p:cNvPr id="25" name="Freeform 24"/>
                <p:cNvSpPr>
                  <a:spLocks/>
                </p:cNvSpPr>
                <p:nvPr/>
              </p:nvSpPr>
              <p:spPr bwMode="auto">
                <a:xfrm>
                  <a:off x="358" y="3839"/>
                  <a:ext cx="38" cy="214"/>
                </a:xfrm>
                <a:custGeom>
                  <a:avLst/>
                  <a:gdLst>
                    <a:gd name="T0" fmla="*/ 15 w 38"/>
                    <a:gd name="T1" fmla="*/ 0 h 214"/>
                    <a:gd name="T2" fmla="*/ 22 w 38"/>
                    <a:gd name="T3" fmla="*/ 13 h 214"/>
                    <a:gd name="T4" fmla="*/ 25 w 38"/>
                    <a:gd name="T5" fmla="*/ 21 h 214"/>
                    <a:gd name="T6" fmla="*/ 28 w 38"/>
                    <a:gd name="T7" fmla="*/ 29 h 214"/>
                    <a:gd name="T8" fmla="*/ 30 w 38"/>
                    <a:gd name="T9" fmla="*/ 37 h 214"/>
                    <a:gd name="T10" fmla="*/ 35 w 38"/>
                    <a:gd name="T11" fmla="*/ 57 h 214"/>
                    <a:gd name="T12" fmla="*/ 37 w 38"/>
                    <a:gd name="T13" fmla="*/ 79 h 214"/>
                    <a:gd name="T14" fmla="*/ 37 w 38"/>
                    <a:gd name="T15" fmla="*/ 104 h 214"/>
                    <a:gd name="T16" fmla="*/ 35 w 38"/>
                    <a:gd name="T17" fmla="*/ 124 h 214"/>
                    <a:gd name="T18" fmla="*/ 33 w 38"/>
                    <a:gd name="T19" fmla="*/ 143 h 214"/>
                    <a:gd name="T20" fmla="*/ 29 w 38"/>
                    <a:gd name="T21" fmla="*/ 170 h 214"/>
                    <a:gd name="T22" fmla="*/ 23 w 38"/>
                    <a:gd name="T23" fmla="*/ 197 h 214"/>
                    <a:gd name="T24" fmla="*/ 19 w 38"/>
                    <a:gd name="T25" fmla="*/ 208 h 214"/>
                    <a:gd name="T26" fmla="*/ 0 w 38"/>
                    <a:gd name="T27" fmla="*/ 213 h 214"/>
                    <a:gd name="T28" fmla="*/ 7 w 38"/>
                    <a:gd name="T29" fmla="*/ 188 h 214"/>
                    <a:gd name="T30" fmla="*/ 17 w 38"/>
                    <a:gd name="T31" fmla="*/ 160 h 214"/>
                    <a:gd name="T32" fmla="*/ 22 w 38"/>
                    <a:gd name="T33" fmla="*/ 138 h 214"/>
                    <a:gd name="T34" fmla="*/ 25 w 38"/>
                    <a:gd name="T35" fmla="*/ 118 h 214"/>
                    <a:gd name="T36" fmla="*/ 27 w 38"/>
                    <a:gd name="T37" fmla="*/ 96 h 214"/>
                    <a:gd name="T38" fmla="*/ 27 w 38"/>
                    <a:gd name="T39" fmla="*/ 74 h 214"/>
                    <a:gd name="T40" fmla="*/ 25 w 38"/>
                    <a:gd name="T41" fmla="*/ 49 h 214"/>
                    <a:gd name="T42" fmla="*/ 20 w 38"/>
                    <a:gd name="T43" fmla="*/ 28 h 214"/>
                    <a:gd name="T44" fmla="*/ 15 w 38"/>
                    <a:gd name="T45" fmla="*/ 17 h 214"/>
                    <a:gd name="T46" fmla="*/ 10 w 38"/>
                    <a:gd name="T47" fmla="*/ 4 h 214"/>
                    <a:gd name="T48" fmla="*/ 15 w 38"/>
                    <a:gd name="T49" fmla="*/ 0 h 214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38"/>
                    <a:gd name="T76" fmla="*/ 0 h 214"/>
                    <a:gd name="T77" fmla="*/ 38 w 38"/>
                    <a:gd name="T78" fmla="*/ 214 h 214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38" h="214">
                      <a:moveTo>
                        <a:pt x="15" y="0"/>
                      </a:moveTo>
                      <a:lnTo>
                        <a:pt x="22" y="13"/>
                      </a:lnTo>
                      <a:lnTo>
                        <a:pt x="25" y="21"/>
                      </a:lnTo>
                      <a:lnTo>
                        <a:pt x="28" y="29"/>
                      </a:lnTo>
                      <a:lnTo>
                        <a:pt x="30" y="37"/>
                      </a:lnTo>
                      <a:lnTo>
                        <a:pt x="35" y="57"/>
                      </a:lnTo>
                      <a:lnTo>
                        <a:pt x="37" y="79"/>
                      </a:lnTo>
                      <a:lnTo>
                        <a:pt x="37" y="104"/>
                      </a:lnTo>
                      <a:lnTo>
                        <a:pt x="35" y="124"/>
                      </a:lnTo>
                      <a:lnTo>
                        <a:pt x="33" y="143"/>
                      </a:lnTo>
                      <a:lnTo>
                        <a:pt x="29" y="170"/>
                      </a:lnTo>
                      <a:lnTo>
                        <a:pt x="23" y="197"/>
                      </a:lnTo>
                      <a:lnTo>
                        <a:pt x="19" y="208"/>
                      </a:lnTo>
                      <a:lnTo>
                        <a:pt x="0" y="213"/>
                      </a:lnTo>
                      <a:lnTo>
                        <a:pt x="7" y="188"/>
                      </a:lnTo>
                      <a:lnTo>
                        <a:pt x="17" y="160"/>
                      </a:lnTo>
                      <a:lnTo>
                        <a:pt x="22" y="138"/>
                      </a:lnTo>
                      <a:lnTo>
                        <a:pt x="25" y="118"/>
                      </a:lnTo>
                      <a:lnTo>
                        <a:pt x="27" y="96"/>
                      </a:lnTo>
                      <a:lnTo>
                        <a:pt x="27" y="74"/>
                      </a:lnTo>
                      <a:lnTo>
                        <a:pt x="25" y="49"/>
                      </a:lnTo>
                      <a:lnTo>
                        <a:pt x="20" y="28"/>
                      </a:lnTo>
                      <a:lnTo>
                        <a:pt x="15" y="17"/>
                      </a:lnTo>
                      <a:lnTo>
                        <a:pt x="10" y="4"/>
                      </a:lnTo>
                      <a:lnTo>
                        <a:pt x="15" y="0"/>
                      </a:lnTo>
                    </a:path>
                  </a:pathLst>
                </a:custGeom>
                <a:solidFill>
                  <a:schemeClr val="folHlink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eaLnBrk="0" hangingPunct="0"/>
                  <a:endParaRPr lang="ru-RU"/>
                </a:p>
              </p:txBody>
            </p:sp>
            <p:sp>
              <p:nvSpPr>
                <p:cNvPr id="26" name="Oval 25"/>
                <p:cNvSpPr>
                  <a:spLocks noChangeArrowheads="1"/>
                </p:cNvSpPr>
                <p:nvPr/>
              </p:nvSpPr>
              <p:spPr bwMode="auto">
                <a:xfrm>
                  <a:off x="376" y="3851"/>
                  <a:ext cx="22" cy="18"/>
                </a:xfrm>
                <a:prstGeom prst="ellipse">
                  <a:avLst/>
                </a:prstGeom>
                <a:solidFill>
                  <a:schemeClr val="folHlink"/>
                </a:solidFill>
                <a:ln w="12700">
                  <a:solidFill>
                    <a:srgbClr val="5F5F5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r" eaLnBrk="0" hangingPunct="0"/>
                  <a:endParaRPr lang="ru-RU"/>
                </a:p>
              </p:txBody>
            </p:sp>
            <p:sp>
              <p:nvSpPr>
                <p:cNvPr id="27" name="Oval 26"/>
                <p:cNvSpPr>
                  <a:spLocks noChangeArrowheads="1"/>
                </p:cNvSpPr>
                <p:nvPr/>
              </p:nvSpPr>
              <p:spPr bwMode="auto">
                <a:xfrm>
                  <a:off x="376" y="4037"/>
                  <a:ext cx="20" cy="19"/>
                </a:xfrm>
                <a:prstGeom prst="ellipse">
                  <a:avLst/>
                </a:prstGeom>
                <a:solidFill>
                  <a:schemeClr val="folHlink"/>
                </a:solidFill>
                <a:ln w="12700">
                  <a:solidFill>
                    <a:srgbClr val="5F5F5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r" eaLnBrk="0" hangingPunct="0"/>
                  <a:endParaRPr lang="ru-RU"/>
                </a:p>
              </p:txBody>
            </p:sp>
          </p:grpSp>
          <p:sp>
            <p:nvSpPr>
              <p:cNvPr id="24" name="Freeform 27"/>
              <p:cNvSpPr>
                <a:spLocks/>
              </p:cNvSpPr>
              <p:nvPr/>
            </p:nvSpPr>
            <p:spPr bwMode="auto">
              <a:xfrm>
                <a:off x="435" y="2036"/>
                <a:ext cx="1167" cy="877"/>
              </a:xfrm>
              <a:custGeom>
                <a:avLst/>
                <a:gdLst>
                  <a:gd name="T0" fmla="*/ 0 w 183"/>
                  <a:gd name="T1" fmla="*/ 2147483647 h 116"/>
                  <a:gd name="T2" fmla="*/ 1673955465 w 183"/>
                  <a:gd name="T3" fmla="*/ 2147483647 h 116"/>
                  <a:gd name="T4" fmla="*/ 2147483647 w 183"/>
                  <a:gd name="T5" fmla="*/ 2147483647 h 116"/>
                  <a:gd name="T6" fmla="*/ 2147483647 w 183"/>
                  <a:gd name="T7" fmla="*/ 640906351 h 116"/>
                  <a:gd name="T8" fmla="*/ 2147483647 w 183"/>
                  <a:gd name="T9" fmla="*/ 0 h 116"/>
                  <a:gd name="T10" fmla="*/ 2147483647 w 183"/>
                  <a:gd name="T11" fmla="*/ 0 h 116"/>
                  <a:gd name="T12" fmla="*/ 2147483647 w 183"/>
                  <a:gd name="T13" fmla="*/ 640906351 h 116"/>
                  <a:gd name="T14" fmla="*/ 2147483647 w 183"/>
                  <a:gd name="T15" fmla="*/ 2147483647 h 116"/>
                  <a:gd name="T16" fmla="*/ 2147483647 w 183"/>
                  <a:gd name="T17" fmla="*/ 2147483647 h 116"/>
                  <a:gd name="T18" fmla="*/ 2147483647 w 183"/>
                  <a:gd name="T19" fmla="*/ 2147483647 h 116"/>
                  <a:gd name="T20" fmla="*/ 2147483647 w 183"/>
                  <a:gd name="T21" fmla="*/ 2147483647 h 116"/>
                  <a:gd name="T22" fmla="*/ 2147483647 w 183"/>
                  <a:gd name="T23" fmla="*/ 2147483647 h 116"/>
                  <a:gd name="T24" fmla="*/ 2147483647 w 183"/>
                  <a:gd name="T25" fmla="*/ 2147483647 h 116"/>
                  <a:gd name="T26" fmla="*/ 2147483647 w 183"/>
                  <a:gd name="T27" fmla="*/ 2147483647 h 116"/>
                  <a:gd name="T28" fmla="*/ 2147483647 w 183"/>
                  <a:gd name="T29" fmla="*/ 2147483647 h 116"/>
                  <a:gd name="T30" fmla="*/ 2147483647 w 183"/>
                  <a:gd name="T31" fmla="*/ 2147483647 h 116"/>
                  <a:gd name="T32" fmla="*/ 2147483647 w 183"/>
                  <a:gd name="T33" fmla="*/ 2147483647 h 116"/>
                  <a:gd name="T34" fmla="*/ 2147483647 w 183"/>
                  <a:gd name="T35" fmla="*/ 2147483647 h 116"/>
                  <a:gd name="T36" fmla="*/ 2147483647 w 183"/>
                  <a:gd name="T37" fmla="*/ 2147483647 h 116"/>
                  <a:gd name="T38" fmla="*/ 2147483647 w 183"/>
                  <a:gd name="T39" fmla="*/ 2147483647 h 116"/>
                  <a:gd name="T40" fmla="*/ 2147483647 w 183"/>
                  <a:gd name="T41" fmla="*/ 2147483647 h 116"/>
                  <a:gd name="T42" fmla="*/ 2147483647 w 183"/>
                  <a:gd name="T43" fmla="*/ 2147483647 h 116"/>
                  <a:gd name="T44" fmla="*/ 2147483647 w 183"/>
                  <a:gd name="T45" fmla="*/ 2147483647 h 116"/>
                  <a:gd name="T46" fmla="*/ 2147483647 w 183"/>
                  <a:gd name="T47" fmla="*/ 2147483647 h 116"/>
                  <a:gd name="T48" fmla="*/ 2147483647 w 183"/>
                  <a:gd name="T49" fmla="*/ 2147483647 h 116"/>
                  <a:gd name="T50" fmla="*/ 2147483647 w 183"/>
                  <a:gd name="T51" fmla="*/ 2147483647 h 116"/>
                  <a:gd name="T52" fmla="*/ 2147483647 w 183"/>
                  <a:gd name="T53" fmla="*/ 2147483647 h 116"/>
                  <a:gd name="T54" fmla="*/ 2147483647 w 183"/>
                  <a:gd name="T55" fmla="*/ 2147483647 h 116"/>
                  <a:gd name="T56" fmla="*/ 2147483647 w 183"/>
                  <a:gd name="T57" fmla="*/ 2147483647 h 116"/>
                  <a:gd name="T58" fmla="*/ 2147483647 w 183"/>
                  <a:gd name="T59" fmla="*/ 2147483647 h 116"/>
                  <a:gd name="T60" fmla="*/ 2147483647 w 183"/>
                  <a:gd name="T61" fmla="*/ 2147483647 h 116"/>
                  <a:gd name="T62" fmla="*/ 2147483647 w 183"/>
                  <a:gd name="T63" fmla="*/ 2147483647 h 116"/>
                  <a:gd name="T64" fmla="*/ 2004570562 w 183"/>
                  <a:gd name="T65" fmla="*/ 2147483647 h 116"/>
                  <a:gd name="T66" fmla="*/ 1553431929 w 183"/>
                  <a:gd name="T67" fmla="*/ 2147483647 h 116"/>
                  <a:gd name="T68" fmla="*/ 992867250 w 183"/>
                  <a:gd name="T69" fmla="*/ 2147483647 h 116"/>
                  <a:gd name="T70" fmla="*/ 661778109 w 183"/>
                  <a:gd name="T71" fmla="*/ 2147483647 h 116"/>
                  <a:gd name="T72" fmla="*/ 0 w 183"/>
                  <a:gd name="T73" fmla="*/ 2147483647 h 11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83"/>
                  <a:gd name="T112" fmla="*/ 0 h 116"/>
                  <a:gd name="T113" fmla="*/ 183 w 183"/>
                  <a:gd name="T114" fmla="*/ 116 h 11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83" h="116">
                    <a:moveTo>
                      <a:pt x="0" y="22"/>
                    </a:moveTo>
                    <a:lnTo>
                      <a:pt x="15" y="10"/>
                    </a:lnTo>
                    <a:lnTo>
                      <a:pt x="29" y="5"/>
                    </a:lnTo>
                    <a:lnTo>
                      <a:pt x="46" y="1"/>
                    </a:lnTo>
                    <a:lnTo>
                      <a:pt x="65" y="0"/>
                    </a:lnTo>
                    <a:lnTo>
                      <a:pt x="84" y="0"/>
                    </a:lnTo>
                    <a:lnTo>
                      <a:pt x="102" y="1"/>
                    </a:lnTo>
                    <a:lnTo>
                      <a:pt x="124" y="5"/>
                    </a:lnTo>
                    <a:lnTo>
                      <a:pt x="138" y="11"/>
                    </a:lnTo>
                    <a:lnTo>
                      <a:pt x="152" y="17"/>
                    </a:lnTo>
                    <a:lnTo>
                      <a:pt x="152" y="27"/>
                    </a:lnTo>
                    <a:lnTo>
                      <a:pt x="154" y="38"/>
                    </a:lnTo>
                    <a:lnTo>
                      <a:pt x="156" y="49"/>
                    </a:lnTo>
                    <a:lnTo>
                      <a:pt x="159" y="58"/>
                    </a:lnTo>
                    <a:lnTo>
                      <a:pt x="163" y="72"/>
                    </a:lnTo>
                    <a:lnTo>
                      <a:pt x="169" y="86"/>
                    </a:lnTo>
                    <a:lnTo>
                      <a:pt x="175" y="99"/>
                    </a:lnTo>
                    <a:lnTo>
                      <a:pt x="180" y="108"/>
                    </a:lnTo>
                    <a:lnTo>
                      <a:pt x="182" y="115"/>
                    </a:lnTo>
                    <a:lnTo>
                      <a:pt x="167" y="106"/>
                    </a:lnTo>
                    <a:lnTo>
                      <a:pt x="154" y="100"/>
                    </a:lnTo>
                    <a:lnTo>
                      <a:pt x="147" y="98"/>
                    </a:lnTo>
                    <a:lnTo>
                      <a:pt x="136" y="93"/>
                    </a:lnTo>
                    <a:lnTo>
                      <a:pt x="126" y="89"/>
                    </a:lnTo>
                    <a:lnTo>
                      <a:pt x="111" y="87"/>
                    </a:lnTo>
                    <a:lnTo>
                      <a:pt x="94" y="84"/>
                    </a:lnTo>
                    <a:lnTo>
                      <a:pt x="78" y="83"/>
                    </a:lnTo>
                    <a:lnTo>
                      <a:pt x="55" y="82"/>
                    </a:lnTo>
                    <a:lnTo>
                      <a:pt x="37" y="84"/>
                    </a:lnTo>
                    <a:lnTo>
                      <a:pt x="27" y="89"/>
                    </a:lnTo>
                    <a:lnTo>
                      <a:pt x="22" y="91"/>
                    </a:lnTo>
                    <a:lnTo>
                      <a:pt x="20" y="79"/>
                    </a:lnTo>
                    <a:lnTo>
                      <a:pt x="18" y="67"/>
                    </a:lnTo>
                    <a:lnTo>
                      <a:pt x="14" y="53"/>
                    </a:lnTo>
                    <a:lnTo>
                      <a:pt x="9" y="41"/>
                    </a:lnTo>
                    <a:lnTo>
                      <a:pt x="6" y="31"/>
                    </a:lnTo>
                    <a:lnTo>
                      <a:pt x="0" y="22"/>
                    </a:lnTo>
                  </a:path>
                </a:pathLst>
              </a:custGeom>
              <a:solidFill>
                <a:schemeClr val="accent2"/>
              </a:solidFill>
              <a:ln w="12700" cap="rnd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</p:grpSp>
        <p:sp>
          <p:nvSpPr>
            <p:cNvPr id="6" name="Line 28"/>
            <p:cNvSpPr>
              <a:spLocks noChangeShapeType="1"/>
            </p:cNvSpPr>
            <p:nvPr/>
          </p:nvSpPr>
          <p:spPr bwMode="auto">
            <a:xfrm>
              <a:off x="161" y="50"/>
              <a:ext cx="0" cy="718"/>
            </a:xfrm>
            <a:prstGeom prst="line">
              <a:avLst/>
            </a:prstGeom>
            <a:noFill/>
            <a:ln w="38100">
              <a:solidFill>
                <a:srgbClr val="66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93478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113886"/>
            <a:ext cx="6647072" cy="1082866"/>
          </a:xfrm>
          <a:ln w="57150">
            <a:solidFill>
              <a:srgbClr val="002060"/>
            </a:solidFill>
          </a:ln>
        </p:spPr>
        <p:txBody>
          <a:bodyPr/>
          <a:lstStyle/>
          <a:p>
            <a:r>
              <a:rPr lang="uk-UA" sz="4800" dirty="0" smtClean="0">
                <a:solidFill>
                  <a:srgbClr val="0070C0"/>
                </a:solidFill>
              </a:rPr>
              <a:t>ОЗНАКИ       ЗРІЛОСТІ</a:t>
            </a:r>
            <a:endParaRPr lang="en-US" sz="4800" dirty="0">
              <a:solidFill>
                <a:srgbClr val="0070C0"/>
              </a:solidFill>
            </a:endParaRPr>
          </a:p>
        </p:txBody>
      </p: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76200" y="76200"/>
            <a:ext cx="1066800" cy="990600"/>
            <a:chOff x="144" y="0"/>
            <a:chExt cx="624" cy="768"/>
          </a:xfrm>
        </p:grpSpPr>
        <p:grpSp>
          <p:nvGrpSpPr>
            <p:cNvPr id="5" name="Group 6"/>
            <p:cNvGrpSpPr>
              <a:grpSpLocks/>
            </p:cNvGrpSpPr>
            <p:nvPr/>
          </p:nvGrpSpPr>
          <p:grpSpPr bwMode="auto">
            <a:xfrm>
              <a:off x="144" y="0"/>
              <a:ext cx="624" cy="551"/>
              <a:chOff x="358" y="1968"/>
              <a:chExt cx="2762" cy="2131"/>
            </a:xfrm>
          </p:grpSpPr>
          <p:sp>
            <p:nvSpPr>
              <p:cNvPr id="7" name="Freeform 7"/>
              <p:cNvSpPr>
                <a:spLocks/>
              </p:cNvSpPr>
              <p:nvPr/>
            </p:nvSpPr>
            <p:spPr bwMode="auto">
              <a:xfrm>
                <a:off x="779" y="2943"/>
                <a:ext cx="1161" cy="431"/>
              </a:xfrm>
              <a:custGeom>
                <a:avLst/>
                <a:gdLst>
                  <a:gd name="T0" fmla="*/ 0 w 182"/>
                  <a:gd name="T1" fmla="*/ 2147483647 h 57"/>
                  <a:gd name="T2" fmla="*/ 2117043546 w 182"/>
                  <a:gd name="T3" fmla="*/ 1859874899 h 57"/>
                  <a:gd name="T4" fmla="*/ 2147483647 w 182"/>
                  <a:gd name="T5" fmla="*/ 0 h 57"/>
                  <a:gd name="T6" fmla="*/ 2147483647 w 182"/>
                  <a:gd name="T7" fmla="*/ 0 h 57"/>
                  <a:gd name="T8" fmla="*/ 2147483647 w 182"/>
                  <a:gd name="T9" fmla="*/ 1206827261 h 57"/>
                  <a:gd name="T10" fmla="*/ 2147483647 w 182"/>
                  <a:gd name="T11" fmla="*/ 2147483647 h 57"/>
                  <a:gd name="T12" fmla="*/ 2147483647 w 182"/>
                  <a:gd name="T13" fmla="*/ 2147483647 h 57"/>
                  <a:gd name="T14" fmla="*/ 2147483647 w 182"/>
                  <a:gd name="T15" fmla="*/ 2147483647 h 57"/>
                  <a:gd name="T16" fmla="*/ 2147483647 w 182"/>
                  <a:gd name="T17" fmla="*/ 2147483647 h 57"/>
                  <a:gd name="T18" fmla="*/ 2147483647 w 182"/>
                  <a:gd name="T19" fmla="*/ 2147483647 h 57"/>
                  <a:gd name="T20" fmla="*/ 2147483647 w 182"/>
                  <a:gd name="T21" fmla="*/ 2147483647 h 57"/>
                  <a:gd name="T22" fmla="*/ 2147483647 w 182"/>
                  <a:gd name="T23" fmla="*/ 2147483647 h 57"/>
                  <a:gd name="T24" fmla="*/ 2147483647 w 182"/>
                  <a:gd name="T25" fmla="*/ 2147483647 h 57"/>
                  <a:gd name="T26" fmla="*/ 2147483647 w 182"/>
                  <a:gd name="T27" fmla="*/ 2147483647 h 57"/>
                  <a:gd name="T28" fmla="*/ 2147483647 w 182"/>
                  <a:gd name="T29" fmla="*/ 2147483647 h 57"/>
                  <a:gd name="T30" fmla="*/ 2147483647 w 182"/>
                  <a:gd name="T31" fmla="*/ 2147483647 h 57"/>
                  <a:gd name="T32" fmla="*/ 2147483647 w 182"/>
                  <a:gd name="T33" fmla="*/ 2147483647 h 57"/>
                  <a:gd name="T34" fmla="*/ 2147483647 w 182"/>
                  <a:gd name="T35" fmla="*/ 2147483647 h 57"/>
                  <a:gd name="T36" fmla="*/ 2147483647 w 182"/>
                  <a:gd name="T37" fmla="*/ 2147483647 h 57"/>
                  <a:gd name="T38" fmla="*/ 2147483647 w 182"/>
                  <a:gd name="T39" fmla="*/ 2147483647 h 57"/>
                  <a:gd name="T40" fmla="*/ 2147483647 w 182"/>
                  <a:gd name="T41" fmla="*/ 2147483647 h 57"/>
                  <a:gd name="T42" fmla="*/ 2147483647 w 182"/>
                  <a:gd name="T43" fmla="*/ 2147483647 h 57"/>
                  <a:gd name="T44" fmla="*/ 2147483647 w 182"/>
                  <a:gd name="T45" fmla="*/ 2147483647 h 57"/>
                  <a:gd name="T46" fmla="*/ 787058528 w 182"/>
                  <a:gd name="T47" fmla="*/ 2147483647 h 57"/>
                  <a:gd name="T48" fmla="*/ 104038910 w 182"/>
                  <a:gd name="T49" fmla="*/ 2147483647 h 57"/>
                  <a:gd name="T50" fmla="*/ 0 w 182"/>
                  <a:gd name="T51" fmla="*/ 2147483647 h 5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82"/>
                  <a:gd name="T79" fmla="*/ 0 h 57"/>
                  <a:gd name="T80" fmla="*/ 182 w 182"/>
                  <a:gd name="T81" fmla="*/ 57 h 5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82" h="57">
                    <a:moveTo>
                      <a:pt x="0" y="8"/>
                    </a:moveTo>
                    <a:lnTo>
                      <a:pt x="19" y="3"/>
                    </a:lnTo>
                    <a:lnTo>
                      <a:pt x="44" y="0"/>
                    </a:lnTo>
                    <a:lnTo>
                      <a:pt x="67" y="0"/>
                    </a:lnTo>
                    <a:lnTo>
                      <a:pt x="89" y="2"/>
                    </a:lnTo>
                    <a:lnTo>
                      <a:pt x="111" y="8"/>
                    </a:lnTo>
                    <a:lnTo>
                      <a:pt x="135" y="17"/>
                    </a:lnTo>
                    <a:lnTo>
                      <a:pt x="145" y="22"/>
                    </a:lnTo>
                    <a:lnTo>
                      <a:pt x="155" y="28"/>
                    </a:lnTo>
                    <a:lnTo>
                      <a:pt x="163" y="33"/>
                    </a:lnTo>
                    <a:lnTo>
                      <a:pt x="170" y="38"/>
                    </a:lnTo>
                    <a:lnTo>
                      <a:pt x="181" y="56"/>
                    </a:lnTo>
                    <a:lnTo>
                      <a:pt x="170" y="49"/>
                    </a:lnTo>
                    <a:lnTo>
                      <a:pt x="153" y="40"/>
                    </a:lnTo>
                    <a:lnTo>
                      <a:pt x="134" y="33"/>
                    </a:lnTo>
                    <a:lnTo>
                      <a:pt x="119" y="28"/>
                    </a:lnTo>
                    <a:lnTo>
                      <a:pt x="108" y="25"/>
                    </a:lnTo>
                    <a:lnTo>
                      <a:pt x="94" y="21"/>
                    </a:lnTo>
                    <a:lnTo>
                      <a:pt x="80" y="18"/>
                    </a:lnTo>
                    <a:lnTo>
                      <a:pt x="70" y="17"/>
                    </a:lnTo>
                    <a:lnTo>
                      <a:pt x="57" y="17"/>
                    </a:lnTo>
                    <a:lnTo>
                      <a:pt x="42" y="18"/>
                    </a:lnTo>
                    <a:lnTo>
                      <a:pt x="25" y="20"/>
                    </a:lnTo>
                    <a:lnTo>
                      <a:pt x="7" y="23"/>
                    </a:lnTo>
                    <a:lnTo>
                      <a:pt x="1" y="25"/>
                    </a:lnTo>
                    <a:lnTo>
                      <a:pt x="0" y="8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  <p:sp>
            <p:nvSpPr>
              <p:cNvPr id="8" name="Freeform 8"/>
              <p:cNvSpPr>
                <a:spLocks/>
              </p:cNvSpPr>
              <p:nvPr/>
            </p:nvSpPr>
            <p:spPr bwMode="auto">
              <a:xfrm>
                <a:off x="734" y="3494"/>
                <a:ext cx="1416" cy="514"/>
              </a:xfrm>
              <a:custGeom>
                <a:avLst/>
                <a:gdLst>
                  <a:gd name="T0" fmla="*/ 227202776 w 222"/>
                  <a:gd name="T1" fmla="*/ 2147483647 h 68"/>
                  <a:gd name="T2" fmla="*/ 2147483647 w 222"/>
                  <a:gd name="T3" fmla="*/ 2147483647 h 68"/>
                  <a:gd name="T4" fmla="*/ 2147483647 w 222"/>
                  <a:gd name="T5" fmla="*/ 0 h 68"/>
                  <a:gd name="T6" fmla="*/ 2147483647 w 222"/>
                  <a:gd name="T7" fmla="*/ 0 h 68"/>
                  <a:gd name="T8" fmla="*/ 2147483647 w 222"/>
                  <a:gd name="T9" fmla="*/ 1854012407 h 68"/>
                  <a:gd name="T10" fmla="*/ 2147483647 w 222"/>
                  <a:gd name="T11" fmla="*/ 2147483647 h 68"/>
                  <a:gd name="T12" fmla="*/ 2147483647 w 222"/>
                  <a:gd name="T13" fmla="*/ 2147483647 h 68"/>
                  <a:gd name="T14" fmla="*/ 2147483647 w 222"/>
                  <a:gd name="T15" fmla="*/ 2147483647 h 68"/>
                  <a:gd name="T16" fmla="*/ 2147483647 w 222"/>
                  <a:gd name="T17" fmla="*/ 2147483647 h 68"/>
                  <a:gd name="T18" fmla="*/ 2147483647 w 222"/>
                  <a:gd name="T19" fmla="*/ 2147483647 h 68"/>
                  <a:gd name="T20" fmla="*/ 2147483647 w 222"/>
                  <a:gd name="T21" fmla="*/ 2147483647 h 68"/>
                  <a:gd name="T22" fmla="*/ 2147483647 w 222"/>
                  <a:gd name="T23" fmla="*/ 2147483647 h 68"/>
                  <a:gd name="T24" fmla="*/ 2147483647 w 222"/>
                  <a:gd name="T25" fmla="*/ 2147483647 h 68"/>
                  <a:gd name="T26" fmla="*/ 2147483647 w 222"/>
                  <a:gd name="T27" fmla="*/ 2147483647 h 68"/>
                  <a:gd name="T28" fmla="*/ 2147483647 w 222"/>
                  <a:gd name="T29" fmla="*/ 2147483647 h 68"/>
                  <a:gd name="T30" fmla="*/ 2147483647 w 222"/>
                  <a:gd name="T31" fmla="*/ 2147483647 h 68"/>
                  <a:gd name="T32" fmla="*/ 2147483647 w 222"/>
                  <a:gd name="T33" fmla="*/ 2147483647 h 68"/>
                  <a:gd name="T34" fmla="*/ 2147483647 w 222"/>
                  <a:gd name="T35" fmla="*/ 2147483647 h 68"/>
                  <a:gd name="T36" fmla="*/ 2147483647 w 222"/>
                  <a:gd name="T37" fmla="*/ 2147483647 h 68"/>
                  <a:gd name="T38" fmla="*/ 2147483647 w 222"/>
                  <a:gd name="T39" fmla="*/ 2147483647 h 68"/>
                  <a:gd name="T40" fmla="*/ 1887691686 w 222"/>
                  <a:gd name="T41" fmla="*/ 2147483647 h 68"/>
                  <a:gd name="T42" fmla="*/ 0 w 222"/>
                  <a:gd name="T43" fmla="*/ 2147483647 h 68"/>
                  <a:gd name="T44" fmla="*/ 227202776 w 222"/>
                  <a:gd name="T45" fmla="*/ 2147483647 h 6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22"/>
                  <a:gd name="T70" fmla="*/ 0 h 68"/>
                  <a:gd name="T71" fmla="*/ 222 w 222"/>
                  <a:gd name="T72" fmla="*/ 68 h 68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22" h="68">
                    <a:moveTo>
                      <a:pt x="2" y="10"/>
                    </a:moveTo>
                    <a:lnTo>
                      <a:pt x="25" y="4"/>
                    </a:lnTo>
                    <a:lnTo>
                      <a:pt x="45" y="0"/>
                    </a:lnTo>
                    <a:lnTo>
                      <a:pt x="68" y="0"/>
                    </a:lnTo>
                    <a:lnTo>
                      <a:pt x="90" y="3"/>
                    </a:lnTo>
                    <a:lnTo>
                      <a:pt x="119" y="10"/>
                    </a:lnTo>
                    <a:lnTo>
                      <a:pt x="147" y="18"/>
                    </a:lnTo>
                    <a:lnTo>
                      <a:pt x="174" y="26"/>
                    </a:lnTo>
                    <a:lnTo>
                      <a:pt x="195" y="35"/>
                    </a:lnTo>
                    <a:lnTo>
                      <a:pt x="212" y="42"/>
                    </a:lnTo>
                    <a:lnTo>
                      <a:pt x="221" y="67"/>
                    </a:lnTo>
                    <a:lnTo>
                      <a:pt x="205" y="57"/>
                    </a:lnTo>
                    <a:lnTo>
                      <a:pt x="194" y="52"/>
                    </a:lnTo>
                    <a:lnTo>
                      <a:pt x="177" y="45"/>
                    </a:lnTo>
                    <a:lnTo>
                      <a:pt x="161" y="40"/>
                    </a:lnTo>
                    <a:lnTo>
                      <a:pt x="145" y="36"/>
                    </a:lnTo>
                    <a:lnTo>
                      <a:pt x="120" y="30"/>
                    </a:lnTo>
                    <a:lnTo>
                      <a:pt x="91" y="25"/>
                    </a:lnTo>
                    <a:lnTo>
                      <a:pt x="65" y="22"/>
                    </a:lnTo>
                    <a:lnTo>
                      <a:pt x="43" y="24"/>
                    </a:lnTo>
                    <a:lnTo>
                      <a:pt x="17" y="27"/>
                    </a:lnTo>
                    <a:lnTo>
                      <a:pt x="0" y="32"/>
                    </a:lnTo>
                    <a:lnTo>
                      <a:pt x="2" y="10"/>
                    </a:lnTo>
                  </a:path>
                </a:pathLst>
              </a:custGeom>
              <a:solidFill>
                <a:srgbClr val="FFCC66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  <p:sp>
            <p:nvSpPr>
              <p:cNvPr id="9" name="Freeform 9"/>
              <p:cNvSpPr>
                <a:spLocks/>
              </p:cNvSpPr>
              <p:nvPr/>
            </p:nvSpPr>
            <p:spPr bwMode="auto">
              <a:xfrm>
                <a:off x="2425" y="3139"/>
                <a:ext cx="204" cy="559"/>
              </a:xfrm>
              <a:custGeom>
                <a:avLst/>
                <a:gdLst>
                  <a:gd name="T0" fmla="*/ 2147483647 w 32"/>
                  <a:gd name="T1" fmla="*/ 2147483647 h 74"/>
                  <a:gd name="T2" fmla="*/ 2147483647 w 32"/>
                  <a:gd name="T3" fmla="*/ 2147483647 h 74"/>
                  <a:gd name="T4" fmla="*/ 2147483647 w 32"/>
                  <a:gd name="T5" fmla="*/ 2147483647 h 74"/>
                  <a:gd name="T6" fmla="*/ 2147483647 w 32"/>
                  <a:gd name="T7" fmla="*/ 2147483647 h 74"/>
                  <a:gd name="T8" fmla="*/ 2147483647 w 32"/>
                  <a:gd name="T9" fmla="*/ 2147483647 h 74"/>
                  <a:gd name="T10" fmla="*/ 2147483647 w 32"/>
                  <a:gd name="T11" fmla="*/ 2147483647 h 74"/>
                  <a:gd name="T12" fmla="*/ 1112992053 w 32"/>
                  <a:gd name="T13" fmla="*/ 2147483647 h 74"/>
                  <a:gd name="T14" fmla="*/ 0 w 32"/>
                  <a:gd name="T15" fmla="*/ 0 h 74"/>
                  <a:gd name="T16" fmla="*/ 103577304 w 32"/>
                  <a:gd name="T17" fmla="*/ 2147483647 h 74"/>
                  <a:gd name="T18" fmla="*/ 1216556276 w 32"/>
                  <a:gd name="T19" fmla="*/ 2147483647 h 74"/>
                  <a:gd name="T20" fmla="*/ 2147483647 w 32"/>
                  <a:gd name="T21" fmla="*/ 2147483647 h 7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2"/>
                  <a:gd name="T34" fmla="*/ 0 h 74"/>
                  <a:gd name="T35" fmla="*/ 32 w 32"/>
                  <a:gd name="T36" fmla="*/ 74 h 7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2" h="74">
                    <a:moveTo>
                      <a:pt x="29" y="73"/>
                    </a:moveTo>
                    <a:lnTo>
                      <a:pt x="31" y="65"/>
                    </a:lnTo>
                    <a:lnTo>
                      <a:pt x="31" y="52"/>
                    </a:lnTo>
                    <a:lnTo>
                      <a:pt x="31" y="37"/>
                    </a:lnTo>
                    <a:lnTo>
                      <a:pt x="29" y="24"/>
                    </a:lnTo>
                    <a:lnTo>
                      <a:pt x="28" y="11"/>
                    </a:lnTo>
                    <a:lnTo>
                      <a:pt x="10" y="6"/>
                    </a:lnTo>
                    <a:lnTo>
                      <a:pt x="0" y="0"/>
                    </a:lnTo>
                    <a:lnTo>
                      <a:pt x="1" y="17"/>
                    </a:lnTo>
                    <a:lnTo>
                      <a:pt x="11" y="47"/>
                    </a:lnTo>
                    <a:lnTo>
                      <a:pt x="29" y="73"/>
                    </a:lnTo>
                  </a:path>
                </a:pathLst>
              </a:custGeom>
              <a:solidFill>
                <a:srgbClr val="FFFF00"/>
              </a:solidFill>
              <a:ln w="12700" cap="rnd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  <p:sp>
            <p:nvSpPr>
              <p:cNvPr id="10" name="Freeform 10"/>
              <p:cNvSpPr>
                <a:spLocks/>
              </p:cNvSpPr>
              <p:nvPr/>
            </p:nvSpPr>
            <p:spPr bwMode="auto">
              <a:xfrm>
                <a:off x="2278" y="2542"/>
                <a:ext cx="319" cy="733"/>
              </a:xfrm>
              <a:custGeom>
                <a:avLst/>
                <a:gdLst>
                  <a:gd name="T0" fmla="*/ 2147483647 w 50"/>
                  <a:gd name="T1" fmla="*/ 2147483647 h 97"/>
                  <a:gd name="T2" fmla="*/ 2147483647 w 50"/>
                  <a:gd name="T3" fmla="*/ 2147483647 h 97"/>
                  <a:gd name="T4" fmla="*/ 2147483647 w 50"/>
                  <a:gd name="T5" fmla="*/ 2147483647 h 97"/>
                  <a:gd name="T6" fmla="*/ 1891444643 w 50"/>
                  <a:gd name="T7" fmla="*/ 2147483647 h 97"/>
                  <a:gd name="T8" fmla="*/ 999067680 w 50"/>
                  <a:gd name="T9" fmla="*/ 2147483647 h 97"/>
                  <a:gd name="T10" fmla="*/ 0 w 50"/>
                  <a:gd name="T11" fmla="*/ 0 h 97"/>
                  <a:gd name="T12" fmla="*/ 104131291 w 50"/>
                  <a:gd name="T13" fmla="*/ 2147483647 h 97"/>
                  <a:gd name="T14" fmla="*/ 104131291 w 50"/>
                  <a:gd name="T15" fmla="*/ 2147483647 h 97"/>
                  <a:gd name="T16" fmla="*/ 664357466 w 50"/>
                  <a:gd name="T17" fmla="*/ 2147483647 h 97"/>
                  <a:gd name="T18" fmla="*/ 1227150262 w 50"/>
                  <a:gd name="T19" fmla="*/ 2147483647 h 97"/>
                  <a:gd name="T20" fmla="*/ 1454768177 w 50"/>
                  <a:gd name="T21" fmla="*/ 2147483647 h 97"/>
                  <a:gd name="T22" fmla="*/ 1891444643 w 50"/>
                  <a:gd name="T23" fmla="*/ 2147483647 h 97"/>
                  <a:gd name="T24" fmla="*/ 2147483647 w 50"/>
                  <a:gd name="T25" fmla="*/ 2147483647 h 97"/>
                  <a:gd name="T26" fmla="*/ 2147483647 w 50"/>
                  <a:gd name="T27" fmla="*/ 2147483647 h 97"/>
                  <a:gd name="T28" fmla="*/ 2147483647 w 50"/>
                  <a:gd name="T29" fmla="*/ 2147483647 h 97"/>
                  <a:gd name="T30" fmla="*/ 2147483647 w 50"/>
                  <a:gd name="T31" fmla="*/ 2147483647 h 97"/>
                  <a:gd name="T32" fmla="*/ 2147483647 w 50"/>
                  <a:gd name="T33" fmla="*/ 2147483647 h 97"/>
                  <a:gd name="T34" fmla="*/ 2147483647 w 50"/>
                  <a:gd name="T35" fmla="*/ 2147483647 h 97"/>
                  <a:gd name="T36" fmla="*/ 2147483647 w 50"/>
                  <a:gd name="T37" fmla="*/ 2147483647 h 9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0"/>
                  <a:gd name="T58" fmla="*/ 0 h 97"/>
                  <a:gd name="T59" fmla="*/ 50 w 50"/>
                  <a:gd name="T60" fmla="*/ 97 h 9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0" h="97">
                    <a:moveTo>
                      <a:pt x="38" y="17"/>
                    </a:moveTo>
                    <a:lnTo>
                      <a:pt x="35" y="15"/>
                    </a:lnTo>
                    <a:lnTo>
                      <a:pt x="27" y="15"/>
                    </a:lnTo>
                    <a:lnTo>
                      <a:pt x="17" y="10"/>
                    </a:lnTo>
                    <a:lnTo>
                      <a:pt x="9" y="5"/>
                    </a:lnTo>
                    <a:lnTo>
                      <a:pt x="0" y="0"/>
                    </a:lnTo>
                    <a:lnTo>
                      <a:pt x="1" y="17"/>
                    </a:lnTo>
                    <a:lnTo>
                      <a:pt x="1" y="30"/>
                    </a:lnTo>
                    <a:lnTo>
                      <a:pt x="6" y="38"/>
                    </a:lnTo>
                    <a:lnTo>
                      <a:pt x="11" y="49"/>
                    </a:lnTo>
                    <a:lnTo>
                      <a:pt x="13" y="62"/>
                    </a:lnTo>
                    <a:lnTo>
                      <a:pt x="17" y="70"/>
                    </a:lnTo>
                    <a:lnTo>
                      <a:pt x="22" y="80"/>
                    </a:lnTo>
                    <a:lnTo>
                      <a:pt x="32" y="86"/>
                    </a:lnTo>
                    <a:lnTo>
                      <a:pt x="49" y="96"/>
                    </a:lnTo>
                    <a:lnTo>
                      <a:pt x="43" y="58"/>
                    </a:lnTo>
                    <a:lnTo>
                      <a:pt x="43" y="49"/>
                    </a:lnTo>
                    <a:lnTo>
                      <a:pt x="39" y="31"/>
                    </a:lnTo>
                    <a:lnTo>
                      <a:pt x="38" y="17"/>
                    </a:lnTo>
                  </a:path>
                </a:pathLst>
              </a:custGeom>
              <a:solidFill>
                <a:schemeClr val="accent2"/>
              </a:solidFill>
              <a:ln w="12700" cap="rnd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auto">
              <a:xfrm>
                <a:off x="1595" y="2157"/>
                <a:ext cx="823" cy="982"/>
              </a:xfrm>
              <a:custGeom>
                <a:avLst/>
                <a:gdLst>
                  <a:gd name="T0" fmla="*/ 2014640984 w 129"/>
                  <a:gd name="T1" fmla="*/ 2147483647 h 130"/>
                  <a:gd name="T2" fmla="*/ 455561750 w 129"/>
                  <a:gd name="T3" fmla="*/ 2147483647 h 130"/>
                  <a:gd name="T4" fmla="*/ 104107869 w 129"/>
                  <a:gd name="T5" fmla="*/ 2147483647 h 130"/>
                  <a:gd name="T6" fmla="*/ 0 w 129"/>
                  <a:gd name="T7" fmla="*/ 2147483647 h 130"/>
                  <a:gd name="T8" fmla="*/ 332100784 w 129"/>
                  <a:gd name="T9" fmla="*/ 2147483647 h 130"/>
                  <a:gd name="T10" fmla="*/ 787662228 w 129"/>
                  <a:gd name="T11" fmla="*/ 635745172 h 130"/>
                  <a:gd name="T12" fmla="*/ 2147483647 w 129"/>
                  <a:gd name="T13" fmla="*/ 0 h 130"/>
                  <a:gd name="T14" fmla="*/ 2147483647 w 129"/>
                  <a:gd name="T15" fmla="*/ 635745172 h 130"/>
                  <a:gd name="T16" fmla="*/ 2147483647 w 129"/>
                  <a:gd name="T17" fmla="*/ 2147483647 h 130"/>
                  <a:gd name="T18" fmla="*/ 2147483647 w 129"/>
                  <a:gd name="T19" fmla="*/ 2147483647 h 130"/>
                  <a:gd name="T20" fmla="*/ 2147483647 w 129"/>
                  <a:gd name="T21" fmla="*/ 2147483647 h 130"/>
                  <a:gd name="T22" fmla="*/ 2147483647 w 129"/>
                  <a:gd name="T23" fmla="*/ 2147483647 h 130"/>
                  <a:gd name="T24" fmla="*/ 2147483647 w 129"/>
                  <a:gd name="T25" fmla="*/ 2147483647 h 130"/>
                  <a:gd name="T26" fmla="*/ 2147483647 w 129"/>
                  <a:gd name="T27" fmla="*/ 2147483647 h 130"/>
                  <a:gd name="T28" fmla="*/ 2147483647 w 129"/>
                  <a:gd name="T29" fmla="*/ 2147483647 h 130"/>
                  <a:gd name="T30" fmla="*/ 2147483647 w 129"/>
                  <a:gd name="T31" fmla="*/ 2147483647 h 130"/>
                  <a:gd name="T32" fmla="*/ 2147483647 w 129"/>
                  <a:gd name="T33" fmla="*/ 2147483647 h 130"/>
                  <a:gd name="T34" fmla="*/ 2147483647 w 129"/>
                  <a:gd name="T35" fmla="*/ 2147483647 h 130"/>
                  <a:gd name="T36" fmla="*/ 2147483647 w 129"/>
                  <a:gd name="T37" fmla="*/ 2147483647 h 130"/>
                  <a:gd name="T38" fmla="*/ 2147483647 w 129"/>
                  <a:gd name="T39" fmla="*/ 2147483647 h 130"/>
                  <a:gd name="T40" fmla="*/ 2014640984 w 129"/>
                  <a:gd name="T41" fmla="*/ 2147483647 h 13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29"/>
                  <a:gd name="T64" fmla="*/ 0 h 130"/>
                  <a:gd name="T65" fmla="*/ 129 w 129"/>
                  <a:gd name="T66" fmla="*/ 130 h 13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29" h="130">
                    <a:moveTo>
                      <a:pt x="18" y="114"/>
                    </a:moveTo>
                    <a:lnTo>
                      <a:pt x="4" y="87"/>
                    </a:lnTo>
                    <a:lnTo>
                      <a:pt x="1" y="79"/>
                    </a:lnTo>
                    <a:lnTo>
                      <a:pt x="0" y="61"/>
                    </a:lnTo>
                    <a:lnTo>
                      <a:pt x="3" y="15"/>
                    </a:lnTo>
                    <a:lnTo>
                      <a:pt x="7" y="1"/>
                    </a:lnTo>
                    <a:lnTo>
                      <a:pt x="23" y="0"/>
                    </a:lnTo>
                    <a:lnTo>
                      <a:pt x="59" y="1"/>
                    </a:lnTo>
                    <a:lnTo>
                      <a:pt x="88" y="9"/>
                    </a:lnTo>
                    <a:lnTo>
                      <a:pt x="111" y="25"/>
                    </a:lnTo>
                    <a:lnTo>
                      <a:pt x="111" y="29"/>
                    </a:lnTo>
                    <a:lnTo>
                      <a:pt x="107" y="47"/>
                    </a:lnTo>
                    <a:lnTo>
                      <a:pt x="111" y="79"/>
                    </a:lnTo>
                    <a:lnTo>
                      <a:pt x="119" y="105"/>
                    </a:lnTo>
                    <a:lnTo>
                      <a:pt x="128" y="129"/>
                    </a:lnTo>
                    <a:lnTo>
                      <a:pt x="112" y="127"/>
                    </a:lnTo>
                    <a:lnTo>
                      <a:pt x="96" y="121"/>
                    </a:lnTo>
                    <a:lnTo>
                      <a:pt x="78" y="114"/>
                    </a:lnTo>
                    <a:lnTo>
                      <a:pt x="63" y="114"/>
                    </a:lnTo>
                    <a:lnTo>
                      <a:pt x="41" y="112"/>
                    </a:lnTo>
                    <a:lnTo>
                      <a:pt x="18" y="114"/>
                    </a:lnTo>
                  </a:path>
                </a:pathLst>
              </a:custGeom>
              <a:solidFill>
                <a:schemeClr val="accent2"/>
              </a:solidFill>
              <a:ln w="12700" cap="rnd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auto">
              <a:xfrm>
                <a:off x="1372" y="2081"/>
                <a:ext cx="262" cy="756"/>
              </a:xfrm>
              <a:custGeom>
                <a:avLst/>
                <a:gdLst>
                  <a:gd name="T0" fmla="*/ 0 w 41"/>
                  <a:gd name="T1" fmla="*/ 0 h 100"/>
                  <a:gd name="T2" fmla="*/ 675759759 w 41"/>
                  <a:gd name="T3" fmla="*/ 1855926937 h 100"/>
                  <a:gd name="T4" fmla="*/ 1242765583 w 41"/>
                  <a:gd name="T5" fmla="*/ 2147483647 h 100"/>
                  <a:gd name="T6" fmla="*/ 1582144051 w 41"/>
                  <a:gd name="T7" fmla="*/ 2147483647 h 100"/>
                  <a:gd name="T8" fmla="*/ 1938070075 w 41"/>
                  <a:gd name="T9" fmla="*/ 2147483647 h 100"/>
                  <a:gd name="T10" fmla="*/ 2147483647 w 41"/>
                  <a:gd name="T11" fmla="*/ 2147483647 h 100"/>
                  <a:gd name="T12" fmla="*/ 2147483647 w 41"/>
                  <a:gd name="T13" fmla="*/ 2147483647 h 100"/>
                  <a:gd name="T14" fmla="*/ 2147483647 w 41"/>
                  <a:gd name="T15" fmla="*/ 2147483647 h 100"/>
                  <a:gd name="T16" fmla="*/ 2147483647 w 41"/>
                  <a:gd name="T17" fmla="*/ 2147483647 h 100"/>
                  <a:gd name="T18" fmla="*/ 2147483647 w 41"/>
                  <a:gd name="T19" fmla="*/ 2147483647 h 100"/>
                  <a:gd name="T20" fmla="*/ 2147483647 w 41"/>
                  <a:gd name="T21" fmla="*/ 2147483647 h 100"/>
                  <a:gd name="T22" fmla="*/ 2147483647 w 41"/>
                  <a:gd name="T23" fmla="*/ 2147483647 h 100"/>
                  <a:gd name="T24" fmla="*/ 2147483647 w 41"/>
                  <a:gd name="T25" fmla="*/ 2147483647 h 100"/>
                  <a:gd name="T26" fmla="*/ 2147483647 w 41"/>
                  <a:gd name="T27" fmla="*/ 2147483647 h 100"/>
                  <a:gd name="T28" fmla="*/ 2147483647 w 41"/>
                  <a:gd name="T29" fmla="*/ 2147483647 h 100"/>
                  <a:gd name="T30" fmla="*/ 2147483647 w 41"/>
                  <a:gd name="T31" fmla="*/ 2147483647 h 100"/>
                  <a:gd name="T32" fmla="*/ 2147483647 w 41"/>
                  <a:gd name="T33" fmla="*/ 2147483647 h 100"/>
                  <a:gd name="T34" fmla="*/ 1473807270 w 41"/>
                  <a:gd name="T35" fmla="*/ 2147483647 h 100"/>
                  <a:gd name="T36" fmla="*/ 1137433954 w 41"/>
                  <a:gd name="T37" fmla="*/ 2147483647 h 100"/>
                  <a:gd name="T38" fmla="*/ 906395539 w 41"/>
                  <a:gd name="T39" fmla="*/ 2147483647 h 100"/>
                  <a:gd name="T40" fmla="*/ 675759759 w 41"/>
                  <a:gd name="T41" fmla="*/ 2147483647 h 100"/>
                  <a:gd name="T42" fmla="*/ 0 w 41"/>
                  <a:gd name="T43" fmla="*/ 2147483647 h 100"/>
                  <a:gd name="T44" fmla="*/ 0 w 41"/>
                  <a:gd name="T45" fmla="*/ 0 h 10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41"/>
                  <a:gd name="T70" fmla="*/ 0 h 100"/>
                  <a:gd name="T71" fmla="*/ 41 w 41"/>
                  <a:gd name="T72" fmla="*/ 100 h 10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41" h="100">
                    <a:moveTo>
                      <a:pt x="0" y="0"/>
                    </a:moveTo>
                    <a:lnTo>
                      <a:pt x="6" y="3"/>
                    </a:lnTo>
                    <a:lnTo>
                      <a:pt x="11" y="6"/>
                    </a:lnTo>
                    <a:lnTo>
                      <a:pt x="14" y="8"/>
                    </a:lnTo>
                    <a:lnTo>
                      <a:pt x="17" y="9"/>
                    </a:lnTo>
                    <a:lnTo>
                      <a:pt x="21" y="10"/>
                    </a:lnTo>
                    <a:lnTo>
                      <a:pt x="26" y="11"/>
                    </a:lnTo>
                    <a:lnTo>
                      <a:pt x="33" y="12"/>
                    </a:lnTo>
                    <a:lnTo>
                      <a:pt x="40" y="13"/>
                    </a:lnTo>
                    <a:lnTo>
                      <a:pt x="38" y="28"/>
                    </a:lnTo>
                    <a:lnTo>
                      <a:pt x="33" y="49"/>
                    </a:lnTo>
                    <a:lnTo>
                      <a:pt x="33" y="62"/>
                    </a:lnTo>
                    <a:lnTo>
                      <a:pt x="34" y="68"/>
                    </a:lnTo>
                    <a:lnTo>
                      <a:pt x="33" y="75"/>
                    </a:lnTo>
                    <a:lnTo>
                      <a:pt x="35" y="99"/>
                    </a:lnTo>
                    <a:lnTo>
                      <a:pt x="29" y="87"/>
                    </a:lnTo>
                    <a:lnTo>
                      <a:pt x="20" y="69"/>
                    </a:lnTo>
                    <a:lnTo>
                      <a:pt x="13" y="51"/>
                    </a:lnTo>
                    <a:lnTo>
                      <a:pt x="10" y="40"/>
                    </a:lnTo>
                    <a:lnTo>
                      <a:pt x="8" y="35"/>
                    </a:lnTo>
                    <a:lnTo>
                      <a:pt x="6" y="29"/>
                    </a:lnTo>
                    <a:lnTo>
                      <a:pt x="0" y="11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2"/>
              </a:solidFill>
              <a:ln w="12700" cap="rnd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auto">
              <a:xfrm>
                <a:off x="447" y="1968"/>
                <a:ext cx="1225" cy="945"/>
              </a:xfrm>
              <a:custGeom>
                <a:avLst/>
                <a:gdLst>
                  <a:gd name="T0" fmla="*/ 0 w 192"/>
                  <a:gd name="T1" fmla="*/ 2147483647 h 125"/>
                  <a:gd name="T2" fmla="*/ 664485726 w 192"/>
                  <a:gd name="T3" fmla="*/ 2147483647 h 125"/>
                  <a:gd name="T4" fmla="*/ 1227393668 w 192"/>
                  <a:gd name="T5" fmla="*/ 2147483647 h 125"/>
                  <a:gd name="T6" fmla="*/ 2015461643 w 192"/>
                  <a:gd name="T7" fmla="*/ 2147483647 h 125"/>
                  <a:gd name="T8" fmla="*/ 2147483647 w 192"/>
                  <a:gd name="T9" fmla="*/ 2147483647 h 125"/>
                  <a:gd name="T10" fmla="*/ 2147483647 w 192"/>
                  <a:gd name="T11" fmla="*/ 1205289175 h 125"/>
                  <a:gd name="T12" fmla="*/ 2147483647 w 192"/>
                  <a:gd name="T13" fmla="*/ 640736818 h 125"/>
                  <a:gd name="T14" fmla="*/ 2147483647 w 192"/>
                  <a:gd name="T15" fmla="*/ 0 h 125"/>
                  <a:gd name="T16" fmla="*/ 2147483647 w 192"/>
                  <a:gd name="T17" fmla="*/ 0 h 125"/>
                  <a:gd name="T18" fmla="*/ 2147483647 w 192"/>
                  <a:gd name="T19" fmla="*/ 0 h 125"/>
                  <a:gd name="T20" fmla="*/ 2147483647 w 192"/>
                  <a:gd name="T21" fmla="*/ 0 h 125"/>
                  <a:gd name="T22" fmla="*/ 2147483647 w 192"/>
                  <a:gd name="T23" fmla="*/ 1205289175 h 125"/>
                  <a:gd name="T24" fmla="*/ 2147483647 w 192"/>
                  <a:gd name="T25" fmla="*/ 1855927050 h 125"/>
                  <a:gd name="T26" fmla="*/ 2147483647 w 192"/>
                  <a:gd name="T27" fmla="*/ 2147483647 h 125"/>
                  <a:gd name="T28" fmla="*/ 2147483647 w 192"/>
                  <a:gd name="T29" fmla="*/ 2147483647 h 125"/>
                  <a:gd name="T30" fmla="*/ 2147483647 w 192"/>
                  <a:gd name="T31" fmla="*/ 2147483647 h 125"/>
                  <a:gd name="T32" fmla="*/ 2147483647 w 192"/>
                  <a:gd name="T33" fmla="*/ 2147483647 h 125"/>
                  <a:gd name="T34" fmla="*/ 2147483647 w 192"/>
                  <a:gd name="T35" fmla="*/ 2147483647 h 125"/>
                  <a:gd name="T36" fmla="*/ 2147483647 w 192"/>
                  <a:gd name="T37" fmla="*/ 2147483647 h 125"/>
                  <a:gd name="T38" fmla="*/ 2147483647 w 192"/>
                  <a:gd name="T39" fmla="*/ 2147483647 h 125"/>
                  <a:gd name="T40" fmla="*/ 2147483647 w 192"/>
                  <a:gd name="T41" fmla="*/ 2147483647 h 125"/>
                  <a:gd name="T42" fmla="*/ 2147483647 w 192"/>
                  <a:gd name="T43" fmla="*/ 2147483647 h 125"/>
                  <a:gd name="T44" fmla="*/ 2147483647 w 192"/>
                  <a:gd name="T45" fmla="*/ 2147483647 h 125"/>
                  <a:gd name="T46" fmla="*/ 2147483647 w 192"/>
                  <a:gd name="T47" fmla="*/ 2147483647 h 125"/>
                  <a:gd name="T48" fmla="*/ 2147483647 w 192"/>
                  <a:gd name="T49" fmla="*/ 2147483647 h 125"/>
                  <a:gd name="T50" fmla="*/ 2147483647 w 192"/>
                  <a:gd name="T51" fmla="*/ 2147483647 h 125"/>
                  <a:gd name="T52" fmla="*/ 2147483647 w 192"/>
                  <a:gd name="T53" fmla="*/ 2147483647 h 125"/>
                  <a:gd name="T54" fmla="*/ 2147483647 w 192"/>
                  <a:gd name="T55" fmla="*/ 2147483647 h 125"/>
                  <a:gd name="T56" fmla="*/ 2147483647 w 192"/>
                  <a:gd name="T57" fmla="*/ 2147483647 h 125"/>
                  <a:gd name="T58" fmla="*/ 2147483647 w 192"/>
                  <a:gd name="T59" fmla="*/ 2147483647 h 125"/>
                  <a:gd name="T60" fmla="*/ 2147483647 w 192"/>
                  <a:gd name="T61" fmla="*/ 2147483647 h 125"/>
                  <a:gd name="T62" fmla="*/ 2147483647 w 192"/>
                  <a:gd name="T63" fmla="*/ 2147483647 h 125"/>
                  <a:gd name="T64" fmla="*/ 2147483647 w 192"/>
                  <a:gd name="T65" fmla="*/ 2147483647 h 125"/>
                  <a:gd name="T66" fmla="*/ 2147483647 w 192"/>
                  <a:gd name="T67" fmla="*/ 2147483647 h 125"/>
                  <a:gd name="T68" fmla="*/ 2147483647 w 192"/>
                  <a:gd name="T69" fmla="*/ 2147483647 h 125"/>
                  <a:gd name="T70" fmla="*/ 2147483647 w 192"/>
                  <a:gd name="T71" fmla="*/ 2147483647 h 125"/>
                  <a:gd name="T72" fmla="*/ 2147483647 w 192"/>
                  <a:gd name="T73" fmla="*/ 2147483647 h 125"/>
                  <a:gd name="T74" fmla="*/ 2147483647 w 192"/>
                  <a:gd name="T75" fmla="*/ 2147483647 h 125"/>
                  <a:gd name="T76" fmla="*/ 2015461643 w 192"/>
                  <a:gd name="T77" fmla="*/ 2147483647 h 125"/>
                  <a:gd name="T78" fmla="*/ 1787740748 w 192"/>
                  <a:gd name="T79" fmla="*/ 2147483647 h 125"/>
                  <a:gd name="T80" fmla="*/ 1348340330 w 192"/>
                  <a:gd name="T81" fmla="*/ 2147483647 h 125"/>
                  <a:gd name="T82" fmla="*/ 788003254 w 192"/>
                  <a:gd name="T83" fmla="*/ 2147483647 h 125"/>
                  <a:gd name="T84" fmla="*/ 332281042 w 192"/>
                  <a:gd name="T85" fmla="*/ 2147483647 h 125"/>
                  <a:gd name="T86" fmla="*/ 0 w 192"/>
                  <a:gd name="T87" fmla="*/ 2147483647 h 125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92"/>
                  <a:gd name="T133" fmla="*/ 0 h 125"/>
                  <a:gd name="T134" fmla="*/ 192 w 192"/>
                  <a:gd name="T135" fmla="*/ 125 h 125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92" h="125">
                    <a:moveTo>
                      <a:pt x="0" y="21"/>
                    </a:moveTo>
                    <a:lnTo>
                      <a:pt x="6" y="16"/>
                    </a:lnTo>
                    <a:lnTo>
                      <a:pt x="11" y="13"/>
                    </a:lnTo>
                    <a:lnTo>
                      <a:pt x="18" y="10"/>
                    </a:lnTo>
                    <a:lnTo>
                      <a:pt x="29" y="6"/>
                    </a:lnTo>
                    <a:lnTo>
                      <a:pt x="40" y="2"/>
                    </a:lnTo>
                    <a:lnTo>
                      <a:pt x="50" y="1"/>
                    </a:lnTo>
                    <a:lnTo>
                      <a:pt x="60" y="0"/>
                    </a:lnTo>
                    <a:lnTo>
                      <a:pt x="72" y="0"/>
                    </a:lnTo>
                    <a:lnTo>
                      <a:pt x="87" y="0"/>
                    </a:lnTo>
                    <a:lnTo>
                      <a:pt x="100" y="0"/>
                    </a:lnTo>
                    <a:lnTo>
                      <a:pt x="113" y="2"/>
                    </a:lnTo>
                    <a:lnTo>
                      <a:pt x="121" y="3"/>
                    </a:lnTo>
                    <a:lnTo>
                      <a:pt x="132" y="7"/>
                    </a:lnTo>
                    <a:lnTo>
                      <a:pt x="142" y="11"/>
                    </a:lnTo>
                    <a:lnTo>
                      <a:pt x="149" y="15"/>
                    </a:lnTo>
                    <a:lnTo>
                      <a:pt x="154" y="17"/>
                    </a:lnTo>
                    <a:lnTo>
                      <a:pt x="155" y="25"/>
                    </a:lnTo>
                    <a:lnTo>
                      <a:pt x="156" y="29"/>
                    </a:lnTo>
                    <a:lnTo>
                      <a:pt x="157" y="39"/>
                    </a:lnTo>
                    <a:lnTo>
                      <a:pt x="161" y="53"/>
                    </a:lnTo>
                    <a:lnTo>
                      <a:pt x="166" y="67"/>
                    </a:lnTo>
                    <a:lnTo>
                      <a:pt x="173" y="87"/>
                    </a:lnTo>
                    <a:lnTo>
                      <a:pt x="182" y="107"/>
                    </a:lnTo>
                    <a:lnTo>
                      <a:pt x="187" y="117"/>
                    </a:lnTo>
                    <a:lnTo>
                      <a:pt x="191" y="124"/>
                    </a:lnTo>
                    <a:lnTo>
                      <a:pt x="180" y="117"/>
                    </a:lnTo>
                    <a:lnTo>
                      <a:pt x="170" y="110"/>
                    </a:lnTo>
                    <a:lnTo>
                      <a:pt x="156" y="104"/>
                    </a:lnTo>
                    <a:lnTo>
                      <a:pt x="140" y="97"/>
                    </a:lnTo>
                    <a:lnTo>
                      <a:pt x="124" y="92"/>
                    </a:lnTo>
                    <a:lnTo>
                      <a:pt x="109" y="89"/>
                    </a:lnTo>
                    <a:lnTo>
                      <a:pt x="90" y="87"/>
                    </a:lnTo>
                    <a:lnTo>
                      <a:pt x="72" y="86"/>
                    </a:lnTo>
                    <a:lnTo>
                      <a:pt x="54" y="87"/>
                    </a:lnTo>
                    <a:lnTo>
                      <a:pt x="36" y="90"/>
                    </a:lnTo>
                    <a:lnTo>
                      <a:pt x="20" y="95"/>
                    </a:lnTo>
                    <a:lnTo>
                      <a:pt x="20" y="87"/>
                    </a:lnTo>
                    <a:lnTo>
                      <a:pt x="18" y="75"/>
                    </a:lnTo>
                    <a:lnTo>
                      <a:pt x="16" y="62"/>
                    </a:lnTo>
                    <a:lnTo>
                      <a:pt x="12" y="50"/>
                    </a:lnTo>
                    <a:lnTo>
                      <a:pt x="7" y="38"/>
                    </a:lnTo>
                    <a:lnTo>
                      <a:pt x="3" y="28"/>
                    </a:lnTo>
                    <a:lnTo>
                      <a:pt x="0" y="21"/>
                    </a:lnTo>
                  </a:path>
                </a:pathLst>
              </a:custGeom>
              <a:solidFill>
                <a:schemeClr val="accent2"/>
              </a:solidFill>
              <a:ln w="12700" cap="rnd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auto">
              <a:xfrm>
                <a:off x="2520" y="2542"/>
                <a:ext cx="409" cy="733"/>
              </a:xfrm>
              <a:custGeom>
                <a:avLst/>
                <a:gdLst>
                  <a:gd name="T0" fmla="*/ 2147483647 w 64"/>
                  <a:gd name="T1" fmla="*/ 2147483647 h 97"/>
                  <a:gd name="T2" fmla="*/ 2147483647 w 64"/>
                  <a:gd name="T3" fmla="*/ 2147483647 h 97"/>
                  <a:gd name="T4" fmla="*/ 2147483647 w 64"/>
                  <a:gd name="T5" fmla="*/ 2147483647 h 97"/>
                  <a:gd name="T6" fmla="*/ 2147483647 w 64"/>
                  <a:gd name="T7" fmla="*/ 2147483647 h 97"/>
                  <a:gd name="T8" fmla="*/ 1474403806 w 64"/>
                  <a:gd name="T9" fmla="*/ 2147483647 h 97"/>
                  <a:gd name="T10" fmla="*/ 906781607 w 64"/>
                  <a:gd name="T11" fmla="*/ 2147483647 h 97"/>
                  <a:gd name="T12" fmla="*/ 676067475 w 64"/>
                  <a:gd name="T13" fmla="*/ 2147483647 h 97"/>
                  <a:gd name="T14" fmla="*/ 570276813 w 64"/>
                  <a:gd name="T15" fmla="*/ 2147483647 h 97"/>
                  <a:gd name="T16" fmla="*/ 570276813 w 64"/>
                  <a:gd name="T17" fmla="*/ 2147483647 h 97"/>
                  <a:gd name="T18" fmla="*/ 570276813 w 64"/>
                  <a:gd name="T19" fmla="*/ 2147483647 h 97"/>
                  <a:gd name="T20" fmla="*/ 105790535 w 64"/>
                  <a:gd name="T21" fmla="*/ 2147483647 h 97"/>
                  <a:gd name="T22" fmla="*/ 105790535 w 64"/>
                  <a:gd name="T23" fmla="*/ 2147483647 h 97"/>
                  <a:gd name="T24" fmla="*/ 0 w 64"/>
                  <a:gd name="T25" fmla="*/ 2147483647 h 97"/>
                  <a:gd name="T26" fmla="*/ 0 w 64"/>
                  <a:gd name="T27" fmla="*/ 2147483647 h 97"/>
                  <a:gd name="T28" fmla="*/ 0 w 64"/>
                  <a:gd name="T29" fmla="*/ 2147483647 h 97"/>
                  <a:gd name="T30" fmla="*/ 1474403806 w 64"/>
                  <a:gd name="T31" fmla="*/ 1850326220 h 97"/>
                  <a:gd name="T32" fmla="*/ 2147483647 w 64"/>
                  <a:gd name="T33" fmla="*/ 637391934 h 97"/>
                  <a:gd name="T34" fmla="*/ 2147483647 w 64"/>
                  <a:gd name="T35" fmla="*/ 0 h 97"/>
                  <a:gd name="T36" fmla="*/ 2147483647 w 64"/>
                  <a:gd name="T37" fmla="*/ 1201575056 h 97"/>
                  <a:gd name="T38" fmla="*/ 2147483647 w 64"/>
                  <a:gd name="T39" fmla="*/ 2147483647 h 97"/>
                  <a:gd name="T40" fmla="*/ 2147483647 w 64"/>
                  <a:gd name="T41" fmla="*/ 2147483647 h 97"/>
                  <a:gd name="T42" fmla="*/ 2147483647 w 64"/>
                  <a:gd name="T43" fmla="*/ 2147483647 h 97"/>
                  <a:gd name="T44" fmla="*/ 2147483647 w 64"/>
                  <a:gd name="T45" fmla="*/ 2147483647 h 97"/>
                  <a:gd name="T46" fmla="*/ 2147483647 w 64"/>
                  <a:gd name="T47" fmla="*/ 2147483647 h 97"/>
                  <a:gd name="T48" fmla="*/ 2147483647 w 64"/>
                  <a:gd name="T49" fmla="*/ 2147483647 h 97"/>
                  <a:gd name="T50" fmla="*/ 2147483647 w 64"/>
                  <a:gd name="T51" fmla="*/ 2147483647 h 97"/>
                  <a:gd name="T52" fmla="*/ 2147483647 w 64"/>
                  <a:gd name="T53" fmla="*/ 2147483647 h 97"/>
                  <a:gd name="T54" fmla="*/ 2147483647 w 64"/>
                  <a:gd name="T55" fmla="*/ 2147483647 h 9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64"/>
                  <a:gd name="T85" fmla="*/ 0 h 97"/>
                  <a:gd name="T86" fmla="*/ 64 w 64"/>
                  <a:gd name="T87" fmla="*/ 97 h 9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64" h="97">
                    <a:moveTo>
                      <a:pt x="63" y="88"/>
                    </a:moveTo>
                    <a:lnTo>
                      <a:pt x="49" y="85"/>
                    </a:lnTo>
                    <a:lnTo>
                      <a:pt x="37" y="85"/>
                    </a:lnTo>
                    <a:lnTo>
                      <a:pt x="26" y="85"/>
                    </a:lnTo>
                    <a:lnTo>
                      <a:pt x="13" y="89"/>
                    </a:lnTo>
                    <a:lnTo>
                      <a:pt x="8" y="96"/>
                    </a:lnTo>
                    <a:lnTo>
                      <a:pt x="6" y="83"/>
                    </a:lnTo>
                    <a:lnTo>
                      <a:pt x="5" y="77"/>
                    </a:lnTo>
                    <a:lnTo>
                      <a:pt x="5" y="66"/>
                    </a:lnTo>
                    <a:lnTo>
                      <a:pt x="1" y="51"/>
                    </a:lnTo>
                    <a:lnTo>
                      <a:pt x="1" y="39"/>
                    </a:lnTo>
                    <a:lnTo>
                      <a:pt x="0" y="27"/>
                    </a:lnTo>
                    <a:lnTo>
                      <a:pt x="0" y="14"/>
                    </a:lnTo>
                    <a:lnTo>
                      <a:pt x="0" y="6"/>
                    </a:lnTo>
                    <a:lnTo>
                      <a:pt x="13" y="3"/>
                    </a:lnTo>
                    <a:lnTo>
                      <a:pt x="32" y="1"/>
                    </a:lnTo>
                    <a:lnTo>
                      <a:pt x="43" y="0"/>
                    </a:lnTo>
                    <a:lnTo>
                      <a:pt x="60" y="2"/>
                    </a:lnTo>
                    <a:lnTo>
                      <a:pt x="55" y="12"/>
                    </a:lnTo>
                    <a:lnTo>
                      <a:pt x="53" y="22"/>
                    </a:lnTo>
                    <a:lnTo>
                      <a:pt x="53" y="30"/>
                    </a:lnTo>
                    <a:lnTo>
                      <a:pt x="53" y="39"/>
                    </a:lnTo>
                    <a:lnTo>
                      <a:pt x="51" y="48"/>
                    </a:lnTo>
                    <a:lnTo>
                      <a:pt x="53" y="58"/>
                    </a:lnTo>
                    <a:lnTo>
                      <a:pt x="55" y="67"/>
                    </a:lnTo>
                    <a:lnTo>
                      <a:pt x="59" y="77"/>
                    </a:lnTo>
                    <a:lnTo>
                      <a:pt x="63" y="88"/>
                    </a:lnTo>
                  </a:path>
                </a:pathLst>
              </a:custGeom>
              <a:solidFill>
                <a:schemeClr val="accent2"/>
              </a:solidFill>
              <a:ln w="12700" cap="rnd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auto">
              <a:xfrm>
                <a:off x="2578" y="3192"/>
                <a:ext cx="453" cy="431"/>
              </a:xfrm>
              <a:custGeom>
                <a:avLst/>
                <a:gdLst>
                  <a:gd name="T0" fmla="*/ 2147483647 w 71"/>
                  <a:gd name="T1" fmla="*/ 2147483647 h 57"/>
                  <a:gd name="T2" fmla="*/ 2147483647 w 71"/>
                  <a:gd name="T3" fmla="*/ 2147483647 h 57"/>
                  <a:gd name="T4" fmla="*/ 2147483647 w 71"/>
                  <a:gd name="T5" fmla="*/ 2147483647 h 57"/>
                  <a:gd name="T6" fmla="*/ 2147483647 w 71"/>
                  <a:gd name="T7" fmla="*/ 1206827261 h 57"/>
                  <a:gd name="T8" fmla="*/ 2147483647 w 71"/>
                  <a:gd name="T9" fmla="*/ 0 h 57"/>
                  <a:gd name="T10" fmla="*/ 2147483647 w 71"/>
                  <a:gd name="T11" fmla="*/ 0 h 57"/>
                  <a:gd name="T12" fmla="*/ 560379798 w 71"/>
                  <a:gd name="T13" fmla="*/ 1859874899 h 57"/>
                  <a:gd name="T14" fmla="*/ 0 w 71"/>
                  <a:gd name="T15" fmla="*/ 2147483647 h 57"/>
                  <a:gd name="T16" fmla="*/ 104154455 w 71"/>
                  <a:gd name="T17" fmla="*/ 2147483647 h 57"/>
                  <a:gd name="T18" fmla="*/ 104154455 w 71"/>
                  <a:gd name="T19" fmla="*/ 2147483647 h 57"/>
                  <a:gd name="T20" fmla="*/ 104154455 w 71"/>
                  <a:gd name="T21" fmla="*/ 2147483647 h 57"/>
                  <a:gd name="T22" fmla="*/ 228144994 w 71"/>
                  <a:gd name="T23" fmla="*/ 2147483647 h 57"/>
                  <a:gd name="T24" fmla="*/ 332299526 w 71"/>
                  <a:gd name="T25" fmla="*/ 2147483647 h 57"/>
                  <a:gd name="T26" fmla="*/ 664534534 w 71"/>
                  <a:gd name="T27" fmla="*/ 2147483647 h 57"/>
                  <a:gd name="T28" fmla="*/ 1683296438 w 71"/>
                  <a:gd name="T29" fmla="*/ 2147483647 h 57"/>
                  <a:gd name="T30" fmla="*/ 2147483647 w 71"/>
                  <a:gd name="T31" fmla="*/ 2147483647 h 57"/>
                  <a:gd name="T32" fmla="*/ 2147483647 w 71"/>
                  <a:gd name="T33" fmla="*/ 2147483647 h 57"/>
                  <a:gd name="T34" fmla="*/ 2147483647 w 71"/>
                  <a:gd name="T35" fmla="*/ 2147483647 h 57"/>
                  <a:gd name="T36" fmla="*/ 2147483647 w 71"/>
                  <a:gd name="T37" fmla="*/ 2147483647 h 5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1"/>
                  <a:gd name="T58" fmla="*/ 0 h 57"/>
                  <a:gd name="T59" fmla="*/ 71 w 71"/>
                  <a:gd name="T60" fmla="*/ 57 h 5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1" h="57">
                    <a:moveTo>
                      <a:pt x="70" y="52"/>
                    </a:moveTo>
                    <a:lnTo>
                      <a:pt x="61" y="34"/>
                    </a:lnTo>
                    <a:lnTo>
                      <a:pt x="57" y="15"/>
                    </a:lnTo>
                    <a:lnTo>
                      <a:pt x="53" y="2"/>
                    </a:lnTo>
                    <a:lnTo>
                      <a:pt x="39" y="0"/>
                    </a:lnTo>
                    <a:lnTo>
                      <a:pt x="26" y="0"/>
                    </a:lnTo>
                    <a:lnTo>
                      <a:pt x="5" y="3"/>
                    </a:lnTo>
                    <a:lnTo>
                      <a:pt x="0" y="4"/>
                    </a:lnTo>
                    <a:lnTo>
                      <a:pt x="1" y="15"/>
                    </a:lnTo>
                    <a:lnTo>
                      <a:pt x="1" y="28"/>
                    </a:lnTo>
                    <a:lnTo>
                      <a:pt x="1" y="38"/>
                    </a:lnTo>
                    <a:lnTo>
                      <a:pt x="2" y="44"/>
                    </a:lnTo>
                    <a:lnTo>
                      <a:pt x="3" y="53"/>
                    </a:lnTo>
                    <a:lnTo>
                      <a:pt x="6" y="56"/>
                    </a:lnTo>
                    <a:lnTo>
                      <a:pt x="15" y="49"/>
                    </a:lnTo>
                    <a:lnTo>
                      <a:pt x="32" y="48"/>
                    </a:lnTo>
                    <a:lnTo>
                      <a:pt x="47" y="48"/>
                    </a:lnTo>
                    <a:lnTo>
                      <a:pt x="59" y="50"/>
                    </a:lnTo>
                    <a:lnTo>
                      <a:pt x="70" y="52"/>
                    </a:lnTo>
                  </a:path>
                </a:pathLst>
              </a:custGeom>
              <a:solidFill>
                <a:srgbClr val="FFFF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  <p:sp>
            <p:nvSpPr>
              <p:cNvPr id="16" name="Freeform 16"/>
              <p:cNvSpPr>
                <a:spLocks/>
              </p:cNvSpPr>
              <p:nvPr/>
            </p:nvSpPr>
            <p:spPr bwMode="auto">
              <a:xfrm>
                <a:off x="1742" y="2981"/>
                <a:ext cx="842" cy="597"/>
              </a:xfrm>
              <a:custGeom>
                <a:avLst/>
                <a:gdLst>
                  <a:gd name="T0" fmla="*/ 2147483647 w 132"/>
                  <a:gd name="T1" fmla="*/ 2147483647 h 79"/>
                  <a:gd name="T2" fmla="*/ 2147483647 w 132"/>
                  <a:gd name="T3" fmla="*/ 2147483647 h 79"/>
                  <a:gd name="T4" fmla="*/ 2147483647 w 132"/>
                  <a:gd name="T5" fmla="*/ 2147483647 h 79"/>
                  <a:gd name="T6" fmla="*/ 2147483647 w 132"/>
                  <a:gd name="T7" fmla="*/ 2147483647 h 79"/>
                  <a:gd name="T8" fmla="*/ 2147483647 w 132"/>
                  <a:gd name="T9" fmla="*/ 2147483647 h 79"/>
                  <a:gd name="T10" fmla="*/ 2147483647 w 132"/>
                  <a:gd name="T11" fmla="*/ 2147483647 h 79"/>
                  <a:gd name="T12" fmla="*/ 2147483647 w 132"/>
                  <a:gd name="T13" fmla="*/ 2147483647 h 79"/>
                  <a:gd name="T14" fmla="*/ 2147483647 w 132"/>
                  <a:gd name="T15" fmla="*/ 2147483647 h 79"/>
                  <a:gd name="T16" fmla="*/ 2147483647 w 132"/>
                  <a:gd name="T17" fmla="*/ 2147483647 h 79"/>
                  <a:gd name="T18" fmla="*/ 2147483647 w 132"/>
                  <a:gd name="T19" fmla="*/ 2147483647 h 79"/>
                  <a:gd name="T20" fmla="*/ 2147483647 w 132"/>
                  <a:gd name="T21" fmla="*/ 2147483647 h 79"/>
                  <a:gd name="T22" fmla="*/ 2147483647 w 132"/>
                  <a:gd name="T23" fmla="*/ 2147483647 h 79"/>
                  <a:gd name="T24" fmla="*/ 2147483647 w 132"/>
                  <a:gd name="T25" fmla="*/ 0 h 79"/>
                  <a:gd name="T26" fmla="*/ 0 w 132"/>
                  <a:gd name="T27" fmla="*/ 2147483647 h 79"/>
                  <a:gd name="T28" fmla="*/ 1345795432 w 132"/>
                  <a:gd name="T29" fmla="*/ 2147483647 h 79"/>
                  <a:gd name="T30" fmla="*/ 2147483647 w 132"/>
                  <a:gd name="T31" fmla="*/ 2147483647 h 79"/>
                  <a:gd name="T32" fmla="*/ 2147483647 w 132"/>
                  <a:gd name="T33" fmla="*/ 2147483647 h 7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2"/>
                  <a:gd name="T52" fmla="*/ 0 h 79"/>
                  <a:gd name="T53" fmla="*/ 132 w 132"/>
                  <a:gd name="T54" fmla="*/ 79 h 7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2" h="79">
                    <a:moveTo>
                      <a:pt x="24" y="58"/>
                    </a:moveTo>
                    <a:lnTo>
                      <a:pt x="41" y="58"/>
                    </a:lnTo>
                    <a:lnTo>
                      <a:pt x="67" y="58"/>
                    </a:lnTo>
                    <a:lnTo>
                      <a:pt x="96" y="64"/>
                    </a:lnTo>
                    <a:lnTo>
                      <a:pt x="116" y="71"/>
                    </a:lnTo>
                    <a:lnTo>
                      <a:pt x="129" y="78"/>
                    </a:lnTo>
                    <a:lnTo>
                      <a:pt x="131" y="76"/>
                    </a:lnTo>
                    <a:lnTo>
                      <a:pt x="120" y="55"/>
                    </a:lnTo>
                    <a:lnTo>
                      <a:pt x="114" y="34"/>
                    </a:lnTo>
                    <a:lnTo>
                      <a:pt x="106" y="20"/>
                    </a:lnTo>
                    <a:lnTo>
                      <a:pt x="77" y="12"/>
                    </a:lnTo>
                    <a:lnTo>
                      <a:pt x="55" y="4"/>
                    </a:lnTo>
                    <a:lnTo>
                      <a:pt x="20" y="0"/>
                    </a:lnTo>
                    <a:lnTo>
                      <a:pt x="0" y="4"/>
                    </a:lnTo>
                    <a:lnTo>
                      <a:pt x="12" y="30"/>
                    </a:lnTo>
                    <a:lnTo>
                      <a:pt x="20" y="50"/>
                    </a:lnTo>
                    <a:lnTo>
                      <a:pt x="24" y="58"/>
                    </a:lnTo>
                  </a:path>
                </a:pathLst>
              </a:custGeom>
              <a:solidFill>
                <a:srgbClr val="FFFF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  <p:sp>
            <p:nvSpPr>
              <p:cNvPr id="17" name="Freeform 17"/>
              <p:cNvSpPr>
                <a:spLocks/>
              </p:cNvSpPr>
              <p:nvPr/>
            </p:nvSpPr>
            <p:spPr bwMode="auto">
              <a:xfrm>
                <a:off x="594" y="2633"/>
                <a:ext cx="1276" cy="741"/>
              </a:xfrm>
              <a:custGeom>
                <a:avLst/>
                <a:gdLst>
                  <a:gd name="T0" fmla="*/ 0 w 200"/>
                  <a:gd name="T1" fmla="*/ 2147483647 h 98"/>
                  <a:gd name="T2" fmla="*/ 1348078277 w 200"/>
                  <a:gd name="T3" fmla="*/ 2147483647 h 98"/>
                  <a:gd name="T4" fmla="*/ 2147483647 w 200"/>
                  <a:gd name="T5" fmla="*/ 2147483647 h 98"/>
                  <a:gd name="T6" fmla="*/ 2147483647 w 200"/>
                  <a:gd name="T7" fmla="*/ 2147483647 h 98"/>
                  <a:gd name="T8" fmla="*/ 2147483647 w 200"/>
                  <a:gd name="T9" fmla="*/ 2147483647 h 98"/>
                  <a:gd name="T10" fmla="*/ 2147483647 w 200"/>
                  <a:gd name="T11" fmla="*/ 2147483647 h 98"/>
                  <a:gd name="T12" fmla="*/ 2147483647 w 200"/>
                  <a:gd name="T13" fmla="*/ 2147483647 h 98"/>
                  <a:gd name="T14" fmla="*/ 2147483647 w 200"/>
                  <a:gd name="T15" fmla="*/ 2147483647 h 98"/>
                  <a:gd name="T16" fmla="*/ 2147483647 w 200"/>
                  <a:gd name="T17" fmla="*/ 2147483647 h 98"/>
                  <a:gd name="T18" fmla="*/ 2147483647 w 200"/>
                  <a:gd name="T19" fmla="*/ 2147483647 h 98"/>
                  <a:gd name="T20" fmla="*/ 2147483647 w 200"/>
                  <a:gd name="T21" fmla="*/ 2147483647 h 98"/>
                  <a:gd name="T22" fmla="*/ 2147483647 w 200"/>
                  <a:gd name="T23" fmla="*/ 2147483647 h 98"/>
                  <a:gd name="T24" fmla="*/ 2147483647 w 200"/>
                  <a:gd name="T25" fmla="*/ 2147483647 h 98"/>
                  <a:gd name="T26" fmla="*/ 2147483647 w 200"/>
                  <a:gd name="T27" fmla="*/ 641550946 h 98"/>
                  <a:gd name="T28" fmla="*/ 2147483647 w 200"/>
                  <a:gd name="T29" fmla="*/ 0 h 98"/>
                  <a:gd name="T30" fmla="*/ 1891444643 w 200"/>
                  <a:gd name="T31" fmla="*/ 1859607214 h 98"/>
                  <a:gd name="T32" fmla="*/ 0 w 200"/>
                  <a:gd name="T33" fmla="*/ 2147483647 h 98"/>
                  <a:gd name="T34" fmla="*/ 104131291 w 200"/>
                  <a:gd name="T35" fmla="*/ 2147483647 h 98"/>
                  <a:gd name="T36" fmla="*/ 104131291 w 200"/>
                  <a:gd name="T37" fmla="*/ 2147483647 h 98"/>
                  <a:gd name="T38" fmla="*/ 0 w 200"/>
                  <a:gd name="T39" fmla="*/ 2147483647 h 9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200"/>
                  <a:gd name="T61" fmla="*/ 0 h 98"/>
                  <a:gd name="T62" fmla="*/ 200 w 200"/>
                  <a:gd name="T63" fmla="*/ 98 h 98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200" h="98">
                    <a:moveTo>
                      <a:pt x="0" y="62"/>
                    </a:moveTo>
                    <a:lnTo>
                      <a:pt x="12" y="58"/>
                    </a:lnTo>
                    <a:lnTo>
                      <a:pt x="38" y="55"/>
                    </a:lnTo>
                    <a:lnTo>
                      <a:pt x="60" y="55"/>
                    </a:lnTo>
                    <a:lnTo>
                      <a:pt x="86" y="59"/>
                    </a:lnTo>
                    <a:lnTo>
                      <a:pt x="120" y="69"/>
                    </a:lnTo>
                    <a:lnTo>
                      <a:pt x="174" y="86"/>
                    </a:lnTo>
                    <a:lnTo>
                      <a:pt x="199" y="97"/>
                    </a:lnTo>
                    <a:lnTo>
                      <a:pt x="184" y="66"/>
                    </a:lnTo>
                    <a:lnTo>
                      <a:pt x="171" y="43"/>
                    </a:lnTo>
                    <a:lnTo>
                      <a:pt x="164" y="35"/>
                    </a:lnTo>
                    <a:lnTo>
                      <a:pt x="138" y="20"/>
                    </a:lnTo>
                    <a:lnTo>
                      <a:pt x="105" y="7"/>
                    </a:lnTo>
                    <a:lnTo>
                      <a:pt x="67" y="1"/>
                    </a:lnTo>
                    <a:lnTo>
                      <a:pt x="36" y="0"/>
                    </a:lnTo>
                    <a:lnTo>
                      <a:pt x="17" y="3"/>
                    </a:lnTo>
                    <a:lnTo>
                      <a:pt x="0" y="11"/>
                    </a:lnTo>
                    <a:lnTo>
                      <a:pt x="1" y="23"/>
                    </a:lnTo>
                    <a:lnTo>
                      <a:pt x="1" y="47"/>
                    </a:lnTo>
                    <a:lnTo>
                      <a:pt x="0" y="62"/>
                    </a:lnTo>
                  </a:path>
                </a:pathLst>
              </a:custGeom>
              <a:solidFill>
                <a:srgbClr val="FFFF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  <p:sp>
            <p:nvSpPr>
              <p:cNvPr id="18" name="Freeform 18"/>
              <p:cNvSpPr>
                <a:spLocks/>
              </p:cNvSpPr>
              <p:nvPr/>
            </p:nvSpPr>
            <p:spPr bwMode="auto">
              <a:xfrm>
                <a:off x="1449" y="3555"/>
                <a:ext cx="567" cy="378"/>
              </a:xfrm>
              <a:custGeom>
                <a:avLst/>
                <a:gdLst>
                  <a:gd name="T0" fmla="*/ 0 w 89"/>
                  <a:gd name="T1" fmla="*/ 0 h 50"/>
                  <a:gd name="T2" fmla="*/ 328406593 w 89"/>
                  <a:gd name="T3" fmla="*/ 2147483647 h 50"/>
                  <a:gd name="T4" fmla="*/ 1435458602 w 89"/>
                  <a:gd name="T5" fmla="*/ 2147483647 h 50"/>
                  <a:gd name="T6" fmla="*/ 2147483647 w 89"/>
                  <a:gd name="T7" fmla="*/ 2147483647 h 50"/>
                  <a:gd name="T8" fmla="*/ 2147483647 w 89"/>
                  <a:gd name="T9" fmla="*/ 2147483647 h 50"/>
                  <a:gd name="T10" fmla="*/ 2147483647 w 89"/>
                  <a:gd name="T11" fmla="*/ 2147483647 h 50"/>
                  <a:gd name="T12" fmla="*/ 2147483647 w 89"/>
                  <a:gd name="T13" fmla="*/ 2147483647 h 50"/>
                  <a:gd name="T14" fmla="*/ 2147483647 w 89"/>
                  <a:gd name="T15" fmla="*/ 2147483647 h 50"/>
                  <a:gd name="T16" fmla="*/ 2147483647 w 89"/>
                  <a:gd name="T17" fmla="*/ 2147483647 h 50"/>
                  <a:gd name="T18" fmla="*/ 2147483647 w 89"/>
                  <a:gd name="T19" fmla="*/ 2147483647 h 50"/>
                  <a:gd name="T20" fmla="*/ 2147483647 w 89"/>
                  <a:gd name="T21" fmla="*/ 2147483647 h 50"/>
                  <a:gd name="T22" fmla="*/ 2147483647 w 89"/>
                  <a:gd name="T23" fmla="*/ 2147483647 h 50"/>
                  <a:gd name="T24" fmla="*/ 2147483647 w 89"/>
                  <a:gd name="T25" fmla="*/ 2147483647 h 50"/>
                  <a:gd name="T26" fmla="*/ 0 w 89"/>
                  <a:gd name="T27" fmla="*/ 0 h 5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89"/>
                  <a:gd name="T43" fmla="*/ 0 h 50"/>
                  <a:gd name="T44" fmla="*/ 89 w 89"/>
                  <a:gd name="T45" fmla="*/ 50 h 5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89" h="50">
                    <a:moveTo>
                      <a:pt x="0" y="0"/>
                    </a:moveTo>
                    <a:lnTo>
                      <a:pt x="3" y="49"/>
                    </a:lnTo>
                    <a:lnTo>
                      <a:pt x="13" y="43"/>
                    </a:lnTo>
                    <a:lnTo>
                      <a:pt x="21" y="38"/>
                    </a:lnTo>
                    <a:lnTo>
                      <a:pt x="35" y="35"/>
                    </a:lnTo>
                    <a:lnTo>
                      <a:pt x="47" y="38"/>
                    </a:lnTo>
                    <a:lnTo>
                      <a:pt x="61" y="39"/>
                    </a:lnTo>
                    <a:lnTo>
                      <a:pt x="77" y="41"/>
                    </a:lnTo>
                    <a:lnTo>
                      <a:pt x="87" y="36"/>
                    </a:lnTo>
                    <a:lnTo>
                      <a:pt x="88" y="29"/>
                    </a:lnTo>
                    <a:lnTo>
                      <a:pt x="78" y="25"/>
                    </a:lnTo>
                    <a:lnTo>
                      <a:pt x="54" y="11"/>
                    </a:lnTo>
                    <a:lnTo>
                      <a:pt x="29" y="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CC66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  <p:sp>
            <p:nvSpPr>
              <p:cNvPr id="19" name="Freeform 19"/>
              <p:cNvSpPr>
                <a:spLocks/>
              </p:cNvSpPr>
              <p:nvPr/>
            </p:nvSpPr>
            <p:spPr bwMode="auto">
              <a:xfrm>
                <a:off x="505" y="3018"/>
                <a:ext cx="1511" cy="779"/>
              </a:xfrm>
              <a:custGeom>
                <a:avLst/>
                <a:gdLst>
                  <a:gd name="T0" fmla="*/ 1444230616 w 237"/>
                  <a:gd name="T1" fmla="*/ 2147483647 h 103"/>
                  <a:gd name="T2" fmla="*/ 2147483647 w 237"/>
                  <a:gd name="T3" fmla="*/ 1862761431 h 103"/>
                  <a:gd name="T4" fmla="*/ 2147483647 w 237"/>
                  <a:gd name="T5" fmla="*/ 0 h 103"/>
                  <a:gd name="T6" fmla="*/ 2147483647 w 237"/>
                  <a:gd name="T7" fmla="*/ 0 h 103"/>
                  <a:gd name="T8" fmla="*/ 2147483647 w 237"/>
                  <a:gd name="T9" fmla="*/ 652620413 h 103"/>
                  <a:gd name="T10" fmla="*/ 2147483647 w 237"/>
                  <a:gd name="T11" fmla="*/ 1210143681 h 103"/>
                  <a:gd name="T12" fmla="*/ 2147483647 w 237"/>
                  <a:gd name="T13" fmla="*/ 2147483647 h 103"/>
                  <a:gd name="T14" fmla="*/ 2147483647 w 237"/>
                  <a:gd name="T15" fmla="*/ 2147483647 h 103"/>
                  <a:gd name="T16" fmla="*/ 2147483647 w 237"/>
                  <a:gd name="T17" fmla="*/ 2147483647 h 103"/>
                  <a:gd name="T18" fmla="*/ 2147483647 w 237"/>
                  <a:gd name="T19" fmla="*/ 2147483647 h 103"/>
                  <a:gd name="T20" fmla="*/ 2147483647 w 237"/>
                  <a:gd name="T21" fmla="*/ 2147483647 h 103"/>
                  <a:gd name="T22" fmla="*/ 2147483647 w 237"/>
                  <a:gd name="T23" fmla="*/ 2147483647 h 103"/>
                  <a:gd name="T24" fmla="*/ 2147483647 w 237"/>
                  <a:gd name="T25" fmla="*/ 2147483647 h 103"/>
                  <a:gd name="T26" fmla="*/ 2147483647 w 237"/>
                  <a:gd name="T27" fmla="*/ 2147483647 h 103"/>
                  <a:gd name="T28" fmla="*/ 2147483647 w 237"/>
                  <a:gd name="T29" fmla="*/ 2147483647 h 103"/>
                  <a:gd name="T30" fmla="*/ 2147483647 w 237"/>
                  <a:gd name="T31" fmla="*/ 2147483647 h 103"/>
                  <a:gd name="T32" fmla="*/ 2147483647 w 237"/>
                  <a:gd name="T33" fmla="*/ 2147483647 h 103"/>
                  <a:gd name="T34" fmla="*/ 2147483647 w 237"/>
                  <a:gd name="T35" fmla="*/ 2147483647 h 103"/>
                  <a:gd name="T36" fmla="*/ 2147483647 w 237"/>
                  <a:gd name="T37" fmla="*/ 2147483647 h 103"/>
                  <a:gd name="T38" fmla="*/ 2147483647 w 237"/>
                  <a:gd name="T39" fmla="*/ 2147483647 h 103"/>
                  <a:gd name="T40" fmla="*/ 2147483647 w 237"/>
                  <a:gd name="T41" fmla="*/ 2147483647 h 103"/>
                  <a:gd name="T42" fmla="*/ 2147483647 w 237"/>
                  <a:gd name="T43" fmla="*/ 2147483647 h 103"/>
                  <a:gd name="T44" fmla="*/ 0 w 237"/>
                  <a:gd name="T45" fmla="*/ 2147483647 h 103"/>
                  <a:gd name="T46" fmla="*/ 103619916 w 237"/>
                  <a:gd name="T47" fmla="*/ 2147483647 h 103"/>
                  <a:gd name="T48" fmla="*/ 557074265 w 237"/>
                  <a:gd name="T49" fmla="*/ 2147483647 h 103"/>
                  <a:gd name="T50" fmla="*/ 660631574 w 237"/>
                  <a:gd name="T51" fmla="*/ 2147483647 h 103"/>
                  <a:gd name="T52" fmla="*/ 990776292 w 237"/>
                  <a:gd name="T53" fmla="*/ 2147483647 h 103"/>
                  <a:gd name="T54" fmla="*/ 1340137152 w 237"/>
                  <a:gd name="T55" fmla="*/ 2147483647 h 103"/>
                  <a:gd name="T56" fmla="*/ 1444230616 w 237"/>
                  <a:gd name="T57" fmla="*/ 2147483647 h 103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37"/>
                  <a:gd name="T88" fmla="*/ 0 h 103"/>
                  <a:gd name="T89" fmla="*/ 237 w 237"/>
                  <a:gd name="T90" fmla="*/ 103 h 103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37" h="103">
                    <a:moveTo>
                      <a:pt x="13" y="7"/>
                    </a:moveTo>
                    <a:lnTo>
                      <a:pt x="29" y="3"/>
                    </a:lnTo>
                    <a:lnTo>
                      <a:pt x="45" y="0"/>
                    </a:lnTo>
                    <a:lnTo>
                      <a:pt x="61" y="0"/>
                    </a:lnTo>
                    <a:lnTo>
                      <a:pt x="75" y="1"/>
                    </a:lnTo>
                    <a:lnTo>
                      <a:pt x="88" y="2"/>
                    </a:lnTo>
                    <a:lnTo>
                      <a:pt x="105" y="6"/>
                    </a:lnTo>
                    <a:lnTo>
                      <a:pt x="144" y="16"/>
                    </a:lnTo>
                    <a:lnTo>
                      <a:pt x="165" y="22"/>
                    </a:lnTo>
                    <a:lnTo>
                      <a:pt x="199" y="34"/>
                    </a:lnTo>
                    <a:lnTo>
                      <a:pt x="215" y="42"/>
                    </a:lnTo>
                    <a:lnTo>
                      <a:pt x="236" y="102"/>
                    </a:lnTo>
                    <a:lnTo>
                      <a:pt x="232" y="97"/>
                    </a:lnTo>
                    <a:lnTo>
                      <a:pt x="224" y="93"/>
                    </a:lnTo>
                    <a:lnTo>
                      <a:pt x="211" y="86"/>
                    </a:lnTo>
                    <a:lnTo>
                      <a:pt x="192" y="80"/>
                    </a:lnTo>
                    <a:lnTo>
                      <a:pt x="169" y="74"/>
                    </a:lnTo>
                    <a:lnTo>
                      <a:pt x="138" y="68"/>
                    </a:lnTo>
                    <a:lnTo>
                      <a:pt x="115" y="66"/>
                    </a:lnTo>
                    <a:lnTo>
                      <a:pt x="86" y="65"/>
                    </a:lnTo>
                    <a:lnTo>
                      <a:pt x="54" y="70"/>
                    </a:lnTo>
                    <a:lnTo>
                      <a:pt x="23" y="76"/>
                    </a:lnTo>
                    <a:lnTo>
                      <a:pt x="0" y="82"/>
                    </a:lnTo>
                    <a:lnTo>
                      <a:pt x="1" y="74"/>
                    </a:lnTo>
                    <a:lnTo>
                      <a:pt x="5" y="61"/>
                    </a:lnTo>
                    <a:lnTo>
                      <a:pt x="6" y="51"/>
                    </a:lnTo>
                    <a:lnTo>
                      <a:pt x="9" y="37"/>
                    </a:lnTo>
                    <a:lnTo>
                      <a:pt x="12" y="24"/>
                    </a:lnTo>
                    <a:lnTo>
                      <a:pt x="13" y="7"/>
                    </a:lnTo>
                  </a:path>
                </a:pathLst>
              </a:custGeom>
              <a:solidFill>
                <a:srgbClr val="FFFF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  <p:sp>
            <p:nvSpPr>
              <p:cNvPr id="20" name="Freeform 20"/>
              <p:cNvSpPr>
                <a:spLocks/>
              </p:cNvSpPr>
              <p:nvPr/>
            </p:nvSpPr>
            <p:spPr bwMode="auto">
              <a:xfrm>
                <a:off x="2501" y="3887"/>
                <a:ext cx="185" cy="212"/>
              </a:xfrm>
              <a:custGeom>
                <a:avLst/>
                <a:gdLst>
                  <a:gd name="T0" fmla="*/ 1678531454 w 29"/>
                  <a:gd name="T1" fmla="*/ 2147483647 h 28"/>
                  <a:gd name="T2" fmla="*/ 0 w 29"/>
                  <a:gd name="T3" fmla="*/ 0 h 28"/>
                  <a:gd name="T4" fmla="*/ 2147483647 w 29"/>
                  <a:gd name="T5" fmla="*/ 2147483647 h 28"/>
                  <a:gd name="T6" fmla="*/ 2147483647 w 29"/>
                  <a:gd name="T7" fmla="*/ 2147483647 h 28"/>
                  <a:gd name="T8" fmla="*/ 1678531454 w 29"/>
                  <a:gd name="T9" fmla="*/ 2147483647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28"/>
                  <a:gd name="T17" fmla="*/ 29 w 29"/>
                  <a:gd name="T18" fmla="*/ 28 h 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28">
                    <a:moveTo>
                      <a:pt x="15" y="27"/>
                    </a:moveTo>
                    <a:lnTo>
                      <a:pt x="0" y="0"/>
                    </a:lnTo>
                    <a:lnTo>
                      <a:pt x="28" y="11"/>
                    </a:lnTo>
                    <a:lnTo>
                      <a:pt x="26" y="21"/>
                    </a:lnTo>
                    <a:lnTo>
                      <a:pt x="15" y="27"/>
                    </a:lnTo>
                  </a:path>
                </a:pathLst>
              </a:custGeom>
              <a:solidFill>
                <a:srgbClr val="FFCC66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  <p:sp>
            <p:nvSpPr>
              <p:cNvPr id="21" name="Freeform 21"/>
              <p:cNvSpPr>
                <a:spLocks/>
              </p:cNvSpPr>
              <p:nvPr/>
            </p:nvSpPr>
            <p:spPr bwMode="auto">
              <a:xfrm>
                <a:off x="1474" y="3404"/>
                <a:ext cx="1199" cy="635"/>
              </a:xfrm>
              <a:custGeom>
                <a:avLst/>
                <a:gdLst>
                  <a:gd name="T0" fmla="*/ 2147483647 w 188"/>
                  <a:gd name="T1" fmla="*/ 2147483647 h 84"/>
                  <a:gd name="T2" fmla="*/ 2147483647 w 188"/>
                  <a:gd name="T3" fmla="*/ 2147483647 h 84"/>
                  <a:gd name="T4" fmla="*/ 2147483647 w 188"/>
                  <a:gd name="T5" fmla="*/ 2147483647 h 84"/>
                  <a:gd name="T6" fmla="*/ 2147483647 w 188"/>
                  <a:gd name="T7" fmla="*/ 2147483647 h 84"/>
                  <a:gd name="T8" fmla="*/ 2147483647 w 188"/>
                  <a:gd name="T9" fmla="*/ 2147483647 h 84"/>
                  <a:gd name="T10" fmla="*/ 2147483647 w 188"/>
                  <a:gd name="T11" fmla="*/ 2147483647 h 84"/>
                  <a:gd name="T12" fmla="*/ 2147483647 w 188"/>
                  <a:gd name="T13" fmla="*/ 2147483647 h 84"/>
                  <a:gd name="T14" fmla="*/ 2147483647 w 188"/>
                  <a:gd name="T15" fmla="*/ 2147483647 h 84"/>
                  <a:gd name="T16" fmla="*/ 2147483647 w 188"/>
                  <a:gd name="T17" fmla="*/ 2147483647 h 84"/>
                  <a:gd name="T18" fmla="*/ 2147483647 w 188"/>
                  <a:gd name="T19" fmla="*/ 1204833806 h 84"/>
                  <a:gd name="T20" fmla="*/ 2147483647 w 188"/>
                  <a:gd name="T21" fmla="*/ 0 h 84"/>
                  <a:gd name="T22" fmla="*/ 2147483647 w 188"/>
                  <a:gd name="T23" fmla="*/ 0 h 84"/>
                  <a:gd name="T24" fmla="*/ 2147483647 w 188"/>
                  <a:gd name="T25" fmla="*/ 640483990 h 84"/>
                  <a:gd name="T26" fmla="*/ 2147483647 w 188"/>
                  <a:gd name="T27" fmla="*/ 2147483647 h 84"/>
                  <a:gd name="T28" fmla="*/ 2147483647 w 188"/>
                  <a:gd name="T29" fmla="*/ 2147483647 h 84"/>
                  <a:gd name="T30" fmla="*/ 2147483647 w 188"/>
                  <a:gd name="T31" fmla="*/ 2147483647 h 84"/>
                  <a:gd name="T32" fmla="*/ 2147483647 w 188"/>
                  <a:gd name="T33" fmla="*/ 2147483647 h 84"/>
                  <a:gd name="T34" fmla="*/ 2147483647 w 188"/>
                  <a:gd name="T35" fmla="*/ 2147483647 h 84"/>
                  <a:gd name="T36" fmla="*/ 996128060 w 188"/>
                  <a:gd name="T37" fmla="*/ 2147483647 h 84"/>
                  <a:gd name="T38" fmla="*/ 0 w 188"/>
                  <a:gd name="T39" fmla="*/ 2147483647 h 84"/>
                  <a:gd name="T40" fmla="*/ 785376582 w 188"/>
                  <a:gd name="T41" fmla="*/ 2147483647 h 84"/>
                  <a:gd name="T42" fmla="*/ 1885741689 w 188"/>
                  <a:gd name="T43" fmla="*/ 2147483647 h 84"/>
                  <a:gd name="T44" fmla="*/ 2147483647 w 188"/>
                  <a:gd name="T45" fmla="*/ 2147483647 h 84"/>
                  <a:gd name="T46" fmla="*/ 2147483647 w 188"/>
                  <a:gd name="T47" fmla="*/ 2147483647 h 84"/>
                  <a:gd name="T48" fmla="*/ 2147483647 w 188"/>
                  <a:gd name="T49" fmla="*/ 2147483647 h 84"/>
                  <a:gd name="T50" fmla="*/ 2147483647 w 188"/>
                  <a:gd name="T51" fmla="*/ 2147483647 h 84"/>
                  <a:gd name="T52" fmla="*/ 2147483647 w 188"/>
                  <a:gd name="T53" fmla="*/ 2147483647 h 84"/>
                  <a:gd name="T54" fmla="*/ 2147483647 w 188"/>
                  <a:gd name="T55" fmla="*/ 2147483647 h 84"/>
                  <a:gd name="T56" fmla="*/ 2147483647 w 188"/>
                  <a:gd name="T57" fmla="*/ 2147483647 h 84"/>
                  <a:gd name="T58" fmla="*/ 2147483647 w 188"/>
                  <a:gd name="T59" fmla="*/ 2147483647 h 84"/>
                  <a:gd name="T60" fmla="*/ 2147483647 w 188"/>
                  <a:gd name="T61" fmla="*/ 2147483647 h 84"/>
                  <a:gd name="T62" fmla="*/ 2147483647 w 188"/>
                  <a:gd name="T63" fmla="*/ 2147483647 h 84"/>
                  <a:gd name="T64" fmla="*/ 2147483647 w 188"/>
                  <a:gd name="T65" fmla="*/ 2147483647 h 84"/>
                  <a:gd name="T66" fmla="*/ 2147483647 w 188"/>
                  <a:gd name="T67" fmla="*/ 2147483647 h 84"/>
                  <a:gd name="T68" fmla="*/ 2147483647 w 188"/>
                  <a:gd name="T69" fmla="*/ 2147483647 h 8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88"/>
                  <a:gd name="T106" fmla="*/ 0 h 84"/>
                  <a:gd name="T107" fmla="*/ 188 w 188"/>
                  <a:gd name="T108" fmla="*/ 84 h 84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88" h="84">
                    <a:moveTo>
                      <a:pt x="181" y="83"/>
                    </a:moveTo>
                    <a:lnTo>
                      <a:pt x="183" y="69"/>
                    </a:lnTo>
                    <a:lnTo>
                      <a:pt x="187" y="58"/>
                    </a:lnTo>
                    <a:lnTo>
                      <a:pt x="182" y="43"/>
                    </a:lnTo>
                    <a:lnTo>
                      <a:pt x="179" y="30"/>
                    </a:lnTo>
                    <a:lnTo>
                      <a:pt x="174" y="22"/>
                    </a:lnTo>
                    <a:lnTo>
                      <a:pt x="168" y="19"/>
                    </a:lnTo>
                    <a:lnTo>
                      <a:pt x="147" y="10"/>
                    </a:lnTo>
                    <a:lnTo>
                      <a:pt x="128" y="4"/>
                    </a:lnTo>
                    <a:lnTo>
                      <a:pt x="113" y="2"/>
                    </a:lnTo>
                    <a:lnTo>
                      <a:pt x="91" y="0"/>
                    </a:lnTo>
                    <a:lnTo>
                      <a:pt x="73" y="0"/>
                    </a:lnTo>
                    <a:lnTo>
                      <a:pt x="65" y="1"/>
                    </a:lnTo>
                    <a:lnTo>
                      <a:pt x="82" y="50"/>
                    </a:lnTo>
                    <a:lnTo>
                      <a:pt x="82" y="57"/>
                    </a:lnTo>
                    <a:lnTo>
                      <a:pt x="77" y="60"/>
                    </a:lnTo>
                    <a:lnTo>
                      <a:pt x="60" y="59"/>
                    </a:lnTo>
                    <a:lnTo>
                      <a:pt x="24" y="55"/>
                    </a:lnTo>
                    <a:lnTo>
                      <a:pt x="9" y="60"/>
                    </a:lnTo>
                    <a:lnTo>
                      <a:pt x="0" y="68"/>
                    </a:lnTo>
                    <a:lnTo>
                      <a:pt x="7" y="72"/>
                    </a:lnTo>
                    <a:lnTo>
                      <a:pt x="17" y="76"/>
                    </a:lnTo>
                    <a:lnTo>
                      <a:pt x="25" y="79"/>
                    </a:lnTo>
                    <a:lnTo>
                      <a:pt x="40" y="80"/>
                    </a:lnTo>
                    <a:lnTo>
                      <a:pt x="56" y="79"/>
                    </a:lnTo>
                    <a:lnTo>
                      <a:pt x="76" y="74"/>
                    </a:lnTo>
                    <a:lnTo>
                      <a:pt x="100" y="70"/>
                    </a:lnTo>
                    <a:lnTo>
                      <a:pt x="115" y="68"/>
                    </a:lnTo>
                    <a:lnTo>
                      <a:pt x="132" y="65"/>
                    </a:lnTo>
                    <a:lnTo>
                      <a:pt x="146" y="65"/>
                    </a:lnTo>
                    <a:lnTo>
                      <a:pt x="163" y="67"/>
                    </a:lnTo>
                    <a:lnTo>
                      <a:pt x="169" y="70"/>
                    </a:lnTo>
                    <a:lnTo>
                      <a:pt x="175" y="74"/>
                    </a:lnTo>
                    <a:lnTo>
                      <a:pt x="180" y="78"/>
                    </a:lnTo>
                    <a:lnTo>
                      <a:pt x="181" y="83"/>
                    </a:lnTo>
                  </a:path>
                </a:pathLst>
              </a:custGeom>
              <a:solidFill>
                <a:srgbClr val="FFFF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  <p:sp>
            <p:nvSpPr>
              <p:cNvPr id="22" name="Freeform 22"/>
              <p:cNvSpPr>
                <a:spLocks/>
              </p:cNvSpPr>
              <p:nvPr/>
            </p:nvSpPr>
            <p:spPr bwMode="auto">
              <a:xfrm>
                <a:off x="2578" y="3578"/>
                <a:ext cx="542" cy="521"/>
              </a:xfrm>
              <a:custGeom>
                <a:avLst/>
                <a:gdLst>
                  <a:gd name="T0" fmla="*/ 661351172 w 85"/>
                  <a:gd name="T1" fmla="*/ 2147483647 h 69"/>
                  <a:gd name="T2" fmla="*/ 1218985262 w 85"/>
                  <a:gd name="T3" fmla="*/ 633794498 h 69"/>
                  <a:gd name="T4" fmla="*/ 2147483647 w 85"/>
                  <a:gd name="T5" fmla="*/ 0 h 69"/>
                  <a:gd name="T6" fmla="*/ 2147483647 w 85"/>
                  <a:gd name="T7" fmla="*/ 0 h 69"/>
                  <a:gd name="T8" fmla="*/ 2147483647 w 85"/>
                  <a:gd name="T9" fmla="*/ 0 h 69"/>
                  <a:gd name="T10" fmla="*/ 2147483647 w 85"/>
                  <a:gd name="T11" fmla="*/ 1838776296 h 69"/>
                  <a:gd name="T12" fmla="*/ 2147483647 w 85"/>
                  <a:gd name="T13" fmla="*/ 2147483647 h 69"/>
                  <a:gd name="T14" fmla="*/ 2147483647 w 85"/>
                  <a:gd name="T15" fmla="*/ 2147483647 h 69"/>
                  <a:gd name="T16" fmla="*/ 2147483647 w 85"/>
                  <a:gd name="T17" fmla="*/ 2147483647 h 69"/>
                  <a:gd name="T18" fmla="*/ 2147483647 w 85"/>
                  <a:gd name="T19" fmla="*/ 2147483647 h 69"/>
                  <a:gd name="T20" fmla="*/ 2147483647 w 85"/>
                  <a:gd name="T21" fmla="*/ 2147483647 h 69"/>
                  <a:gd name="T22" fmla="*/ 2147483647 w 85"/>
                  <a:gd name="T23" fmla="*/ 2147483647 h 69"/>
                  <a:gd name="T24" fmla="*/ 2147483647 w 85"/>
                  <a:gd name="T25" fmla="*/ 2147483647 h 69"/>
                  <a:gd name="T26" fmla="*/ 2147483647 w 85"/>
                  <a:gd name="T27" fmla="*/ 2147483647 h 69"/>
                  <a:gd name="T28" fmla="*/ 2147483647 w 85"/>
                  <a:gd name="T29" fmla="*/ 2147483647 h 69"/>
                  <a:gd name="T30" fmla="*/ 2147483647 w 85"/>
                  <a:gd name="T31" fmla="*/ 2147483647 h 69"/>
                  <a:gd name="T32" fmla="*/ 2147483647 w 85"/>
                  <a:gd name="T33" fmla="*/ 2147483647 h 69"/>
                  <a:gd name="T34" fmla="*/ 2147483647 w 85"/>
                  <a:gd name="T35" fmla="*/ 2147483647 h 69"/>
                  <a:gd name="T36" fmla="*/ 2147483647 w 85"/>
                  <a:gd name="T37" fmla="*/ 2147483647 h 69"/>
                  <a:gd name="T38" fmla="*/ 2147483647 w 85"/>
                  <a:gd name="T39" fmla="*/ 2147483647 h 69"/>
                  <a:gd name="T40" fmla="*/ 2147483647 w 85"/>
                  <a:gd name="T41" fmla="*/ 2147483647 h 69"/>
                  <a:gd name="T42" fmla="*/ 784359673 w 85"/>
                  <a:gd name="T43" fmla="*/ 2147483647 h 69"/>
                  <a:gd name="T44" fmla="*/ 0 w 85"/>
                  <a:gd name="T45" fmla="*/ 2147483647 h 69"/>
                  <a:gd name="T46" fmla="*/ 226725890 w 85"/>
                  <a:gd name="T47" fmla="*/ 2147483647 h 69"/>
                  <a:gd name="T48" fmla="*/ 661351172 w 85"/>
                  <a:gd name="T49" fmla="*/ 2147483647 h 69"/>
                  <a:gd name="T50" fmla="*/ 992258862 w 85"/>
                  <a:gd name="T51" fmla="*/ 2147483647 h 69"/>
                  <a:gd name="T52" fmla="*/ 1218985262 w 85"/>
                  <a:gd name="T53" fmla="*/ 2147483647 h 69"/>
                  <a:gd name="T54" fmla="*/ 1218985262 w 85"/>
                  <a:gd name="T55" fmla="*/ 2147483647 h 69"/>
                  <a:gd name="T56" fmla="*/ 784359673 w 85"/>
                  <a:gd name="T57" fmla="*/ 2147483647 h 69"/>
                  <a:gd name="T58" fmla="*/ 661351172 w 85"/>
                  <a:gd name="T59" fmla="*/ 2147483647 h 69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85"/>
                  <a:gd name="T91" fmla="*/ 0 h 69"/>
                  <a:gd name="T92" fmla="*/ 85 w 85"/>
                  <a:gd name="T93" fmla="*/ 69 h 69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85" h="69">
                    <a:moveTo>
                      <a:pt x="6" y="5"/>
                    </a:moveTo>
                    <a:lnTo>
                      <a:pt x="11" y="1"/>
                    </a:lnTo>
                    <a:lnTo>
                      <a:pt x="25" y="0"/>
                    </a:lnTo>
                    <a:lnTo>
                      <a:pt x="38" y="0"/>
                    </a:lnTo>
                    <a:lnTo>
                      <a:pt x="51" y="0"/>
                    </a:lnTo>
                    <a:lnTo>
                      <a:pt x="62" y="3"/>
                    </a:lnTo>
                    <a:lnTo>
                      <a:pt x="70" y="5"/>
                    </a:lnTo>
                    <a:lnTo>
                      <a:pt x="72" y="15"/>
                    </a:lnTo>
                    <a:lnTo>
                      <a:pt x="75" y="22"/>
                    </a:lnTo>
                    <a:lnTo>
                      <a:pt x="77" y="29"/>
                    </a:lnTo>
                    <a:lnTo>
                      <a:pt x="80" y="38"/>
                    </a:lnTo>
                    <a:lnTo>
                      <a:pt x="80" y="45"/>
                    </a:lnTo>
                    <a:lnTo>
                      <a:pt x="83" y="58"/>
                    </a:lnTo>
                    <a:lnTo>
                      <a:pt x="84" y="68"/>
                    </a:lnTo>
                    <a:lnTo>
                      <a:pt x="76" y="65"/>
                    </a:lnTo>
                    <a:lnTo>
                      <a:pt x="64" y="63"/>
                    </a:lnTo>
                    <a:lnTo>
                      <a:pt x="55" y="61"/>
                    </a:lnTo>
                    <a:lnTo>
                      <a:pt x="48" y="61"/>
                    </a:lnTo>
                    <a:lnTo>
                      <a:pt x="39" y="63"/>
                    </a:lnTo>
                    <a:lnTo>
                      <a:pt x="28" y="65"/>
                    </a:lnTo>
                    <a:lnTo>
                      <a:pt x="20" y="68"/>
                    </a:lnTo>
                    <a:lnTo>
                      <a:pt x="7" y="68"/>
                    </a:lnTo>
                    <a:lnTo>
                      <a:pt x="0" y="65"/>
                    </a:lnTo>
                    <a:lnTo>
                      <a:pt x="2" y="62"/>
                    </a:lnTo>
                    <a:lnTo>
                      <a:pt x="6" y="58"/>
                    </a:lnTo>
                    <a:lnTo>
                      <a:pt x="9" y="52"/>
                    </a:lnTo>
                    <a:lnTo>
                      <a:pt x="11" y="40"/>
                    </a:lnTo>
                    <a:lnTo>
                      <a:pt x="11" y="28"/>
                    </a:lnTo>
                    <a:lnTo>
                      <a:pt x="7" y="11"/>
                    </a:lnTo>
                    <a:lnTo>
                      <a:pt x="6" y="5"/>
                    </a:lnTo>
                  </a:path>
                </a:pathLst>
              </a:custGeom>
              <a:solidFill>
                <a:srgbClr val="FFFF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  <p:grpSp>
            <p:nvGrpSpPr>
              <p:cNvPr id="23" name="Group 23"/>
              <p:cNvGrpSpPr>
                <a:grpSpLocks/>
              </p:cNvGrpSpPr>
              <p:nvPr/>
            </p:nvGrpSpPr>
            <p:grpSpPr bwMode="auto">
              <a:xfrm>
                <a:off x="358" y="2134"/>
                <a:ext cx="255" cy="1640"/>
                <a:chOff x="358" y="3839"/>
                <a:chExt cx="40" cy="217"/>
              </a:xfrm>
            </p:grpSpPr>
            <p:sp>
              <p:nvSpPr>
                <p:cNvPr id="25" name="Freeform 24"/>
                <p:cNvSpPr>
                  <a:spLocks/>
                </p:cNvSpPr>
                <p:nvPr/>
              </p:nvSpPr>
              <p:spPr bwMode="auto">
                <a:xfrm>
                  <a:off x="358" y="3839"/>
                  <a:ext cx="38" cy="214"/>
                </a:xfrm>
                <a:custGeom>
                  <a:avLst/>
                  <a:gdLst>
                    <a:gd name="T0" fmla="*/ 15 w 38"/>
                    <a:gd name="T1" fmla="*/ 0 h 214"/>
                    <a:gd name="T2" fmla="*/ 22 w 38"/>
                    <a:gd name="T3" fmla="*/ 13 h 214"/>
                    <a:gd name="T4" fmla="*/ 25 w 38"/>
                    <a:gd name="T5" fmla="*/ 21 h 214"/>
                    <a:gd name="T6" fmla="*/ 28 w 38"/>
                    <a:gd name="T7" fmla="*/ 29 h 214"/>
                    <a:gd name="T8" fmla="*/ 30 w 38"/>
                    <a:gd name="T9" fmla="*/ 37 h 214"/>
                    <a:gd name="T10" fmla="*/ 35 w 38"/>
                    <a:gd name="T11" fmla="*/ 57 h 214"/>
                    <a:gd name="T12" fmla="*/ 37 w 38"/>
                    <a:gd name="T13" fmla="*/ 79 h 214"/>
                    <a:gd name="T14" fmla="*/ 37 w 38"/>
                    <a:gd name="T15" fmla="*/ 104 h 214"/>
                    <a:gd name="T16" fmla="*/ 35 w 38"/>
                    <a:gd name="T17" fmla="*/ 124 h 214"/>
                    <a:gd name="T18" fmla="*/ 33 w 38"/>
                    <a:gd name="T19" fmla="*/ 143 h 214"/>
                    <a:gd name="T20" fmla="*/ 29 w 38"/>
                    <a:gd name="T21" fmla="*/ 170 h 214"/>
                    <a:gd name="T22" fmla="*/ 23 w 38"/>
                    <a:gd name="T23" fmla="*/ 197 h 214"/>
                    <a:gd name="T24" fmla="*/ 19 w 38"/>
                    <a:gd name="T25" fmla="*/ 208 h 214"/>
                    <a:gd name="T26" fmla="*/ 0 w 38"/>
                    <a:gd name="T27" fmla="*/ 213 h 214"/>
                    <a:gd name="T28" fmla="*/ 7 w 38"/>
                    <a:gd name="T29" fmla="*/ 188 h 214"/>
                    <a:gd name="T30" fmla="*/ 17 w 38"/>
                    <a:gd name="T31" fmla="*/ 160 h 214"/>
                    <a:gd name="T32" fmla="*/ 22 w 38"/>
                    <a:gd name="T33" fmla="*/ 138 h 214"/>
                    <a:gd name="T34" fmla="*/ 25 w 38"/>
                    <a:gd name="T35" fmla="*/ 118 h 214"/>
                    <a:gd name="T36" fmla="*/ 27 w 38"/>
                    <a:gd name="T37" fmla="*/ 96 h 214"/>
                    <a:gd name="T38" fmla="*/ 27 w 38"/>
                    <a:gd name="T39" fmla="*/ 74 h 214"/>
                    <a:gd name="T40" fmla="*/ 25 w 38"/>
                    <a:gd name="T41" fmla="*/ 49 h 214"/>
                    <a:gd name="T42" fmla="*/ 20 w 38"/>
                    <a:gd name="T43" fmla="*/ 28 h 214"/>
                    <a:gd name="T44" fmla="*/ 15 w 38"/>
                    <a:gd name="T45" fmla="*/ 17 h 214"/>
                    <a:gd name="T46" fmla="*/ 10 w 38"/>
                    <a:gd name="T47" fmla="*/ 4 h 214"/>
                    <a:gd name="T48" fmla="*/ 15 w 38"/>
                    <a:gd name="T49" fmla="*/ 0 h 214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38"/>
                    <a:gd name="T76" fmla="*/ 0 h 214"/>
                    <a:gd name="T77" fmla="*/ 38 w 38"/>
                    <a:gd name="T78" fmla="*/ 214 h 214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38" h="214">
                      <a:moveTo>
                        <a:pt x="15" y="0"/>
                      </a:moveTo>
                      <a:lnTo>
                        <a:pt x="22" y="13"/>
                      </a:lnTo>
                      <a:lnTo>
                        <a:pt x="25" y="21"/>
                      </a:lnTo>
                      <a:lnTo>
                        <a:pt x="28" y="29"/>
                      </a:lnTo>
                      <a:lnTo>
                        <a:pt x="30" y="37"/>
                      </a:lnTo>
                      <a:lnTo>
                        <a:pt x="35" y="57"/>
                      </a:lnTo>
                      <a:lnTo>
                        <a:pt x="37" y="79"/>
                      </a:lnTo>
                      <a:lnTo>
                        <a:pt x="37" y="104"/>
                      </a:lnTo>
                      <a:lnTo>
                        <a:pt x="35" y="124"/>
                      </a:lnTo>
                      <a:lnTo>
                        <a:pt x="33" y="143"/>
                      </a:lnTo>
                      <a:lnTo>
                        <a:pt x="29" y="170"/>
                      </a:lnTo>
                      <a:lnTo>
                        <a:pt x="23" y="197"/>
                      </a:lnTo>
                      <a:lnTo>
                        <a:pt x="19" y="208"/>
                      </a:lnTo>
                      <a:lnTo>
                        <a:pt x="0" y="213"/>
                      </a:lnTo>
                      <a:lnTo>
                        <a:pt x="7" y="188"/>
                      </a:lnTo>
                      <a:lnTo>
                        <a:pt x="17" y="160"/>
                      </a:lnTo>
                      <a:lnTo>
                        <a:pt x="22" y="138"/>
                      </a:lnTo>
                      <a:lnTo>
                        <a:pt x="25" y="118"/>
                      </a:lnTo>
                      <a:lnTo>
                        <a:pt x="27" y="96"/>
                      </a:lnTo>
                      <a:lnTo>
                        <a:pt x="27" y="74"/>
                      </a:lnTo>
                      <a:lnTo>
                        <a:pt x="25" y="49"/>
                      </a:lnTo>
                      <a:lnTo>
                        <a:pt x="20" y="28"/>
                      </a:lnTo>
                      <a:lnTo>
                        <a:pt x="15" y="17"/>
                      </a:lnTo>
                      <a:lnTo>
                        <a:pt x="10" y="4"/>
                      </a:lnTo>
                      <a:lnTo>
                        <a:pt x="15" y="0"/>
                      </a:lnTo>
                    </a:path>
                  </a:pathLst>
                </a:custGeom>
                <a:solidFill>
                  <a:schemeClr val="folHlink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eaLnBrk="0" hangingPunct="0"/>
                  <a:endParaRPr lang="ru-RU"/>
                </a:p>
              </p:txBody>
            </p:sp>
            <p:sp>
              <p:nvSpPr>
                <p:cNvPr id="26" name="Oval 25"/>
                <p:cNvSpPr>
                  <a:spLocks noChangeArrowheads="1"/>
                </p:cNvSpPr>
                <p:nvPr/>
              </p:nvSpPr>
              <p:spPr bwMode="auto">
                <a:xfrm>
                  <a:off x="376" y="3851"/>
                  <a:ext cx="22" cy="18"/>
                </a:xfrm>
                <a:prstGeom prst="ellipse">
                  <a:avLst/>
                </a:prstGeom>
                <a:solidFill>
                  <a:schemeClr val="folHlink"/>
                </a:solidFill>
                <a:ln w="12700">
                  <a:solidFill>
                    <a:srgbClr val="5F5F5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r" eaLnBrk="0" hangingPunct="0"/>
                  <a:endParaRPr lang="ru-RU"/>
                </a:p>
              </p:txBody>
            </p:sp>
            <p:sp>
              <p:nvSpPr>
                <p:cNvPr id="27" name="Oval 26"/>
                <p:cNvSpPr>
                  <a:spLocks noChangeArrowheads="1"/>
                </p:cNvSpPr>
                <p:nvPr/>
              </p:nvSpPr>
              <p:spPr bwMode="auto">
                <a:xfrm>
                  <a:off x="376" y="4037"/>
                  <a:ext cx="20" cy="19"/>
                </a:xfrm>
                <a:prstGeom prst="ellipse">
                  <a:avLst/>
                </a:prstGeom>
                <a:solidFill>
                  <a:schemeClr val="folHlink"/>
                </a:solidFill>
                <a:ln w="12700">
                  <a:solidFill>
                    <a:srgbClr val="5F5F5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r" eaLnBrk="0" hangingPunct="0"/>
                  <a:endParaRPr lang="ru-RU"/>
                </a:p>
              </p:txBody>
            </p:sp>
          </p:grpSp>
          <p:sp>
            <p:nvSpPr>
              <p:cNvPr id="24" name="Freeform 27"/>
              <p:cNvSpPr>
                <a:spLocks/>
              </p:cNvSpPr>
              <p:nvPr/>
            </p:nvSpPr>
            <p:spPr bwMode="auto">
              <a:xfrm>
                <a:off x="435" y="2036"/>
                <a:ext cx="1167" cy="877"/>
              </a:xfrm>
              <a:custGeom>
                <a:avLst/>
                <a:gdLst>
                  <a:gd name="T0" fmla="*/ 0 w 183"/>
                  <a:gd name="T1" fmla="*/ 2147483647 h 116"/>
                  <a:gd name="T2" fmla="*/ 1673955465 w 183"/>
                  <a:gd name="T3" fmla="*/ 2147483647 h 116"/>
                  <a:gd name="T4" fmla="*/ 2147483647 w 183"/>
                  <a:gd name="T5" fmla="*/ 2147483647 h 116"/>
                  <a:gd name="T6" fmla="*/ 2147483647 w 183"/>
                  <a:gd name="T7" fmla="*/ 640906351 h 116"/>
                  <a:gd name="T8" fmla="*/ 2147483647 w 183"/>
                  <a:gd name="T9" fmla="*/ 0 h 116"/>
                  <a:gd name="T10" fmla="*/ 2147483647 w 183"/>
                  <a:gd name="T11" fmla="*/ 0 h 116"/>
                  <a:gd name="T12" fmla="*/ 2147483647 w 183"/>
                  <a:gd name="T13" fmla="*/ 640906351 h 116"/>
                  <a:gd name="T14" fmla="*/ 2147483647 w 183"/>
                  <a:gd name="T15" fmla="*/ 2147483647 h 116"/>
                  <a:gd name="T16" fmla="*/ 2147483647 w 183"/>
                  <a:gd name="T17" fmla="*/ 2147483647 h 116"/>
                  <a:gd name="T18" fmla="*/ 2147483647 w 183"/>
                  <a:gd name="T19" fmla="*/ 2147483647 h 116"/>
                  <a:gd name="T20" fmla="*/ 2147483647 w 183"/>
                  <a:gd name="T21" fmla="*/ 2147483647 h 116"/>
                  <a:gd name="T22" fmla="*/ 2147483647 w 183"/>
                  <a:gd name="T23" fmla="*/ 2147483647 h 116"/>
                  <a:gd name="T24" fmla="*/ 2147483647 w 183"/>
                  <a:gd name="T25" fmla="*/ 2147483647 h 116"/>
                  <a:gd name="T26" fmla="*/ 2147483647 w 183"/>
                  <a:gd name="T27" fmla="*/ 2147483647 h 116"/>
                  <a:gd name="T28" fmla="*/ 2147483647 w 183"/>
                  <a:gd name="T29" fmla="*/ 2147483647 h 116"/>
                  <a:gd name="T30" fmla="*/ 2147483647 w 183"/>
                  <a:gd name="T31" fmla="*/ 2147483647 h 116"/>
                  <a:gd name="T32" fmla="*/ 2147483647 w 183"/>
                  <a:gd name="T33" fmla="*/ 2147483647 h 116"/>
                  <a:gd name="T34" fmla="*/ 2147483647 w 183"/>
                  <a:gd name="T35" fmla="*/ 2147483647 h 116"/>
                  <a:gd name="T36" fmla="*/ 2147483647 w 183"/>
                  <a:gd name="T37" fmla="*/ 2147483647 h 116"/>
                  <a:gd name="T38" fmla="*/ 2147483647 w 183"/>
                  <a:gd name="T39" fmla="*/ 2147483647 h 116"/>
                  <a:gd name="T40" fmla="*/ 2147483647 w 183"/>
                  <a:gd name="T41" fmla="*/ 2147483647 h 116"/>
                  <a:gd name="T42" fmla="*/ 2147483647 w 183"/>
                  <a:gd name="T43" fmla="*/ 2147483647 h 116"/>
                  <a:gd name="T44" fmla="*/ 2147483647 w 183"/>
                  <a:gd name="T45" fmla="*/ 2147483647 h 116"/>
                  <a:gd name="T46" fmla="*/ 2147483647 w 183"/>
                  <a:gd name="T47" fmla="*/ 2147483647 h 116"/>
                  <a:gd name="T48" fmla="*/ 2147483647 w 183"/>
                  <a:gd name="T49" fmla="*/ 2147483647 h 116"/>
                  <a:gd name="T50" fmla="*/ 2147483647 w 183"/>
                  <a:gd name="T51" fmla="*/ 2147483647 h 116"/>
                  <a:gd name="T52" fmla="*/ 2147483647 w 183"/>
                  <a:gd name="T53" fmla="*/ 2147483647 h 116"/>
                  <a:gd name="T54" fmla="*/ 2147483647 w 183"/>
                  <a:gd name="T55" fmla="*/ 2147483647 h 116"/>
                  <a:gd name="T56" fmla="*/ 2147483647 w 183"/>
                  <a:gd name="T57" fmla="*/ 2147483647 h 116"/>
                  <a:gd name="T58" fmla="*/ 2147483647 w 183"/>
                  <a:gd name="T59" fmla="*/ 2147483647 h 116"/>
                  <a:gd name="T60" fmla="*/ 2147483647 w 183"/>
                  <a:gd name="T61" fmla="*/ 2147483647 h 116"/>
                  <a:gd name="T62" fmla="*/ 2147483647 w 183"/>
                  <a:gd name="T63" fmla="*/ 2147483647 h 116"/>
                  <a:gd name="T64" fmla="*/ 2004570562 w 183"/>
                  <a:gd name="T65" fmla="*/ 2147483647 h 116"/>
                  <a:gd name="T66" fmla="*/ 1553431929 w 183"/>
                  <a:gd name="T67" fmla="*/ 2147483647 h 116"/>
                  <a:gd name="T68" fmla="*/ 992867250 w 183"/>
                  <a:gd name="T69" fmla="*/ 2147483647 h 116"/>
                  <a:gd name="T70" fmla="*/ 661778109 w 183"/>
                  <a:gd name="T71" fmla="*/ 2147483647 h 116"/>
                  <a:gd name="T72" fmla="*/ 0 w 183"/>
                  <a:gd name="T73" fmla="*/ 2147483647 h 11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83"/>
                  <a:gd name="T112" fmla="*/ 0 h 116"/>
                  <a:gd name="T113" fmla="*/ 183 w 183"/>
                  <a:gd name="T114" fmla="*/ 116 h 11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83" h="116">
                    <a:moveTo>
                      <a:pt x="0" y="22"/>
                    </a:moveTo>
                    <a:lnTo>
                      <a:pt x="15" y="10"/>
                    </a:lnTo>
                    <a:lnTo>
                      <a:pt x="29" y="5"/>
                    </a:lnTo>
                    <a:lnTo>
                      <a:pt x="46" y="1"/>
                    </a:lnTo>
                    <a:lnTo>
                      <a:pt x="65" y="0"/>
                    </a:lnTo>
                    <a:lnTo>
                      <a:pt x="84" y="0"/>
                    </a:lnTo>
                    <a:lnTo>
                      <a:pt x="102" y="1"/>
                    </a:lnTo>
                    <a:lnTo>
                      <a:pt x="124" y="5"/>
                    </a:lnTo>
                    <a:lnTo>
                      <a:pt x="138" y="11"/>
                    </a:lnTo>
                    <a:lnTo>
                      <a:pt x="152" y="17"/>
                    </a:lnTo>
                    <a:lnTo>
                      <a:pt x="152" y="27"/>
                    </a:lnTo>
                    <a:lnTo>
                      <a:pt x="154" y="38"/>
                    </a:lnTo>
                    <a:lnTo>
                      <a:pt x="156" y="49"/>
                    </a:lnTo>
                    <a:lnTo>
                      <a:pt x="159" y="58"/>
                    </a:lnTo>
                    <a:lnTo>
                      <a:pt x="163" y="72"/>
                    </a:lnTo>
                    <a:lnTo>
                      <a:pt x="169" y="86"/>
                    </a:lnTo>
                    <a:lnTo>
                      <a:pt x="175" y="99"/>
                    </a:lnTo>
                    <a:lnTo>
                      <a:pt x="180" y="108"/>
                    </a:lnTo>
                    <a:lnTo>
                      <a:pt x="182" y="115"/>
                    </a:lnTo>
                    <a:lnTo>
                      <a:pt x="167" y="106"/>
                    </a:lnTo>
                    <a:lnTo>
                      <a:pt x="154" y="100"/>
                    </a:lnTo>
                    <a:lnTo>
                      <a:pt x="147" y="98"/>
                    </a:lnTo>
                    <a:lnTo>
                      <a:pt x="136" y="93"/>
                    </a:lnTo>
                    <a:lnTo>
                      <a:pt x="126" y="89"/>
                    </a:lnTo>
                    <a:lnTo>
                      <a:pt x="111" y="87"/>
                    </a:lnTo>
                    <a:lnTo>
                      <a:pt x="94" y="84"/>
                    </a:lnTo>
                    <a:lnTo>
                      <a:pt x="78" y="83"/>
                    </a:lnTo>
                    <a:lnTo>
                      <a:pt x="55" y="82"/>
                    </a:lnTo>
                    <a:lnTo>
                      <a:pt x="37" y="84"/>
                    </a:lnTo>
                    <a:lnTo>
                      <a:pt x="27" y="89"/>
                    </a:lnTo>
                    <a:lnTo>
                      <a:pt x="22" y="91"/>
                    </a:lnTo>
                    <a:lnTo>
                      <a:pt x="20" y="79"/>
                    </a:lnTo>
                    <a:lnTo>
                      <a:pt x="18" y="67"/>
                    </a:lnTo>
                    <a:lnTo>
                      <a:pt x="14" y="53"/>
                    </a:lnTo>
                    <a:lnTo>
                      <a:pt x="9" y="41"/>
                    </a:lnTo>
                    <a:lnTo>
                      <a:pt x="6" y="31"/>
                    </a:lnTo>
                    <a:lnTo>
                      <a:pt x="0" y="22"/>
                    </a:lnTo>
                  </a:path>
                </a:pathLst>
              </a:custGeom>
              <a:solidFill>
                <a:schemeClr val="accent2"/>
              </a:solidFill>
              <a:ln w="12700" cap="rnd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</p:grpSp>
        <p:sp>
          <p:nvSpPr>
            <p:cNvPr id="6" name="Line 28"/>
            <p:cNvSpPr>
              <a:spLocks noChangeShapeType="1"/>
            </p:cNvSpPr>
            <p:nvPr/>
          </p:nvSpPr>
          <p:spPr bwMode="auto">
            <a:xfrm>
              <a:off x="161" y="50"/>
              <a:ext cx="0" cy="718"/>
            </a:xfrm>
            <a:prstGeom prst="line">
              <a:avLst/>
            </a:prstGeom>
            <a:noFill/>
            <a:ln w="38100">
              <a:solidFill>
                <a:srgbClr val="66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2224" name="TextBox 52223"/>
          <p:cNvSpPr txBox="1"/>
          <p:nvPr/>
        </p:nvSpPr>
        <p:spPr>
          <a:xfrm>
            <a:off x="4215326" y="1196752"/>
            <a:ext cx="475881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>
                <a:latin typeface="+mn-lt"/>
              </a:rPr>
              <a:t>ПОВНА ПРАВОВА ВІДПОВІДАЛЬНІСТЬ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>
                <a:latin typeface="+mn-lt"/>
              </a:rPr>
              <a:t>МАТЕРІАЛЬНА НЕЗАЛЕЖНІСТЬ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>
                <a:latin typeface="+mn-lt"/>
              </a:rPr>
              <a:t>ЗДАТНІСТЬ НАЛАГОДЖУВАТИ І ПІДТРИМУВАТИ ЗДОРОВІ СТОСУНКИ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>
                <a:latin typeface="+mn-lt"/>
              </a:rPr>
              <a:t>СПРОМОЖНІСТЬ СТВОРИТИ І УТРИМУВАТИ РОДИНУ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>
                <a:latin typeface="+mn-lt"/>
              </a:rPr>
              <a:t>СФОРМОВАНА ГРОМАДЯНСЬКА ПОЗИЦІЯ</a:t>
            </a:r>
          </a:p>
          <a:p>
            <a:r>
              <a:rPr lang="uk-UA" dirty="0" smtClean="0">
                <a:solidFill>
                  <a:srgbClr val="C00000"/>
                </a:solidFill>
                <a:latin typeface="+mn-lt"/>
              </a:rPr>
              <a:t>-    ЦЕ ВСЕ ОЗНАКИ СОЦІАЛЬНОЇ ЗРІЛОСТІ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52230" name="Объект 5222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352" y="1471562"/>
            <a:ext cx="3972599" cy="5197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3228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22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22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062397"/>
          </a:xfrm>
        </p:spPr>
        <p:txBody>
          <a:bodyPr/>
          <a:lstStyle/>
          <a:p>
            <a:r>
              <a:rPr lang="ru-RU" b="1" i="1" dirty="0" err="1">
                <a:solidFill>
                  <a:srgbClr val="00B050"/>
                </a:solidFill>
              </a:rPr>
              <a:t>Соціальна</a:t>
            </a:r>
            <a:r>
              <a:rPr lang="ru-RU" b="1" i="1" dirty="0">
                <a:solidFill>
                  <a:srgbClr val="00B050"/>
                </a:solidFill>
              </a:rPr>
              <a:t> </a:t>
            </a:r>
            <a:r>
              <a:rPr lang="ru-RU" b="1" i="1" dirty="0" err="1">
                <a:solidFill>
                  <a:srgbClr val="00B050"/>
                </a:solidFill>
              </a:rPr>
              <a:t>зрілість</a:t>
            </a:r>
            <a:endParaRPr lang="en-US" i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33178"/>
            <a:ext cx="9144000" cy="5724822"/>
          </a:xfrm>
        </p:spPr>
        <p:txBody>
          <a:bodyPr/>
          <a:lstStyle/>
          <a:p>
            <a:r>
              <a:rPr lang="uk-UA" sz="2800" b="1" dirty="0" smtClean="0"/>
              <a:t>Соціальна зрілість </a:t>
            </a:r>
            <a:r>
              <a:rPr lang="uk-UA" dirty="0" smtClean="0"/>
              <a:t>- </a:t>
            </a:r>
            <a:r>
              <a:rPr lang="uk-UA" sz="2000" dirty="0" smtClean="0"/>
              <a:t>це результат життя в суспільстві, результат соціального розвитку й пристосування до спільного життя з іншими людьми.</a:t>
            </a:r>
          </a:p>
          <a:p>
            <a:r>
              <a:rPr lang="uk-UA" sz="2800" b="1" dirty="0" smtClean="0"/>
              <a:t>Фізіологічна та соціальна складова </a:t>
            </a:r>
            <a:r>
              <a:rPr lang="uk-UA" sz="2000" dirty="0" smtClean="0"/>
              <a:t>тісно пов'язані між собою. Доросла, фізично підготовлена до життя людина повинна бути соціально зрілою. Вона знайде свій шлях у житті, гідно </a:t>
            </a:r>
            <a:r>
              <a:rPr lang="uk-UA" sz="2000" dirty="0" err="1" smtClean="0"/>
              <a:t>йтиме</a:t>
            </a:r>
            <a:r>
              <a:rPr lang="uk-UA" sz="2000" dirty="0" smtClean="0"/>
              <a:t> по ньому, ста­не гідним громадянином своєї країни, любитиме свою землю і примножу­ватиме її багатство.</a:t>
            </a:r>
          </a:p>
          <a:p>
            <a:r>
              <a:rPr lang="uk-UA" sz="2000" dirty="0" smtClean="0"/>
              <a:t>    Доросла людина вміє аналізувати і передбачати власну поведінку. Вона зберігає і зміцнює своє здоров'я. Дружна сім'я, виховані високоосвічені діти - це також ознака дорослості. Доросла людина відповідальна перед собою та іншими людьми. Вона навчається на власних помилках, не звинува­чуючи всіх у своїх «гріхах».</a:t>
            </a:r>
          </a:p>
          <a:p>
            <a:r>
              <a:rPr lang="uk-UA" sz="2000" dirty="0" smtClean="0"/>
              <a:t>    Затримка соціальної зрілості збільшується в тій ситуації, коли </a:t>
            </a:r>
            <a:r>
              <a:rPr lang="uk-UA" sz="2000" dirty="0" err="1" smtClean="0"/>
              <a:t>підлітка</a:t>
            </a:r>
            <a:r>
              <a:rPr lang="uk-UA" sz="2000" dirty="0" smtClean="0"/>
              <a:t> в родині надмірно опікають, коли в нього немає обов'язків, коли в нього немає почуття відповідальності за свої вчинки. Це негативно позначається на підліткові. Він стає психологічно інфантильним.</a:t>
            </a:r>
          </a:p>
          <a:p>
            <a:endParaRPr lang="en-US" dirty="0"/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76200" y="76200"/>
            <a:ext cx="1066800" cy="990600"/>
            <a:chOff x="144" y="0"/>
            <a:chExt cx="624" cy="768"/>
          </a:xfrm>
        </p:grpSpPr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144" y="0"/>
              <a:ext cx="624" cy="551"/>
              <a:chOff x="358" y="1968"/>
              <a:chExt cx="2762" cy="2131"/>
            </a:xfrm>
          </p:grpSpPr>
          <p:sp>
            <p:nvSpPr>
              <p:cNvPr id="8" name="Freeform 7"/>
              <p:cNvSpPr>
                <a:spLocks/>
              </p:cNvSpPr>
              <p:nvPr/>
            </p:nvSpPr>
            <p:spPr bwMode="auto">
              <a:xfrm>
                <a:off x="779" y="2943"/>
                <a:ext cx="1161" cy="431"/>
              </a:xfrm>
              <a:custGeom>
                <a:avLst/>
                <a:gdLst>
                  <a:gd name="T0" fmla="*/ 0 w 182"/>
                  <a:gd name="T1" fmla="*/ 2147483647 h 57"/>
                  <a:gd name="T2" fmla="*/ 2117043546 w 182"/>
                  <a:gd name="T3" fmla="*/ 1859874899 h 57"/>
                  <a:gd name="T4" fmla="*/ 2147483647 w 182"/>
                  <a:gd name="T5" fmla="*/ 0 h 57"/>
                  <a:gd name="T6" fmla="*/ 2147483647 w 182"/>
                  <a:gd name="T7" fmla="*/ 0 h 57"/>
                  <a:gd name="T8" fmla="*/ 2147483647 w 182"/>
                  <a:gd name="T9" fmla="*/ 1206827261 h 57"/>
                  <a:gd name="T10" fmla="*/ 2147483647 w 182"/>
                  <a:gd name="T11" fmla="*/ 2147483647 h 57"/>
                  <a:gd name="T12" fmla="*/ 2147483647 w 182"/>
                  <a:gd name="T13" fmla="*/ 2147483647 h 57"/>
                  <a:gd name="T14" fmla="*/ 2147483647 w 182"/>
                  <a:gd name="T15" fmla="*/ 2147483647 h 57"/>
                  <a:gd name="T16" fmla="*/ 2147483647 w 182"/>
                  <a:gd name="T17" fmla="*/ 2147483647 h 57"/>
                  <a:gd name="T18" fmla="*/ 2147483647 w 182"/>
                  <a:gd name="T19" fmla="*/ 2147483647 h 57"/>
                  <a:gd name="T20" fmla="*/ 2147483647 w 182"/>
                  <a:gd name="T21" fmla="*/ 2147483647 h 57"/>
                  <a:gd name="T22" fmla="*/ 2147483647 w 182"/>
                  <a:gd name="T23" fmla="*/ 2147483647 h 57"/>
                  <a:gd name="T24" fmla="*/ 2147483647 w 182"/>
                  <a:gd name="T25" fmla="*/ 2147483647 h 57"/>
                  <a:gd name="T26" fmla="*/ 2147483647 w 182"/>
                  <a:gd name="T27" fmla="*/ 2147483647 h 57"/>
                  <a:gd name="T28" fmla="*/ 2147483647 w 182"/>
                  <a:gd name="T29" fmla="*/ 2147483647 h 57"/>
                  <a:gd name="T30" fmla="*/ 2147483647 w 182"/>
                  <a:gd name="T31" fmla="*/ 2147483647 h 57"/>
                  <a:gd name="T32" fmla="*/ 2147483647 w 182"/>
                  <a:gd name="T33" fmla="*/ 2147483647 h 57"/>
                  <a:gd name="T34" fmla="*/ 2147483647 w 182"/>
                  <a:gd name="T35" fmla="*/ 2147483647 h 57"/>
                  <a:gd name="T36" fmla="*/ 2147483647 w 182"/>
                  <a:gd name="T37" fmla="*/ 2147483647 h 57"/>
                  <a:gd name="T38" fmla="*/ 2147483647 w 182"/>
                  <a:gd name="T39" fmla="*/ 2147483647 h 57"/>
                  <a:gd name="T40" fmla="*/ 2147483647 w 182"/>
                  <a:gd name="T41" fmla="*/ 2147483647 h 57"/>
                  <a:gd name="T42" fmla="*/ 2147483647 w 182"/>
                  <a:gd name="T43" fmla="*/ 2147483647 h 57"/>
                  <a:gd name="T44" fmla="*/ 2147483647 w 182"/>
                  <a:gd name="T45" fmla="*/ 2147483647 h 57"/>
                  <a:gd name="T46" fmla="*/ 787058528 w 182"/>
                  <a:gd name="T47" fmla="*/ 2147483647 h 57"/>
                  <a:gd name="T48" fmla="*/ 104038910 w 182"/>
                  <a:gd name="T49" fmla="*/ 2147483647 h 57"/>
                  <a:gd name="T50" fmla="*/ 0 w 182"/>
                  <a:gd name="T51" fmla="*/ 2147483647 h 5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82"/>
                  <a:gd name="T79" fmla="*/ 0 h 57"/>
                  <a:gd name="T80" fmla="*/ 182 w 182"/>
                  <a:gd name="T81" fmla="*/ 57 h 5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82" h="57">
                    <a:moveTo>
                      <a:pt x="0" y="8"/>
                    </a:moveTo>
                    <a:lnTo>
                      <a:pt x="19" y="3"/>
                    </a:lnTo>
                    <a:lnTo>
                      <a:pt x="44" y="0"/>
                    </a:lnTo>
                    <a:lnTo>
                      <a:pt x="67" y="0"/>
                    </a:lnTo>
                    <a:lnTo>
                      <a:pt x="89" y="2"/>
                    </a:lnTo>
                    <a:lnTo>
                      <a:pt x="111" y="8"/>
                    </a:lnTo>
                    <a:lnTo>
                      <a:pt x="135" y="17"/>
                    </a:lnTo>
                    <a:lnTo>
                      <a:pt x="145" y="22"/>
                    </a:lnTo>
                    <a:lnTo>
                      <a:pt x="155" y="28"/>
                    </a:lnTo>
                    <a:lnTo>
                      <a:pt x="163" y="33"/>
                    </a:lnTo>
                    <a:lnTo>
                      <a:pt x="170" y="38"/>
                    </a:lnTo>
                    <a:lnTo>
                      <a:pt x="181" y="56"/>
                    </a:lnTo>
                    <a:lnTo>
                      <a:pt x="170" y="49"/>
                    </a:lnTo>
                    <a:lnTo>
                      <a:pt x="153" y="40"/>
                    </a:lnTo>
                    <a:lnTo>
                      <a:pt x="134" y="33"/>
                    </a:lnTo>
                    <a:lnTo>
                      <a:pt x="119" y="28"/>
                    </a:lnTo>
                    <a:lnTo>
                      <a:pt x="108" y="25"/>
                    </a:lnTo>
                    <a:lnTo>
                      <a:pt x="94" y="21"/>
                    </a:lnTo>
                    <a:lnTo>
                      <a:pt x="80" y="18"/>
                    </a:lnTo>
                    <a:lnTo>
                      <a:pt x="70" y="17"/>
                    </a:lnTo>
                    <a:lnTo>
                      <a:pt x="57" y="17"/>
                    </a:lnTo>
                    <a:lnTo>
                      <a:pt x="42" y="18"/>
                    </a:lnTo>
                    <a:lnTo>
                      <a:pt x="25" y="20"/>
                    </a:lnTo>
                    <a:lnTo>
                      <a:pt x="7" y="23"/>
                    </a:lnTo>
                    <a:lnTo>
                      <a:pt x="1" y="25"/>
                    </a:lnTo>
                    <a:lnTo>
                      <a:pt x="0" y="8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  <p:sp>
            <p:nvSpPr>
              <p:cNvPr id="9" name="Freeform 8"/>
              <p:cNvSpPr>
                <a:spLocks/>
              </p:cNvSpPr>
              <p:nvPr/>
            </p:nvSpPr>
            <p:spPr bwMode="auto">
              <a:xfrm>
                <a:off x="734" y="3494"/>
                <a:ext cx="1416" cy="514"/>
              </a:xfrm>
              <a:custGeom>
                <a:avLst/>
                <a:gdLst>
                  <a:gd name="T0" fmla="*/ 227202776 w 222"/>
                  <a:gd name="T1" fmla="*/ 2147483647 h 68"/>
                  <a:gd name="T2" fmla="*/ 2147483647 w 222"/>
                  <a:gd name="T3" fmla="*/ 2147483647 h 68"/>
                  <a:gd name="T4" fmla="*/ 2147483647 w 222"/>
                  <a:gd name="T5" fmla="*/ 0 h 68"/>
                  <a:gd name="T6" fmla="*/ 2147483647 w 222"/>
                  <a:gd name="T7" fmla="*/ 0 h 68"/>
                  <a:gd name="T8" fmla="*/ 2147483647 w 222"/>
                  <a:gd name="T9" fmla="*/ 1854012407 h 68"/>
                  <a:gd name="T10" fmla="*/ 2147483647 w 222"/>
                  <a:gd name="T11" fmla="*/ 2147483647 h 68"/>
                  <a:gd name="T12" fmla="*/ 2147483647 w 222"/>
                  <a:gd name="T13" fmla="*/ 2147483647 h 68"/>
                  <a:gd name="T14" fmla="*/ 2147483647 w 222"/>
                  <a:gd name="T15" fmla="*/ 2147483647 h 68"/>
                  <a:gd name="T16" fmla="*/ 2147483647 w 222"/>
                  <a:gd name="T17" fmla="*/ 2147483647 h 68"/>
                  <a:gd name="T18" fmla="*/ 2147483647 w 222"/>
                  <a:gd name="T19" fmla="*/ 2147483647 h 68"/>
                  <a:gd name="T20" fmla="*/ 2147483647 w 222"/>
                  <a:gd name="T21" fmla="*/ 2147483647 h 68"/>
                  <a:gd name="T22" fmla="*/ 2147483647 w 222"/>
                  <a:gd name="T23" fmla="*/ 2147483647 h 68"/>
                  <a:gd name="T24" fmla="*/ 2147483647 w 222"/>
                  <a:gd name="T25" fmla="*/ 2147483647 h 68"/>
                  <a:gd name="T26" fmla="*/ 2147483647 w 222"/>
                  <a:gd name="T27" fmla="*/ 2147483647 h 68"/>
                  <a:gd name="T28" fmla="*/ 2147483647 w 222"/>
                  <a:gd name="T29" fmla="*/ 2147483647 h 68"/>
                  <a:gd name="T30" fmla="*/ 2147483647 w 222"/>
                  <a:gd name="T31" fmla="*/ 2147483647 h 68"/>
                  <a:gd name="T32" fmla="*/ 2147483647 w 222"/>
                  <a:gd name="T33" fmla="*/ 2147483647 h 68"/>
                  <a:gd name="T34" fmla="*/ 2147483647 w 222"/>
                  <a:gd name="T35" fmla="*/ 2147483647 h 68"/>
                  <a:gd name="T36" fmla="*/ 2147483647 w 222"/>
                  <a:gd name="T37" fmla="*/ 2147483647 h 68"/>
                  <a:gd name="T38" fmla="*/ 2147483647 w 222"/>
                  <a:gd name="T39" fmla="*/ 2147483647 h 68"/>
                  <a:gd name="T40" fmla="*/ 1887691686 w 222"/>
                  <a:gd name="T41" fmla="*/ 2147483647 h 68"/>
                  <a:gd name="T42" fmla="*/ 0 w 222"/>
                  <a:gd name="T43" fmla="*/ 2147483647 h 68"/>
                  <a:gd name="T44" fmla="*/ 227202776 w 222"/>
                  <a:gd name="T45" fmla="*/ 2147483647 h 6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22"/>
                  <a:gd name="T70" fmla="*/ 0 h 68"/>
                  <a:gd name="T71" fmla="*/ 222 w 222"/>
                  <a:gd name="T72" fmla="*/ 68 h 68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22" h="68">
                    <a:moveTo>
                      <a:pt x="2" y="10"/>
                    </a:moveTo>
                    <a:lnTo>
                      <a:pt x="25" y="4"/>
                    </a:lnTo>
                    <a:lnTo>
                      <a:pt x="45" y="0"/>
                    </a:lnTo>
                    <a:lnTo>
                      <a:pt x="68" y="0"/>
                    </a:lnTo>
                    <a:lnTo>
                      <a:pt x="90" y="3"/>
                    </a:lnTo>
                    <a:lnTo>
                      <a:pt x="119" y="10"/>
                    </a:lnTo>
                    <a:lnTo>
                      <a:pt x="147" y="18"/>
                    </a:lnTo>
                    <a:lnTo>
                      <a:pt x="174" y="26"/>
                    </a:lnTo>
                    <a:lnTo>
                      <a:pt x="195" y="35"/>
                    </a:lnTo>
                    <a:lnTo>
                      <a:pt x="212" y="42"/>
                    </a:lnTo>
                    <a:lnTo>
                      <a:pt x="221" y="67"/>
                    </a:lnTo>
                    <a:lnTo>
                      <a:pt x="205" y="57"/>
                    </a:lnTo>
                    <a:lnTo>
                      <a:pt x="194" y="52"/>
                    </a:lnTo>
                    <a:lnTo>
                      <a:pt x="177" y="45"/>
                    </a:lnTo>
                    <a:lnTo>
                      <a:pt x="161" y="40"/>
                    </a:lnTo>
                    <a:lnTo>
                      <a:pt x="145" y="36"/>
                    </a:lnTo>
                    <a:lnTo>
                      <a:pt x="120" y="30"/>
                    </a:lnTo>
                    <a:lnTo>
                      <a:pt x="91" y="25"/>
                    </a:lnTo>
                    <a:lnTo>
                      <a:pt x="65" y="22"/>
                    </a:lnTo>
                    <a:lnTo>
                      <a:pt x="43" y="24"/>
                    </a:lnTo>
                    <a:lnTo>
                      <a:pt x="17" y="27"/>
                    </a:lnTo>
                    <a:lnTo>
                      <a:pt x="0" y="32"/>
                    </a:lnTo>
                    <a:lnTo>
                      <a:pt x="2" y="10"/>
                    </a:lnTo>
                  </a:path>
                </a:pathLst>
              </a:custGeom>
              <a:solidFill>
                <a:srgbClr val="FFCC66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  <p:sp>
            <p:nvSpPr>
              <p:cNvPr id="10" name="Freeform 9"/>
              <p:cNvSpPr>
                <a:spLocks/>
              </p:cNvSpPr>
              <p:nvPr/>
            </p:nvSpPr>
            <p:spPr bwMode="auto">
              <a:xfrm>
                <a:off x="2425" y="3139"/>
                <a:ext cx="204" cy="559"/>
              </a:xfrm>
              <a:custGeom>
                <a:avLst/>
                <a:gdLst>
                  <a:gd name="T0" fmla="*/ 2147483647 w 32"/>
                  <a:gd name="T1" fmla="*/ 2147483647 h 74"/>
                  <a:gd name="T2" fmla="*/ 2147483647 w 32"/>
                  <a:gd name="T3" fmla="*/ 2147483647 h 74"/>
                  <a:gd name="T4" fmla="*/ 2147483647 w 32"/>
                  <a:gd name="T5" fmla="*/ 2147483647 h 74"/>
                  <a:gd name="T6" fmla="*/ 2147483647 w 32"/>
                  <a:gd name="T7" fmla="*/ 2147483647 h 74"/>
                  <a:gd name="T8" fmla="*/ 2147483647 w 32"/>
                  <a:gd name="T9" fmla="*/ 2147483647 h 74"/>
                  <a:gd name="T10" fmla="*/ 2147483647 w 32"/>
                  <a:gd name="T11" fmla="*/ 2147483647 h 74"/>
                  <a:gd name="T12" fmla="*/ 1112992053 w 32"/>
                  <a:gd name="T13" fmla="*/ 2147483647 h 74"/>
                  <a:gd name="T14" fmla="*/ 0 w 32"/>
                  <a:gd name="T15" fmla="*/ 0 h 74"/>
                  <a:gd name="T16" fmla="*/ 103577304 w 32"/>
                  <a:gd name="T17" fmla="*/ 2147483647 h 74"/>
                  <a:gd name="T18" fmla="*/ 1216556276 w 32"/>
                  <a:gd name="T19" fmla="*/ 2147483647 h 74"/>
                  <a:gd name="T20" fmla="*/ 2147483647 w 32"/>
                  <a:gd name="T21" fmla="*/ 2147483647 h 7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2"/>
                  <a:gd name="T34" fmla="*/ 0 h 74"/>
                  <a:gd name="T35" fmla="*/ 32 w 32"/>
                  <a:gd name="T36" fmla="*/ 74 h 7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2" h="74">
                    <a:moveTo>
                      <a:pt x="29" y="73"/>
                    </a:moveTo>
                    <a:lnTo>
                      <a:pt x="31" y="65"/>
                    </a:lnTo>
                    <a:lnTo>
                      <a:pt x="31" y="52"/>
                    </a:lnTo>
                    <a:lnTo>
                      <a:pt x="31" y="37"/>
                    </a:lnTo>
                    <a:lnTo>
                      <a:pt x="29" y="24"/>
                    </a:lnTo>
                    <a:lnTo>
                      <a:pt x="28" y="11"/>
                    </a:lnTo>
                    <a:lnTo>
                      <a:pt x="10" y="6"/>
                    </a:lnTo>
                    <a:lnTo>
                      <a:pt x="0" y="0"/>
                    </a:lnTo>
                    <a:lnTo>
                      <a:pt x="1" y="17"/>
                    </a:lnTo>
                    <a:lnTo>
                      <a:pt x="11" y="47"/>
                    </a:lnTo>
                    <a:lnTo>
                      <a:pt x="29" y="73"/>
                    </a:lnTo>
                  </a:path>
                </a:pathLst>
              </a:custGeom>
              <a:solidFill>
                <a:srgbClr val="FFFF00"/>
              </a:solidFill>
              <a:ln w="12700" cap="rnd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  <p:sp>
            <p:nvSpPr>
              <p:cNvPr id="11" name="Freeform 10"/>
              <p:cNvSpPr>
                <a:spLocks/>
              </p:cNvSpPr>
              <p:nvPr/>
            </p:nvSpPr>
            <p:spPr bwMode="auto">
              <a:xfrm>
                <a:off x="2278" y="2542"/>
                <a:ext cx="319" cy="733"/>
              </a:xfrm>
              <a:custGeom>
                <a:avLst/>
                <a:gdLst>
                  <a:gd name="T0" fmla="*/ 2147483647 w 50"/>
                  <a:gd name="T1" fmla="*/ 2147483647 h 97"/>
                  <a:gd name="T2" fmla="*/ 2147483647 w 50"/>
                  <a:gd name="T3" fmla="*/ 2147483647 h 97"/>
                  <a:gd name="T4" fmla="*/ 2147483647 w 50"/>
                  <a:gd name="T5" fmla="*/ 2147483647 h 97"/>
                  <a:gd name="T6" fmla="*/ 1891444643 w 50"/>
                  <a:gd name="T7" fmla="*/ 2147483647 h 97"/>
                  <a:gd name="T8" fmla="*/ 999067680 w 50"/>
                  <a:gd name="T9" fmla="*/ 2147483647 h 97"/>
                  <a:gd name="T10" fmla="*/ 0 w 50"/>
                  <a:gd name="T11" fmla="*/ 0 h 97"/>
                  <a:gd name="T12" fmla="*/ 104131291 w 50"/>
                  <a:gd name="T13" fmla="*/ 2147483647 h 97"/>
                  <a:gd name="T14" fmla="*/ 104131291 w 50"/>
                  <a:gd name="T15" fmla="*/ 2147483647 h 97"/>
                  <a:gd name="T16" fmla="*/ 664357466 w 50"/>
                  <a:gd name="T17" fmla="*/ 2147483647 h 97"/>
                  <a:gd name="T18" fmla="*/ 1227150262 w 50"/>
                  <a:gd name="T19" fmla="*/ 2147483647 h 97"/>
                  <a:gd name="T20" fmla="*/ 1454768177 w 50"/>
                  <a:gd name="T21" fmla="*/ 2147483647 h 97"/>
                  <a:gd name="T22" fmla="*/ 1891444643 w 50"/>
                  <a:gd name="T23" fmla="*/ 2147483647 h 97"/>
                  <a:gd name="T24" fmla="*/ 2147483647 w 50"/>
                  <a:gd name="T25" fmla="*/ 2147483647 h 97"/>
                  <a:gd name="T26" fmla="*/ 2147483647 w 50"/>
                  <a:gd name="T27" fmla="*/ 2147483647 h 97"/>
                  <a:gd name="T28" fmla="*/ 2147483647 w 50"/>
                  <a:gd name="T29" fmla="*/ 2147483647 h 97"/>
                  <a:gd name="T30" fmla="*/ 2147483647 w 50"/>
                  <a:gd name="T31" fmla="*/ 2147483647 h 97"/>
                  <a:gd name="T32" fmla="*/ 2147483647 w 50"/>
                  <a:gd name="T33" fmla="*/ 2147483647 h 97"/>
                  <a:gd name="T34" fmla="*/ 2147483647 w 50"/>
                  <a:gd name="T35" fmla="*/ 2147483647 h 97"/>
                  <a:gd name="T36" fmla="*/ 2147483647 w 50"/>
                  <a:gd name="T37" fmla="*/ 2147483647 h 9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0"/>
                  <a:gd name="T58" fmla="*/ 0 h 97"/>
                  <a:gd name="T59" fmla="*/ 50 w 50"/>
                  <a:gd name="T60" fmla="*/ 97 h 9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0" h="97">
                    <a:moveTo>
                      <a:pt x="38" y="17"/>
                    </a:moveTo>
                    <a:lnTo>
                      <a:pt x="35" y="15"/>
                    </a:lnTo>
                    <a:lnTo>
                      <a:pt x="27" y="15"/>
                    </a:lnTo>
                    <a:lnTo>
                      <a:pt x="17" y="10"/>
                    </a:lnTo>
                    <a:lnTo>
                      <a:pt x="9" y="5"/>
                    </a:lnTo>
                    <a:lnTo>
                      <a:pt x="0" y="0"/>
                    </a:lnTo>
                    <a:lnTo>
                      <a:pt x="1" y="17"/>
                    </a:lnTo>
                    <a:lnTo>
                      <a:pt x="1" y="30"/>
                    </a:lnTo>
                    <a:lnTo>
                      <a:pt x="6" y="38"/>
                    </a:lnTo>
                    <a:lnTo>
                      <a:pt x="11" y="49"/>
                    </a:lnTo>
                    <a:lnTo>
                      <a:pt x="13" y="62"/>
                    </a:lnTo>
                    <a:lnTo>
                      <a:pt x="17" y="70"/>
                    </a:lnTo>
                    <a:lnTo>
                      <a:pt x="22" y="80"/>
                    </a:lnTo>
                    <a:lnTo>
                      <a:pt x="32" y="86"/>
                    </a:lnTo>
                    <a:lnTo>
                      <a:pt x="49" y="96"/>
                    </a:lnTo>
                    <a:lnTo>
                      <a:pt x="43" y="58"/>
                    </a:lnTo>
                    <a:lnTo>
                      <a:pt x="43" y="49"/>
                    </a:lnTo>
                    <a:lnTo>
                      <a:pt x="39" y="31"/>
                    </a:lnTo>
                    <a:lnTo>
                      <a:pt x="38" y="17"/>
                    </a:lnTo>
                  </a:path>
                </a:pathLst>
              </a:custGeom>
              <a:solidFill>
                <a:schemeClr val="accent2"/>
              </a:solidFill>
              <a:ln w="12700" cap="rnd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  <p:sp>
            <p:nvSpPr>
              <p:cNvPr id="12" name="Freeform 11"/>
              <p:cNvSpPr>
                <a:spLocks/>
              </p:cNvSpPr>
              <p:nvPr/>
            </p:nvSpPr>
            <p:spPr bwMode="auto">
              <a:xfrm>
                <a:off x="1595" y="2157"/>
                <a:ext cx="823" cy="982"/>
              </a:xfrm>
              <a:custGeom>
                <a:avLst/>
                <a:gdLst>
                  <a:gd name="T0" fmla="*/ 2014640984 w 129"/>
                  <a:gd name="T1" fmla="*/ 2147483647 h 130"/>
                  <a:gd name="T2" fmla="*/ 455561750 w 129"/>
                  <a:gd name="T3" fmla="*/ 2147483647 h 130"/>
                  <a:gd name="T4" fmla="*/ 104107869 w 129"/>
                  <a:gd name="T5" fmla="*/ 2147483647 h 130"/>
                  <a:gd name="T6" fmla="*/ 0 w 129"/>
                  <a:gd name="T7" fmla="*/ 2147483647 h 130"/>
                  <a:gd name="T8" fmla="*/ 332100784 w 129"/>
                  <a:gd name="T9" fmla="*/ 2147483647 h 130"/>
                  <a:gd name="T10" fmla="*/ 787662228 w 129"/>
                  <a:gd name="T11" fmla="*/ 635745172 h 130"/>
                  <a:gd name="T12" fmla="*/ 2147483647 w 129"/>
                  <a:gd name="T13" fmla="*/ 0 h 130"/>
                  <a:gd name="T14" fmla="*/ 2147483647 w 129"/>
                  <a:gd name="T15" fmla="*/ 635745172 h 130"/>
                  <a:gd name="T16" fmla="*/ 2147483647 w 129"/>
                  <a:gd name="T17" fmla="*/ 2147483647 h 130"/>
                  <a:gd name="T18" fmla="*/ 2147483647 w 129"/>
                  <a:gd name="T19" fmla="*/ 2147483647 h 130"/>
                  <a:gd name="T20" fmla="*/ 2147483647 w 129"/>
                  <a:gd name="T21" fmla="*/ 2147483647 h 130"/>
                  <a:gd name="T22" fmla="*/ 2147483647 w 129"/>
                  <a:gd name="T23" fmla="*/ 2147483647 h 130"/>
                  <a:gd name="T24" fmla="*/ 2147483647 w 129"/>
                  <a:gd name="T25" fmla="*/ 2147483647 h 130"/>
                  <a:gd name="T26" fmla="*/ 2147483647 w 129"/>
                  <a:gd name="T27" fmla="*/ 2147483647 h 130"/>
                  <a:gd name="T28" fmla="*/ 2147483647 w 129"/>
                  <a:gd name="T29" fmla="*/ 2147483647 h 130"/>
                  <a:gd name="T30" fmla="*/ 2147483647 w 129"/>
                  <a:gd name="T31" fmla="*/ 2147483647 h 130"/>
                  <a:gd name="T32" fmla="*/ 2147483647 w 129"/>
                  <a:gd name="T33" fmla="*/ 2147483647 h 130"/>
                  <a:gd name="T34" fmla="*/ 2147483647 w 129"/>
                  <a:gd name="T35" fmla="*/ 2147483647 h 130"/>
                  <a:gd name="T36" fmla="*/ 2147483647 w 129"/>
                  <a:gd name="T37" fmla="*/ 2147483647 h 130"/>
                  <a:gd name="T38" fmla="*/ 2147483647 w 129"/>
                  <a:gd name="T39" fmla="*/ 2147483647 h 130"/>
                  <a:gd name="T40" fmla="*/ 2014640984 w 129"/>
                  <a:gd name="T41" fmla="*/ 2147483647 h 13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29"/>
                  <a:gd name="T64" fmla="*/ 0 h 130"/>
                  <a:gd name="T65" fmla="*/ 129 w 129"/>
                  <a:gd name="T66" fmla="*/ 130 h 13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29" h="130">
                    <a:moveTo>
                      <a:pt x="18" y="114"/>
                    </a:moveTo>
                    <a:lnTo>
                      <a:pt x="4" y="87"/>
                    </a:lnTo>
                    <a:lnTo>
                      <a:pt x="1" y="79"/>
                    </a:lnTo>
                    <a:lnTo>
                      <a:pt x="0" y="61"/>
                    </a:lnTo>
                    <a:lnTo>
                      <a:pt x="3" y="15"/>
                    </a:lnTo>
                    <a:lnTo>
                      <a:pt x="7" y="1"/>
                    </a:lnTo>
                    <a:lnTo>
                      <a:pt x="23" y="0"/>
                    </a:lnTo>
                    <a:lnTo>
                      <a:pt x="59" y="1"/>
                    </a:lnTo>
                    <a:lnTo>
                      <a:pt x="88" y="9"/>
                    </a:lnTo>
                    <a:lnTo>
                      <a:pt x="111" y="25"/>
                    </a:lnTo>
                    <a:lnTo>
                      <a:pt x="111" y="29"/>
                    </a:lnTo>
                    <a:lnTo>
                      <a:pt x="107" y="47"/>
                    </a:lnTo>
                    <a:lnTo>
                      <a:pt x="111" y="79"/>
                    </a:lnTo>
                    <a:lnTo>
                      <a:pt x="119" y="105"/>
                    </a:lnTo>
                    <a:lnTo>
                      <a:pt x="128" y="129"/>
                    </a:lnTo>
                    <a:lnTo>
                      <a:pt x="112" y="127"/>
                    </a:lnTo>
                    <a:lnTo>
                      <a:pt x="96" y="121"/>
                    </a:lnTo>
                    <a:lnTo>
                      <a:pt x="78" y="114"/>
                    </a:lnTo>
                    <a:lnTo>
                      <a:pt x="63" y="114"/>
                    </a:lnTo>
                    <a:lnTo>
                      <a:pt x="41" y="112"/>
                    </a:lnTo>
                    <a:lnTo>
                      <a:pt x="18" y="114"/>
                    </a:lnTo>
                  </a:path>
                </a:pathLst>
              </a:custGeom>
              <a:solidFill>
                <a:schemeClr val="accent2"/>
              </a:solidFill>
              <a:ln w="12700" cap="rnd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  <p:sp>
            <p:nvSpPr>
              <p:cNvPr id="13" name="Freeform 12"/>
              <p:cNvSpPr>
                <a:spLocks/>
              </p:cNvSpPr>
              <p:nvPr/>
            </p:nvSpPr>
            <p:spPr bwMode="auto">
              <a:xfrm>
                <a:off x="1372" y="2081"/>
                <a:ext cx="262" cy="756"/>
              </a:xfrm>
              <a:custGeom>
                <a:avLst/>
                <a:gdLst>
                  <a:gd name="T0" fmla="*/ 0 w 41"/>
                  <a:gd name="T1" fmla="*/ 0 h 100"/>
                  <a:gd name="T2" fmla="*/ 675759759 w 41"/>
                  <a:gd name="T3" fmla="*/ 1855926937 h 100"/>
                  <a:gd name="T4" fmla="*/ 1242765583 w 41"/>
                  <a:gd name="T5" fmla="*/ 2147483647 h 100"/>
                  <a:gd name="T6" fmla="*/ 1582144051 w 41"/>
                  <a:gd name="T7" fmla="*/ 2147483647 h 100"/>
                  <a:gd name="T8" fmla="*/ 1938070075 w 41"/>
                  <a:gd name="T9" fmla="*/ 2147483647 h 100"/>
                  <a:gd name="T10" fmla="*/ 2147483647 w 41"/>
                  <a:gd name="T11" fmla="*/ 2147483647 h 100"/>
                  <a:gd name="T12" fmla="*/ 2147483647 w 41"/>
                  <a:gd name="T13" fmla="*/ 2147483647 h 100"/>
                  <a:gd name="T14" fmla="*/ 2147483647 w 41"/>
                  <a:gd name="T15" fmla="*/ 2147483647 h 100"/>
                  <a:gd name="T16" fmla="*/ 2147483647 w 41"/>
                  <a:gd name="T17" fmla="*/ 2147483647 h 100"/>
                  <a:gd name="T18" fmla="*/ 2147483647 w 41"/>
                  <a:gd name="T19" fmla="*/ 2147483647 h 100"/>
                  <a:gd name="T20" fmla="*/ 2147483647 w 41"/>
                  <a:gd name="T21" fmla="*/ 2147483647 h 100"/>
                  <a:gd name="T22" fmla="*/ 2147483647 w 41"/>
                  <a:gd name="T23" fmla="*/ 2147483647 h 100"/>
                  <a:gd name="T24" fmla="*/ 2147483647 w 41"/>
                  <a:gd name="T25" fmla="*/ 2147483647 h 100"/>
                  <a:gd name="T26" fmla="*/ 2147483647 w 41"/>
                  <a:gd name="T27" fmla="*/ 2147483647 h 100"/>
                  <a:gd name="T28" fmla="*/ 2147483647 w 41"/>
                  <a:gd name="T29" fmla="*/ 2147483647 h 100"/>
                  <a:gd name="T30" fmla="*/ 2147483647 w 41"/>
                  <a:gd name="T31" fmla="*/ 2147483647 h 100"/>
                  <a:gd name="T32" fmla="*/ 2147483647 w 41"/>
                  <a:gd name="T33" fmla="*/ 2147483647 h 100"/>
                  <a:gd name="T34" fmla="*/ 1473807270 w 41"/>
                  <a:gd name="T35" fmla="*/ 2147483647 h 100"/>
                  <a:gd name="T36" fmla="*/ 1137433954 w 41"/>
                  <a:gd name="T37" fmla="*/ 2147483647 h 100"/>
                  <a:gd name="T38" fmla="*/ 906395539 w 41"/>
                  <a:gd name="T39" fmla="*/ 2147483647 h 100"/>
                  <a:gd name="T40" fmla="*/ 675759759 w 41"/>
                  <a:gd name="T41" fmla="*/ 2147483647 h 100"/>
                  <a:gd name="T42" fmla="*/ 0 w 41"/>
                  <a:gd name="T43" fmla="*/ 2147483647 h 100"/>
                  <a:gd name="T44" fmla="*/ 0 w 41"/>
                  <a:gd name="T45" fmla="*/ 0 h 10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41"/>
                  <a:gd name="T70" fmla="*/ 0 h 100"/>
                  <a:gd name="T71" fmla="*/ 41 w 41"/>
                  <a:gd name="T72" fmla="*/ 100 h 10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41" h="100">
                    <a:moveTo>
                      <a:pt x="0" y="0"/>
                    </a:moveTo>
                    <a:lnTo>
                      <a:pt x="6" y="3"/>
                    </a:lnTo>
                    <a:lnTo>
                      <a:pt x="11" y="6"/>
                    </a:lnTo>
                    <a:lnTo>
                      <a:pt x="14" y="8"/>
                    </a:lnTo>
                    <a:lnTo>
                      <a:pt x="17" y="9"/>
                    </a:lnTo>
                    <a:lnTo>
                      <a:pt x="21" y="10"/>
                    </a:lnTo>
                    <a:lnTo>
                      <a:pt x="26" y="11"/>
                    </a:lnTo>
                    <a:lnTo>
                      <a:pt x="33" y="12"/>
                    </a:lnTo>
                    <a:lnTo>
                      <a:pt x="40" y="13"/>
                    </a:lnTo>
                    <a:lnTo>
                      <a:pt x="38" y="28"/>
                    </a:lnTo>
                    <a:lnTo>
                      <a:pt x="33" y="49"/>
                    </a:lnTo>
                    <a:lnTo>
                      <a:pt x="33" y="62"/>
                    </a:lnTo>
                    <a:lnTo>
                      <a:pt x="34" y="68"/>
                    </a:lnTo>
                    <a:lnTo>
                      <a:pt x="33" y="75"/>
                    </a:lnTo>
                    <a:lnTo>
                      <a:pt x="35" y="99"/>
                    </a:lnTo>
                    <a:lnTo>
                      <a:pt x="29" y="87"/>
                    </a:lnTo>
                    <a:lnTo>
                      <a:pt x="20" y="69"/>
                    </a:lnTo>
                    <a:lnTo>
                      <a:pt x="13" y="51"/>
                    </a:lnTo>
                    <a:lnTo>
                      <a:pt x="10" y="40"/>
                    </a:lnTo>
                    <a:lnTo>
                      <a:pt x="8" y="35"/>
                    </a:lnTo>
                    <a:lnTo>
                      <a:pt x="6" y="29"/>
                    </a:lnTo>
                    <a:lnTo>
                      <a:pt x="0" y="11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2"/>
              </a:solidFill>
              <a:ln w="12700" cap="rnd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  <p:sp>
            <p:nvSpPr>
              <p:cNvPr id="14" name="Freeform 13"/>
              <p:cNvSpPr>
                <a:spLocks/>
              </p:cNvSpPr>
              <p:nvPr/>
            </p:nvSpPr>
            <p:spPr bwMode="auto">
              <a:xfrm>
                <a:off x="447" y="1968"/>
                <a:ext cx="1225" cy="945"/>
              </a:xfrm>
              <a:custGeom>
                <a:avLst/>
                <a:gdLst>
                  <a:gd name="T0" fmla="*/ 0 w 192"/>
                  <a:gd name="T1" fmla="*/ 2147483647 h 125"/>
                  <a:gd name="T2" fmla="*/ 664485726 w 192"/>
                  <a:gd name="T3" fmla="*/ 2147483647 h 125"/>
                  <a:gd name="T4" fmla="*/ 1227393668 w 192"/>
                  <a:gd name="T5" fmla="*/ 2147483647 h 125"/>
                  <a:gd name="T6" fmla="*/ 2015461643 w 192"/>
                  <a:gd name="T7" fmla="*/ 2147483647 h 125"/>
                  <a:gd name="T8" fmla="*/ 2147483647 w 192"/>
                  <a:gd name="T9" fmla="*/ 2147483647 h 125"/>
                  <a:gd name="T10" fmla="*/ 2147483647 w 192"/>
                  <a:gd name="T11" fmla="*/ 1205289175 h 125"/>
                  <a:gd name="T12" fmla="*/ 2147483647 w 192"/>
                  <a:gd name="T13" fmla="*/ 640736818 h 125"/>
                  <a:gd name="T14" fmla="*/ 2147483647 w 192"/>
                  <a:gd name="T15" fmla="*/ 0 h 125"/>
                  <a:gd name="T16" fmla="*/ 2147483647 w 192"/>
                  <a:gd name="T17" fmla="*/ 0 h 125"/>
                  <a:gd name="T18" fmla="*/ 2147483647 w 192"/>
                  <a:gd name="T19" fmla="*/ 0 h 125"/>
                  <a:gd name="T20" fmla="*/ 2147483647 w 192"/>
                  <a:gd name="T21" fmla="*/ 0 h 125"/>
                  <a:gd name="T22" fmla="*/ 2147483647 w 192"/>
                  <a:gd name="T23" fmla="*/ 1205289175 h 125"/>
                  <a:gd name="T24" fmla="*/ 2147483647 w 192"/>
                  <a:gd name="T25" fmla="*/ 1855927050 h 125"/>
                  <a:gd name="T26" fmla="*/ 2147483647 w 192"/>
                  <a:gd name="T27" fmla="*/ 2147483647 h 125"/>
                  <a:gd name="T28" fmla="*/ 2147483647 w 192"/>
                  <a:gd name="T29" fmla="*/ 2147483647 h 125"/>
                  <a:gd name="T30" fmla="*/ 2147483647 w 192"/>
                  <a:gd name="T31" fmla="*/ 2147483647 h 125"/>
                  <a:gd name="T32" fmla="*/ 2147483647 w 192"/>
                  <a:gd name="T33" fmla="*/ 2147483647 h 125"/>
                  <a:gd name="T34" fmla="*/ 2147483647 w 192"/>
                  <a:gd name="T35" fmla="*/ 2147483647 h 125"/>
                  <a:gd name="T36" fmla="*/ 2147483647 w 192"/>
                  <a:gd name="T37" fmla="*/ 2147483647 h 125"/>
                  <a:gd name="T38" fmla="*/ 2147483647 w 192"/>
                  <a:gd name="T39" fmla="*/ 2147483647 h 125"/>
                  <a:gd name="T40" fmla="*/ 2147483647 w 192"/>
                  <a:gd name="T41" fmla="*/ 2147483647 h 125"/>
                  <a:gd name="T42" fmla="*/ 2147483647 w 192"/>
                  <a:gd name="T43" fmla="*/ 2147483647 h 125"/>
                  <a:gd name="T44" fmla="*/ 2147483647 w 192"/>
                  <a:gd name="T45" fmla="*/ 2147483647 h 125"/>
                  <a:gd name="T46" fmla="*/ 2147483647 w 192"/>
                  <a:gd name="T47" fmla="*/ 2147483647 h 125"/>
                  <a:gd name="T48" fmla="*/ 2147483647 w 192"/>
                  <a:gd name="T49" fmla="*/ 2147483647 h 125"/>
                  <a:gd name="T50" fmla="*/ 2147483647 w 192"/>
                  <a:gd name="T51" fmla="*/ 2147483647 h 125"/>
                  <a:gd name="T52" fmla="*/ 2147483647 w 192"/>
                  <a:gd name="T53" fmla="*/ 2147483647 h 125"/>
                  <a:gd name="T54" fmla="*/ 2147483647 w 192"/>
                  <a:gd name="T55" fmla="*/ 2147483647 h 125"/>
                  <a:gd name="T56" fmla="*/ 2147483647 w 192"/>
                  <a:gd name="T57" fmla="*/ 2147483647 h 125"/>
                  <a:gd name="T58" fmla="*/ 2147483647 w 192"/>
                  <a:gd name="T59" fmla="*/ 2147483647 h 125"/>
                  <a:gd name="T60" fmla="*/ 2147483647 w 192"/>
                  <a:gd name="T61" fmla="*/ 2147483647 h 125"/>
                  <a:gd name="T62" fmla="*/ 2147483647 w 192"/>
                  <a:gd name="T63" fmla="*/ 2147483647 h 125"/>
                  <a:gd name="T64" fmla="*/ 2147483647 w 192"/>
                  <a:gd name="T65" fmla="*/ 2147483647 h 125"/>
                  <a:gd name="T66" fmla="*/ 2147483647 w 192"/>
                  <a:gd name="T67" fmla="*/ 2147483647 h 125"/>
                  <a:gd name="T68" fmla="*/ 2147483647 w 192"/>
                  <a:gd name="T69" fmla="*/ 2147483647 h 125"/>
                  <a:gd name="T70" fmla="*/ 2147483647 w 192"/>
                  <a:gd name="T71" fmla="*/ 2147483647 h 125"/>
                  <a:gd name="T72" fmla="*/ 2147483647 w 192"/>
                  <a:gd name="T73" fmla="*/ 2147483647 h 125"/>
                  <a:gd name="T74" fmla="*/ 2147483647 w 192"/>
                  <a:gd name="T75" fmla="*/ 2147483647 h 125"/>
                  <a:gd name="T76" fmla="*/ 2015461643 w 192"/>
                  <a:gd name="T77" fmla="*/ 2147483647 h 125"/>
                  <a:gd name="T78" fmla="*/ 1787740748 w 192"/>
                  <a:gd name="T79" fmla="*/ 2147483647 h 125"/>
                  <a:gd name="T80" fmla="*/ 1348340330 w 192"/>
                  <a:gd name="T81" fmla="*/ 2147483647 h 125"/>
                  <a:gd name="T82" fmla="*/ 788003254 w 192"/>
                  <a:gd name="T83" fmla="*/ 2147483647 h 125"/>
                  <a:gd name="T84" fmla="*/ 332281042 w 192"/>
                  <a:gd name="T85" fmla="*/ 2147483647 h 125"/>
                  <a:gd name="T86" fmla="*/ 0 w 192"/>
                  <a:gd name="T87" fmla="*/ 2147483647 h 125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92"/>
                  <a:gd name="T133" fmla="*/ 0 h 125"/>
                  <a:gd name="T134" fmla="*/ 192 w 192"/>
                  <a:gd name="T135" fmla="*/ 125 h 125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92" h="125">
                    <a:moveTo>
                      <a:pt x="0" y="21"/>
                    </a:moveTo>
                    <a:lnTo>
                      <a:pt x="6" y="16"/>
                    </a:lnTo>
                    <a:lnTo>
                      <a:pt x="11" y="13"/>
                    </a:lnTo>
                    <a:lnTo>
                      <a:pt x="18" y="10"/>
                    </a:lnTo>
                    <a:lnTo>
                      <a:pt x="29" y="6"/>
                    </a:lnTo>
                    <a:lnTo>
                      <a:pt x="40" y="2"/>
                    </a:lnTo>
                    <a:lnTo>
                      <a:pt x="50" y="1"/>
                    </a:lnTo>
                    <a:lnTo>
                      <a:pt x="60" y="0"/>
                    </a:lnTo>
                    <a:lnTo>
                      <a:pt x="72" y="0"/>
                    </a:lnTo>
                    <a:lnTo>
                      <a:pt x="87" y="0"/>
                    </a:lnTo>
                    <a:lnTo>
                      <a:pt x="100" y="0"/>
                    </a:lnTo>
                    <a:lnTo>
                      <a:pt x="113" y="2"/>
                    </a:lnTo>
                    <a:lnTo>
                      <a:pt x="121" y="3"/>
                    </a:lnTo>
                    <a:lnTo>
                      <a:pt x="132" y="7"/>
                    </a:lnTo>
                    <a:lnTo>
                      <a:pt x="142" y="11"/>
                    </a:lnTo>
                    <a:lnTo>
                      <a:pt x="149" y="15"/>
                    </a:lnTo>
                    <a:lnTo>
                      <a:pt x="154" y="17"/>
                    </a:lnTo>
                    <a:lnTo>
                      <a:pt x="155" y="25"/>
                    </a:lnTo>
                    <a:lnTo>
                      <a:pt x="156" y="29"/>
                    </a:lnTo>
                    <a:lnTo>
                      <a:pt x="157" y="39"/>
                    </a:lnTo>
                    <a:lnTo>
                      <a:pt x="161" y="53"/>
                    </a:lnTo>
                    <a:lnTo>
                      <a:pt x="166" y="67"/>
                    </a:lnTo>
                    <a:lnTo>
                      <a:pt x="173" y="87"/>
                    </a:lnTo>
                    <a:lnTo>
                      <a:pt x="182" y="107"/>
                    </a:lnTo>
                    <a:lnTo>
                      <a:pt x="187" y="117"/>
                    </a:lnTo>
                    <a:lnTo>
                      <a:pt x="191" y="124"/>
                    </a:lnTo>
                    <a:lnTo>
                      <a:pt x="180" y="117"/>
                    </a:lnTo>
                    <a:lnTo>
                      <a:pt x="170" y="110"/>
                    </a:lnTo>
                    <a:lnTo>
                      <a:pt x="156" y="104"/>
                    </a:lnTo>
                    <a:lnTo>
                      <a:pt x="140" y="97"/>
                    </a:lnTo>
                    <a:lnTo>
                      <a:pt x="124" y="92"/>
                    </a:lnTo>
                    <a:lnTo>
                      <a:pt x="109" y="89"/>
                    </a:lnTo>
                    <a:lnTo>
                      <a:pt x="90" y="87"/>
                    </a:lnTo>
                    <a:lnTo>
                      <a:pt x="72" y="86"/>
                    </a:lnTo>
                    <a:lnTo>
                      <a:pt x="54" y="87"/>
                    </a:lnTo>
                    <a:lnTo>
                      <a:pt x="36" y="90"/>
                    </a:lnTo>
                    <a:lnTo>
                      <a:pt x="20" y="95"/>
                    </a:lnTo>
                    <a:lnTo>
                      <a:pt x="20" y="87"/>
                    </a:lnTo>
                    <a:lnTo>
                      <a:pt x="18" y="75"/>
                    </a:lnTo>
                    <a:lnTo>
                      <a:pt x="16" y="62"/>
                    </a:lnTo>
                    <a:lnTo>
                      <a:pt x="12" y="50"/>
                    </a:lnTo>
                    <a:lnTo>
                      <a:pt x="7" y="38"/>
                    </a:lnTo>
                    <a:lnTo>
                      <a:pt x="3" y="28"/>
                    </a:lnTo>
                    <a:lnTo>
                      <a:pt x="0" y="21"/>
                    </a:lnTo>
                  </a:path>
                </a:pathLst>
              </a:custGeom>
              <a:solidFill>
                <a:schemeClr val="accent2"/>
              </a:solidFill>
              <a:ln w="12700" cap="rnd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  <p:sp>
            <p:nvSpPr>
              <p:cNvPr id="15" name="Freeform 14"/>
              <p:cNvSpPr>
                <a:spLocks/>
              </p:cNvSpPr>
              <p:nvPr/>
            </p:nvSpPr>
            <p:spPr bwMode="auto">
              <a:xfrm>
                <a:off x="2520" y="2542"/>
                <a:ext cx="409" cy="733"/>
              </a:xfrm>
              <a:custGeom>
                <a:avLst/>
                <a:gdLst>
                  <a:gd name="T0" fmla="*/ 2147483647 w 64"/>
                  <a:gd name="T1" fmla="*/ 2147483647 h 97"/>
                  <a:gd name="T2" fmla="*/ 2147483647 w 64"/>
                  <a:gd name="T3" fmla="*/ 2147483647 h 97"/>
                  <a:gd name="T4" fmla="*/ 2147483647 w 64"/>
                  <a:gd name="T5" fmla="*/ 2147483647 h 97"/>
                  <a:gd name="T6" fmla="*/ 2147483647 w 64"/>
                  <a:gd name="T7" fmla="*/ 2147483647 h 97"/>
                  <a:gd name="T8" fmla="*/ 1474403806 w 64"/>
                  <a:gd name="T9" fmla="*/ 2147483647 h 97"/>
                  <a:gd name="T10" fmla="*/ 906781607 w 64"/>
                  <a:gd name="T11" fmla="*/ 2147483647 h 97"/>
                  <a:gd name="T12" fmla="*/ 676067475 w 64"/>
                  <a:gd name="T13" fmla="*/ 2147483647 h 97"/>
                  <a:gd name="T14" fmla="*/ 570276813 w 64"/>
                  <a:gd name="T15" fmla="*/ 2147483647 h 97"/>
                  <a:gd name="T16" fmla="*/ 570276813 w 64"/>
                  <a:gd name="T17" fmla="*/ 2147483647 h 97"/>
                  <a:gd name="T18" fmla="*/ 570276813 w 64"/>
                  <a:gd name="T19" fmla="*/ 2147483647 h 97"/>
                  <a:gd name="T20" fmla="*/ 105790535 w 64"/>
                  <a:gd name="T21" fmla="*/ 2147483647 h 97"/>
                  <a:gd name="T22" fmla="*/ 105790535 w 64"/>
                  <a:gd name="T23" fmla="*/ 2147483647 h 97"/>
                  <a:gd name="T24" fmla="*/ 0 w 64"/>
                  <a:gd name="T25" fmla="*/ 2147483647 h 97"/>
                  <a:gd name="T26" fmla="*/ 0 w 64"/>
                  <a:gd name="T27" fmla="*/ 2147483647 h 97"/>
                  <a:gd name="T28" fmla="*/ 0 w 64"/>
                  <a:gd name="T29" fmla="*/ 2147483647 h 97"/>
                  <a:gd name="T30" fmla="*/ 1474403806 w 64"/>
                  <a:gd name="T31" fmla="*/ 1850326220 h 97"/>
                  <a:gd name="T32" fmla="*/ 2147483647 w 64"/>
                  <a:gd name="T33" fmla="*/ 637391934 h 97"/>
                  <a:gd name="T34" fmla="*/ 2147483647 w 64"/>
                  <a:gd name="T35" fmla="*/ 0 h 97"/>
                  <a:gd name="T36" fmla="*/ 2147483647 w 64"/>
                  <a:gd name="T37" fmla="*/ 1201575056 h 97"/>
                  <a:gd name="T38" fmla="*/ 2147483647 w 64"/>
                  <a:gd name="T39" fmla="*/ 2147483647 h 97"/>
                  <a:gd name="T40" fmla="*/ 2147483647 w 64"/>
                  <a:gd name="T41" fmla="*/ 2147483647 h 97"/>
                  <a:gd name="T42" fmla="*/ 2147483647 w 64"/>
                  <a:gd name="T43" fmla="*/ 2147483647 h 97"/>
                  <a:gd name="T44" fmla="*/ 2147483647 w 64"/>
                  <a:gd name="T45" fmla="*/ 2147483647 h 97"/>
                  <a:gd name="T46" fmla="*/ 2147483647 w 64"/>
                  <a:gd name="T47" fmla="*/ 2147483647 h 97"/>
                  <a:gd name="T48" fmla="*/ 2147483647 w 64"/>
                  <a:gd name="T49" fmla="*/ 2147483647 h 97"/>
                  <a:gd name="T50" fmla="*/ 2147483647 w 64"/>
                  <a:gd name="T51" fmla="*/ 2147483647 h 97"/>
                  <a:gd name="T52" fmla="*/ 2147483647 w 64"/>
                  <a:gd name="T53" fmla="*/ 2147483647 h 97"/>
                  <a:gd name="T54" fmla="*/ 2147483647 w 64"/>
                  <a:gd name="T55" fmla="*/ 2147483647 h 9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64"/>
                  <a:gd name="T85" fmla="*/ 0 h 97"/>
                  <a:gd name="T86" fmla="*/ 64 w 64"/>
                  <a:gd name="T87" fmla="*/ 97 h 9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64" h="97">
                    <a:moveTo>
                      <a:pt x="63" y="88"/>
                    </a:moveTo>
                    <a:lnTo>
                      <a:pt x="49" y="85"/>
                    </a:lnTo>
                    <a:lnTo>
                      <a:pt x="37" y="85"/>
                    </a:lnTo>
                    <a:lnTo>
                      <a:pt x="26" y="85"/>
                    </a:lnTo>
                    <a:lnTo>
                      <a:pt x="13" y="89"/>
                    </a:lnTo>
                    <a:lnTo>
                      <a:pt x="8" y="96"/>
                    </a:lnTo>
                    <a:lnTo>
                      <a:pt x="6" y="83"/>
                    </a:lnTo>
                    <a:lnTo>
                      <a:pt x="5" y="77"/>
                    </a:lnTo>
                    <a:lnTo>
                      <a:pt x="5" y="66"/>
                    </a:lnTo>
                    <a:lnTo>
                      <a:pt x="1" y="51"/>
                    </a:lnTo>
                    <a:lnTo>
                      <a:pt x="1" y="39"/>
                    </a:lnTo>
                    <a:lnTo>
                      <a:pt x="0" y="27"/>
                    </a:lnTo>
                    <a:lnTo>
                      <a:pt x="0" y="14"/>
                    </a:lnTo>
                    <a:lnTo>
                      <a:pt x="0" y="6"/>
                    </a:lnTo>
                    <a:lnTo>
                      <a:pt x="13" y="3"/>
                    </a:lnTo>
                    <a:lnTo>
                      <a:pt x="32" y="1"/>
                    </a:lnTo>
                    <a:lnTo>
                      <a:pt x="43" y="0"/>
                    </a:lnTo>
                    <a:lnTo>
                      <a:pt x="60" y="2"/>
                    </a:lnTo>
                    <a:lnTo>
                      <a:pt x="55" y="12"/>
                    </a:lnTo>
                    <a:lnTo>
                      <a:pt x="53" y="22"/>
                    </a:lnTo>
                    <a:lnTo>
                      <a:pt x="53" y="30"/>
                    </a:lnTo>
                    <a:lnTo>
                      <a:pt x="53" y="39"/>
                    </a:lnTo>
                    <a:lnTo>
                      <a:pt x="51" y="48"/>
                    </a:lnTo>
                    <a:lnTo>
                      <a:pt x="53" y="58"/>
                    </a:lnTo>
                    <a:lnTo>
                      <a:pt x="55" y="67"/>
                    </a:lnTo>
                    <a:lnTo>
                      <a:pt x="59" y="77"/>
                    </a:lnTo>
                    <a:lnTo>
                      <a:pt x="63" y="88"/>
                    </a:lnTo>
                  </a:path>
                </a:pathLst>
              </a:custGeom>
              <a:solidFill>
                <a:schemeClr val="accent2"/>
              </a:solidFill>
              <a:ln w="12700" cap="rnd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  <p:sp>
            <p:nvSpPr>
              <p:cNvPr id="16" name="Freeform 15"/>
              <p:cNvSpPr>
                <a:spLocks/>
              </p:cNvSpPr>
              <p:nvPr/>
            </p:nvSpPr>
            <p:spPr bwMode="auto">
              <a:xfrm>
                <a:off x="2578" y="3192"/>
                <a:ext cx="453" cy="431"/>
              </a:xfrm>
              <a:custGeom>
                <a:avLst/>
                <a:gdLst>
                  <a:gd name="T0" fmla="*/ 2147483647 w 71"/>
                  <a:gd name="T1" fmla="*/ 2147483647 h 57"/>
                  <a:gd name="T2" fmla="*/ 2147483647 w 71"/>
                  <a:gd name="T3" fmla="*/ 2147483647 h 57"/>
                  <a:gd name="T4" fmla="*/ 2147483647 w 71"/>
                  <a:gd name="T5" fmla="*/ 2147483647 h 57"/>
                  <a:gd name="T6" fmla="*/ 2147483647 w 71"/>
                  <a:gd name="T7" fmla="*/ 1206827261 h 57"/>
                  <a:gd name="T8" fmla="*/ 2147483647 w 71"/>
                  <a:gd name="T9" fmla="*/ 0 h 57"/>
                  <a:gd name="T10" fmla="*/ 2147483647 w 71"/>
                  <a:gd name="T11" fmla="*/ 0 h 57"/>
                  <a:gd name="T12" fmla="*/ 560379798 w 71"/>
                  <a:gd name="T13" fmla="*/ 1859874899 h 57"/>
                  <a:gd name="T14" fmla="*/ 0 w 71"/>
                  <a:gd name="T15" fmla="*/ 2147483647 h 57"/>
                  <a:gd name="T16" fmla="*/ 104154455 w 71"/>
                  <a:gd name="T17" fmla="*/ 2147483647 h 57"/>
                  <a:gd name="T18" fmla="*/ 104154455 w 71"/>
                  <a:gd name="T19" fmla="*/ 2147483647 h 57"/>
                  <a:gd name="T20" fmla="*/ 104154455 w 71"/>
                  <a:gd name="T21" fmla="*/ 2147483647 h 57"/>
                  <a:gd name="T22" fmla="*/ 228144994 w 71"/>
                  <a:gd name="T23" fmla="*/ 2147483647 h 57"/>
                  <a:gd name="T24" fmla="*/ 332299526 w 71"/>
                  <a:gd name="T25" fmla="*/ 2147483647 h 57"/>
                  <a:gd name="T26" fmla="*/ 664534534 w 71"/>
                  <a:gd name="T27" fmla="*/ 2147483647 h 57"/>
                  <a:gd name="T28" fmla="*/ 1683296438 w 71"/>
                  <a:gd name="T29" fmla="*/ 2147483647 h 57"/>
                  <a:gd name="T30" fmla="*/ 2147483647 w 71"/>
                  <a:gd name="T31" fmla="*/ 2147483647 h 57"/>
                  <a:gd name="T32" fmla="*/ 2147483647 w 71"/>
                  <a:gd name="T33" fmla="*/ 2147483647 h 57"/>
                  <a:gd name="T34" fmla="*/ 2147483647 w 71"/>
                  <a:gd name="T35" fmla="*/ 2147483647 h 57"/>
                  <a:gd name="T36" fmla="*/ 2147483647 w 71"/>
                  <a:gd name="T37" fmla="*/ 2147483647 h 5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1"/>
                  <a:gd name="T58" fmla="*/ 0 h 57"/>
                  <a:gd name="T59" fmla="*/ 71 w 71"/>
                  <a:gd name="T60" fmla="*/ 57 h 5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1" h="57">
                    <a:moveTo>
                      <a:pt x="70" y="52"/>
                    </a:moveTo>
                    <a:lnTo>
                      <a:pt x="61" y="34"/>
                    </a:lnTo>
                    <a:lnTo>
                      <a:pt x="57" y="15"/>
                    </a:lnTo>
                    <a:lnTo>
                      <a:pt x="53" y="2"/>
                    </a:lnTo>
                    <a:lnTo>
                      <a:pt x="39" y="0"/>
                    </a:lnTo>
                    <a:lnTo>
                      <a:pt x="26" y="0"/>
                    </a:lnTo>
                    <a:lnTo>
                      <a:pt x="5" y="3"/>
                    </a:lnTo>
                    <a:lnTo>
                      <a:pt x="0" y="4"/>
                    </a:lnTo>
                    <a:lnTo>
                      <a:pt x="1" y="15"/>
                    </a:lnTo>
                    <a:lnTo>
                      <a:pt x="1" y="28"/>
                    </a:lnTo>
                    <a:lnTo>
                      <a:pt x="1" y="38"/>
                    </a:lnTo>
                    <a:lnTo>
                      <a:pt x="2" y="44"/>
                    </a:lnTo>
                    <a:lnTo>
                      <a:pt x="3" y="53"/>
                    </a:lnTo>
                    <a:lnTo>
                      <a:pt x="6" y="56"/>
                    </a:lnTo>
                    <a:lnTo>
                      <a:pt x="15" y="49"/>
                    </a:lnTo>
                    <a:lnTo>
                      <a:pt x="32" y="48"/>
                    </a:lnTo>
                    <a:lnTo>
                      <a:pt x="47" y="48"/>
                    </a:lnTo>
                    <a:lnTo>
                      <a:pt x="59" y="50"/>
                    </a:lnTo>
                    <a:lnTo>
                      <a:pt x="70" y="52"/>
                    </a:lnTo>
                  </a:path>
                </a:pathLst>
              </a:custGeom>
              <a:solidFill>
                <a:srgbClr val="FFFF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  <p:sp>
            <p:nvSpPr>
              <p:cNvPr id="17" name="Freeform 16"/>
              <p:cNvSpPr>
                <a:spLocks/>
              </p:cNvSpPr>
              <p:nvPr/>
            </p:nvSpPr>
            <p:spPr bwMode="auto">
              <a:xfrm>
                <a:off x="1742" y="2981"/>
                <a:ext cx="842" cy="597"/>
              </a:xfrm>
              <a:custGeom>
                <a:avLst/>
                <a:gdLst>
                  <a:gd name="T0" fmla="*/ 2147483647 w 132"/>
                  <a:gd name="T1" fmla="*/ 2147483647 h 79"/>
                  <a:gd name="T2" fmla="*/ 2147483647 w 132"/>
                  <a:gd name="T3" fmla="*/ 2147483647 h 79"/>
                  <a:gd name="T4" fmla="*/ 2147483647 w 132"/>
                  <a:gd name="T5" fmla="*/ 2147483647 h 79"/>
                  <a:gd name="T6" fmla="*/ 2147483647 w 132"/>
                  <a:gd name="T7" fmla="*/ 2147483647 h 79"/>
                  <a:gd name="T8" fmla="*/ 2147483647 w 132"/>
                  <a:gd name="T9" fmla="*/ 2147483647 h 79"/>
                  <a:gd name="T10" fmla="*/ 2147483647 w 132"/>
                  <a:gd name="T11" fmla="*/ 2147483647 h 79"/>
                  <a:gd name="T12" fmla="*/ 2147483647 w 132"/>
                  <a:gd name="T13" fmla="*/ 2147483647 h 79"/>
                  <a:gd name="T14" fmla="*/ 2147483647 w 132"/>
                  <a:gd name="T15" fmla="*/ 2147483647 h 79"/>
                  <a:gd name="T16" fmla="*/ 2147483647 w 132"/>
                  <a:gd name="T17" fmla="*/ 2147483647 h 79"/>
                  <a:gd name="T18" fmla="*/ 2147483647 w 132"/>
                  <a:gd name="T19" fmla="*/ 2147483647 h 79"/>
                  <a:gd name="T20" fmla="*/ 2147483647 w 132"/>
                  <a:gd name="T21" fmla="*/ 2147483647 h 79"/>
                  <a:gd name="T22" fmla="*/ 2147483647 w 132"/>
                  <a:gd name="T23" fmla="*/ 2147483647 h 79"/>
                  <a:gd name="T24" fmla="*/ 2147483647 w 132"/>
                  <a:gd name="T25" fmla="*/ 0 h 79"/>
                  <a:gd name="T26" fmla="*/ 0 w 132"/>
                  <a:gd name="T27" fmla="*/ 2147483647 h 79"/>
                  <a:gd name="T28" fmla="*/ 1345795432 w 132"/>
                  <a:gd name="T29" fmla="*/ 2147483647 h 79"/>
                  <a:gd name="T30" fmla="*/ 2147483647 w 132"/>
                  <a:gd name="T31" fmla="*/ 2147483647 h 79"/>
                  <a:gd name="T32" fmla="*/ 2147483647 w 132"/>
                  <a:gd name="T33" fmla="*/ 2147483647 h 7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2"/>
                  <a:gd name="T52" fmla="*/ 0 h 79"/>
                  <a:gd name="T53" fmla="*/ 132 w 132"/>
                  <a:gd name="T54" fmla="*/ 79 h 7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2" h="79">
                    <a:moveTo>
                      <a:pt x="24" y="58"/>
                    </a:moveTo>
                    <a:lnTo>
                      <a:pt x="41" y="58"/>
                    </a:lnTo>
                    <a:lnTo>
                      <a:pt x="67" y="58"/>
                    </a:lnTo>
                    <a:lnTo>
                      <a:pt x="96" y="64"/>
                    </a:lnTo>
                    <a:lnTo>
                      <a:pt x="116" y="71"/>
                    </a:lnTo>
                    <a:lnTo>
                      <a:pt x="129" y="78"/>
                    </a:lnTo>
                    <a:lnTo>
                      <a:pt x="131" y="76"/>
                    </a:lnTo>
                    <a:lnTo>
                      <a:pt x="120" y="55"/>
                    </a:lnTo>
                    <a:lnTo>
                      <a:pt x="114" y="34"/>
                    </a:lnTo>
                    <a:lnTo>
                      <a:pt x="106" y="20"/>
                    </a:lnTo>
                    <a:lnTo>
                      <a:pt x="77" y="12"/>
                    </a:lnTo>
                    <a:lnTo>
                      <a:pt x="55" y="4"/>
                    </a:lnTo>
                    <a:lnTo>
                      <a:pt x="20" y="0"/>
                    </a:lnTo>
                    <a:lnTo>
                      <a:pt x="0" y="4"/>
                    </a:lnTo>
                    <a:lnTo>
                      <a:pt x="12" y="30"/>
                    </a:lnTo>
                    <a:lnTo>
                      <a:pt x="20" y="50"/>
                    </a:lnTo>
                    <a:lnTo>
                      <a:pt x="24" y="58"/>
                    </a:lnTo>
                  </a:path>
                </a:pathLst>
              </a:custGeom>
              <a:solidFill>
                <a:srgbClr val="FFFF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  <p:sp>
            <p:nvSpPr>
              <p:cNvPr id="18" name="Freeform 17"/>
              <p:cNvSpPr>
                <a:spLocks/>
              </p:cNvSpPr>
              <p:nvPr/>
            </p:nvSpPr>
            <p:spPr bwMode="auto">
              <a:xfrm>
                <a:off x="594" y="2633"/>
                <a:ext cx="1276" cy="741"/>
              </a:xfrm>
              <a:custGeom>
                <a:avLst/>
                <a:gdLst>
                  <a:gd name="T0" fmla="*/ 0 w 200"/>
                  <a:gd name="T1" fmla="*/ 2147483647 h 98"/>
                  <a:gd name="T2" fmla="*/ 1348078277 w 200"/>
                  <a:gd name="T3" fmla="*/ 2147483647 h 98"/>
                  <a:gd name="T4" fmla="*/ 2147483647 w 200"/>
                  <a:gd name="T5" fmla="*/ 2147483647 h 98"/>
                  <a:gd name="T6" fmla="*/ 2147483647 w 200"/>
                  <a:gd name="T7" fmla="*/ 2147483647 h 98"/>
                  <a:gd name="T8" fmla="*/ 2147483647 w 200"/>
                  <a:gd name="T9" fmla="*/ 2147483647 h 98"/>
                  <a:gd name="T10" fmla="*/ 2147483647 w 200"/>
                  <a:gd name="T11" fmla="*/ 2147483647 h 98"/>
                  <a:gd name="T12" fmla="*/ 2147483647 w 200"/>
                  <a:gd name="T13" fmla="*/ 2147483647 h 98"/>
                  <a:gd name="T14" fmla="*/ 2147483647 w 200"/>
                  <a:gd name="T15" fmla="*/ 2147483647 h 98"/>
                  <a:gd name="T16" fmla="*/ 2147483647 w 200"/>
                  <a:gd name="T17" fmla="*/ 2147483647 h 98"/>
                  <a:gd name="T18" fmla="*/ 2147483647 w 200"/>
                  <a:gd name="T19" fmla="*/ 2147483647 h 98"/>
                  <a:gd name="T20" fmla="*/ 2147483647 w 200"/>
                  <a:gd name="T21" fmla="*/ 2147483647 h 98"/>
                  <a:gd name="T22" fmla="*/ 2147483647 w 200"/>
                  <a:gd name="T23" fmla="*/ 2147483647 h 98"/>
                  <a:gd name="T24" fmla="*/ 2147483647 w 200"/>
                  <a:gd name="T25" fmla="*/ 2147483647 h 98"/>
                  <a:gd name="T26" fmla="*/ 2147483647 w 200"/>
                  <a:gd name="T27" fmla="*/ 641550946 h 98"/>
                  <a:gd name="T28" fmla="*/ 2147483647 w 200"/>
                  <a:gd name="T29" fmla="*/ 0 h 98"/>
                  <a:gd name="T30" fmla="*/ 1891444643 w 200"/>
                  <a:gd name="T31" fmla="*/ 1859607214 h 98"/>
                  <a:gd name="T32" fmla="*/ 0 w 200"/>
                  <a:gd name="T33" fmla="*/ 2147483647 h 98"/>
                  <a:gd name="T34" fmla="*/ 104131291 w 200"/>
                  <a:gd name="T35" fmla="*/ 2147483647 h 98"/>
                  <a:gd name="T36" fmla="*/ 104131291 w 200"/>
                  <a:gd name="T37" fmla="*/ 2147483647 h 98"/>
                  <a:gd name="T38" fmla="*/ 0 w 200"/>
                  <a:gd name="T39" fmla="*/ 2147483647 h 9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200"/>
                  <a:gd name="T61" fmla="*/ 0 h 98"/>
                  <a:gd name="T62" fmla="*/ 200 w 200"/>
                  <a:gd name="T63" fmla="*/ 98 h 98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200" h="98">
                    <a:moveTo>
                      <a:pt x="0" y="62"/>
                    </a:moveTo>
                    <a:lnTo>
                      <a:pt x="12" y="58"/>
                    </a:lnTo>
                    <a:lnTo>
                      <a:pt x="38" y="55"/>
                    </a:lnTo>
                    <a:lnTo>
                      <a:pt x="60" y="55"/>
                    </a:lnTo>
                    <a:lnTo>
                      <a:pt x="86" y="59"/>
                    </a:lnTo>
                    <a:lnTo>
                      <a:pt x="120" y="69"/>
                    </a:lnTo>
                    <a:lnTo>
                      <a:pt x="174" y="86"/>
                    </a:lnTo>
                    <a:lnTo>
                      <a:pt x="199" y="97"/>
                    </a:lnTo>
                    <a:lnTo>
                      <a:pt x="184" y="66"/>
                    </a:lnTo>
                    <a:lnTo>
                      <a:pt x="171" y="43"/>
                    </a:lnTo>
                    <a:lnTo>
                      <a:pt x="164" y="35"/>
                    </a:lnTo>
                    <a:lnTo>
                      <a:pt x="138" y="20"/>
                    </a:lnTo>
                    <a:lnTo>
                      <a:pt x="105" y="7"/>
                    </a:lnTo>
                    <a:lnTo>
                      <a:pt x="67" y="1"/>
                    </a:lnTo>
                    <a:lnTo>
                      <a:pt x="36" y="0"/>
                    </a:lnTo>
                    <a:lnTo>
                      <a:pt x="17" y="3"/>
                    </a:lnTo>
                    <a:lnTo>
                      <a:pt x="0" y="11"/>
                    </a:lnTo>
                    <a:lnTo>
                      <a:pt x="1" y="23"/>
                    </a:lnTo>
                    <a:lnTo>
                      <a:pt x="1" y="47"/>
                    </a:lnTo>
                    <a:lnTo>
                      <a:pt x="0" y="62"/>
                    </a:lnTo>
                  </a:path>
                </a:pathLst>
              </a:custGeom>
              <a:solidFill>
                <a:srgbClr val="FFFF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  <p:sp>
            <p:nvSpPr>
              <p:cNvPr id="19" name="Freeform 18"/>
              <p:cNvSpPr>
                <a:spLocks/>
              </p:cNvSpPr>
              <p:nvPr/>
            </p:nvSpPr>
            <p:spPr bwMode="auto">
              <a:xfrm>
                <a:off x="1449" y="3555"/>
                <a:ext cx="567" cy="378"/>
              </a:xfrm>
              <a:custGeom>
                <a:avLst/>
                <a:gdLst>
                  <a:gd name="T0" fmla="*/ 0 w 89"/>
                  <a:gd name="T1" fmla="*/ 0 h 50"/>
                  <a:gd name="T2" fmla="*/ 328406593 w 89"/>
                  <a:gd name="T3" fmla="*/ 2147483647 h 50"/>
                  <a:gd name="T4" fmla="*/ 1435458602 w 89"/>
                  <a:gd name="T5" fmla="*/ 2147483647 h 50"/>
                  <a:gd name="T6" fmla="*/ 2147483647 w 89"/>
                  <a:gd name="T7" fmla="*/ 2147483647 h 50"/>
                  <a:gd name="T8" fmla="*/ 2147483647 w 89"/>
                  <a:gd name="T9" fmla="*/ 2147483647 h 50"/>
                  <a:gd name="T10" fmla="*/ 2147483647 w 89"/>
                  <a:gd name="T11" fmla="*/ 2147483647 h 50"/>
                  <a:gd name="T12" fmla="*/ 2147483647 w 89"/>
                  <a:gd name="T13" fmla="*/ 2147483647 h 50"/>
                  <a:gd name="T14" fmla="*/ 2147483647 w 89"/>
                  <a:gd name="T15" fmla="*/ 2147483647 h 50"/>
                  <a:gd name="T16" fmla="*/ 2147483647 w 89"/>
                  <a:gd name="T17" fmla="*/ 2147483647 h 50"/>
                  <a:gd name="T18" fmla="*/ 2147483647 w 89"/>
                  <a:gd name="T19" fmla="*/ 2147483647 h 50"/>
                  <a:gd name="T20" fmla="*/ 2147483647 w 89"/>
                  <a:gd name="T21" fmla="*/ 2147483647 h 50"/>
                  <a:gd name="T22" fmla="*/ 2147483647 w 89"/>
                  <a:gd name="T23" fmla="*/ 2147483647 h 50"/>
                  <a:gd name="T24" fmla="*/ 2147483647 w 89"/>
                  <a:gd name="T25" fmla="*/ 2147483647 h 50"/>
                  <a:gd name="T26" fmla="*/ 0 w 89"/>
                  <a:gd name="T27" fmla="*/ 0 h 5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89"/>
                  <a:gd name="T43" fmla="*/ 0 h 50"/>
                  <a:gd name="T44" fmla="*/ 89 w 89"/>
                  <a:gd name="T45" fmla="*/ 50 h 5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89" h="50">
                    <a:moveTo>
                      <a:pt x="0" y="0"/>
                    </a:moveTo>
                    <a:lnTo>
                      <a:pt x="3" y="49"/>
                    </a:lnTo>
                    <a:lnTo>
                      <a:pt x="13" y="43"/>
                    </a:lnTo>
                    <a:lnTo>
                      <a:pt x="21" y="38"/>
                    </a:lnTo>
                    <a:lnTo>
                      <a:pt x="35" y="35"/>
                    </a:lnTo>
                    <a:lnTo>
                      <a:pt x="47" y="38"/>
                    </a:lnTo>
                    <a:lnTo>
                      <a:pt x="61" y="39"/>
                    </a:lnTo>
                    <a:lnTo>
                      <a:pt x="77" y="41"/>
                    </a:lnTo>
                    <a:lnTo>
                      <a:pt x="87" y="36"/>
                    </a:lnTo>
                    <a:lnTo>
                      <a:pt x="88" y="29"/>
                    </a:lnTo>
                    <a:lnTo>
                      <a:pt x="78" y="25"/>
                    </a:lnTo>
                    <a:lnTo>
                      <a:pt x="54" y="11"/>
                    </a:lnTo>
                    <a:lnTo>
                      <a:pt x="29" y="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CC66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  <p:sp>
            <p:nvSpPr>
              <p:cNvPr id="20" name="Freeform 19"/>
              <p:cNvSpPr>
                <a:spLocks/>
              </p:cNvSpPr>
              <p:nvPr/>
            </p:nvSpPr>
            <p:spPr bwMode="auto">
              <a:xfrm>
                <a:off x="505" y="3018"/>
                <a:ext cx="1511" cy="779"/>
              </a:xfrm>
              <a:custGeom>
                <a:avLst/>
                <a:gdLst>
                  <a:gd name="T0" fmla="*/ 1444230616 w 237"/>
                  <a:gd name="T1" fmla="*/ 2147483647 h 103"/>
                  <a:gd name="T2" fmla="*/ 2147483647 w 237"/>
                  <a:gd name="T3" fmla="*/ 1862761431 h 103"/>
                  <a:gd name="T4" fmla="*/ 2147483647 w 237"/>
                  <a:gd name="T5" fmla="*/ 0 h 103"/>
                  <a:gd name="T6" fmla="*/ 2147483647 w 237"/>
                  <a:gd name="T7" fmla="*/ 0 h 103"/>
                  <a:gd name="T8" fmla="*/ 2147483647 w 237"/>
                  <a:gd name="T9" fmla="*/ 652620413 h 103"/>
                  <a:gd name="T10" fmla="*/ 2147483647 w 237"/>
                  <a:gd name="T11" fmla="*/ 1210143681 h 103"/>
                  <a:gd name="T12" fmla="*/ 2147483647 w 237"/>
                  <a:gd name="T13" fmla="*/ 2147483647 h 103"/>
                  <a:gd name="T14" fmla="*/ 2147483647 w 237"/>
                  <a:gd name="T15" fmla="*/ 2147483647 h 103"/>
                  <a:gd name="T16" fmla="*/ 2147483647 w 237"/>
                  <a:gd name="T17" fmla="*/ 2147483647 h 103"/>
                  <a:gd name="T18" fmla="*/ 2147483647 w 237"/>
                  <a:gd name="T19" fmla="*/ 2147483647 h 103"/>
                  <a:gd name="T20" fmla="*/ 2147483647 w 237"/>
                  <a:gd name="T21" fmla="*/ 2147483647 h 103"/>
                  <a:gd name="T22" fmla="*/ 2147483647 w 237"/>
                  <a:gd name="T23" fmla="*/ 2147483647 h 103"/>
                  <a:gd name="T24" fmla="*/ 2147483647 w 237"/>
                  <a:gd name="T25" fmla="*/ 2147483647 h 103"/>
                  <a:gd name="T26" fmla="*/ 2147483647 w 237"/>
                  <a:gd name="T27" fmla="*/ 2147483647 h 103"/>
                  <a:gd name="T28" fmla="*/ 2147483647 w 237"/>
                  <a:gd name="T29" fmla="*/ 2147483647 h 103"/>
                  <a:gd name="T30" fmla="*/ 2147483647 w 237"/>
                  <a:gd name="T31" fmla="*/ 2147483647 h 103"/>
                  <a:gd name="T32" fmla="*/ 2147483647 w 237"/>
                  <a:gd name="T33" fmla="*/ 2147483647 h 103"/>
                  <a:gd name="T34" fmla="*/ 2147483647 w 237"/>
                  <a:gd name="T35" fmla="*/ 2147483647 h 103"/>
                  <a:gd name="T36" fmla="*/ 2147483647 w 237"/>
                  <a:gd name="T37" fmla="*/ 2147483647 h 103"/>
                  <a:gd name="T38" fmla="*/ 2147483647 w 237"/>
                  <a:gd name="T39" fmla="*/ 2147483647 h 103"/>
                  <a:gd name="T40" fmla="*/ 2147483647 w 237"/>
                  <a:gd name="T41" fmla="*/ 2147483647 h 103"/>
                  <a:gd name="T42" fmla="*/ 2147483647 w 237"/>
                  <a:gd name="T43" fmla="*/ 2147483647 h 103"/>
                  <a:gd name="T44" fmla="*/ 0 w 237"/>
                  <a:gd name="T45" fmla="*/ 2147483647 h 103"/>
                  <a:gd name="T46" fmla="*/ 103619916 w 237"/>
                  <a:gd name="T47" fmla="*/ 2147483647 h 103"/>
                  <a:gd name="T48" fmla="*/ 557074265 w 237"/>
                  <a:gd name="T49" fmla="*/ 2147483647 h 103"/>
                  <a:gd name="T50" fmla="*/ 660631574 w 237"/>
                  <a:gd name="T51" fmla="*/ 2147483647 h 103"/>
                  <a:gd name="T52" fmla="*/ 990776292 w 237"/>
                  <a:gd name="T53" fmla="*/ 2147483647 h 103"/>
                  <a:gd name="T54" fmla="*/ 1340137152 w 237"/>
                  <a:gd name="T55" fmla="*/ 2147483647 h 103"/>
                  <a:gd name="T56" fmla="*/ 1444230616 w 237"/>
                  <a:gd name="T57" fmla="*/ 2147483647 h 103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37"/>
                  <a:gd name="T88" fmla="*/ 0 h 103"/>
                  <a:gd name="T89" fmla="*/ 237 w 237"/>
                  <a:gd name="T90" fmla="*/ 103 h 103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37" h="103">
                    <a:moveTo>
                      <a:pt x="13" y="7"/>
                    </a:moveTo>
                    <a:lnTo>
                      <a:pt x="29" y="3"/>
                    </a:lnTo>
                    <a:lnTo>
                      <a:pt x="45" y="0"/>
                    </a:lnTo>
                    <a:lnTo>
                      <a:pt x="61" y="0"/>
                    </a:lnTo>
                    <a:lnTo>
                      <a:pt x="75" y="1"/>
                    </a:lnTo>
                    <a:lnTo>
                      <a:pt x="88" y="2"/>
                    </a:lnTo>
                    <a:lnTo>
                      <a:pt x="105" y="6"/>
                    </a:lnTo>
                    <a:lnTo>
                      <a:pt x="144" y="16"/>
                    </a:lnTo>
                    <a:lnTo>
                      <a:pt x="165" y="22"/>
                    </a:lnTo>
                    <a:lnTo>
                      <a:pt x="199" y="34"/>
                    </a:lnTo>
                    <a:lnTo>
                      <a:pt x="215" y="42"/>
                    </a:lnTo>
                    <a:lnTo>
                      <a:pt x="236" y="102"/>
                    </a:lnTo>
                    <a:lnTo>
                      <a:pt x="232" y="97"/>
                    </a:lnTo>
                    <a:lnTo>
                      <a:pt x="224" y="93"/>
                    </a:lnTo>
                    <a:lnTo>
                      <a:pt x="211" y="86"/>
                    </a:lnTo>
                    <a:lnTo>
                      <a:pt x="192" y="80"/>
                    </a:lnTo>
                    <a:lnTo>
                      <a:pt x="169" y="74"/>
                    </a:lnTo>
                    <a:lnTo>
                      <a:pt x="138" y="68"/>
                    </a:lnTo>
                    <a:lnTo>
                      <a:pt x="115" y="66"/>
                    </a:lnTo>
                    <a:lnTo>
                      <a:pt x="86" y="65"/>
                    </a:lnTo>
                    <a:lnTo>
                      <a:pt x="54" y="70"/>
                    </a:lnTo>
                    <a:lnTo>
                      <a:pt x="23" y="76"/>
                    </a:lnTo>
                    <a:lnTo>
                      <a:pt x="0" y="82"/>
                    </a:lnTo>
                    <a:lnTo>
                      <a:pt x="1" y="74"/>
                    </a:lnTo>
                    <a:lnTo>
                      <a:pt x="5" y="61"/>
                    </a:lnTo>
                    <a:lnTo>
                      <a:pt x="6" y="51"/>
                    </a:lnTo>
                    <a:lnTo>
                      <a:pt x="9" y="37"/>
                    </a:lnTo>
                    <a:lnTo>
                      <a:pt x="12" y="24"/>
                    </a:lnTo>
                    <a:lnTo>
                      <a:pt x="13" y="7"/>
                    </a:lnTo>
                  </a:path>
                </a:pathLst>
              </a:custGeom>
              <a:solidFill>
                <a:srgbClr val="FFFF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2501" y="3887"/>
                <a:ext cx="185" cy="212"/>
              </a:xfrm>
              <a:custGeom>
                <a:avLst/>
                <a:gdLst>
                  <a:gd name="T0" fmla="*/ 1678531454 w 29"/>
                  <a:gd name="T1" fmla="*/ 2147483647 h 28"/>
                  <a:gd name="T2" fmla="*/ 0 w 29"/>
                  <a:gd name="T3" fmla="*/ 0 h 28"/>
                  <a:gd name="T4" fmla="*/ 2147483647 w 29"/>
                  <a:gd name="T5" fmla="*/ 2147483647 h 28"/>
                  <a:gd name="T6" fmla="*/ 2147483647 w 29"/>
                  <a:gd name="T7" fmla="*/ 2147483647 h 28"/>
                  <a:gd name="T8" fmla="*/ 1678531454 w 29"/>
                  <a:gd name="T9" fmla="*/ 2147483647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28"/>
                  <a:gd name="T17" fmla="*/ 29 w 29"/>
                  <a:gd name="T18" fmla="*/ 28 h 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28">
                    <a:moveTo>
                      <a:pt x="15" y="27"/>
                    </a:moveTo>
                    <a:lnTo>
                      <a:pt x="0" y="0"/>
                    </a:lnTo>
                    <a:lnTo>
                      <a:pt x="28" y="11"/>
                    </a:lnTo>
                    <a:lnTo>
                      <a:pt x="26" y="21"/>
                    </a:lnTo>
                    <a:lnTo>
                      <a:pt x="15" y="27"/>
                    </a:lnTo>
                  </a:path>
                </a:pathLst>
              </a:custGeom>
              <a:solidFill>
                <a:srgbClr val="FFCC66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>
                <a:off x="1474" y="3404"/>
                <a:ext cx="1199" cy="635"/>
              </a:xfrm>
              <a:custGeom>
                <a:avLst/>
                <a:gdLst>
                  <a:gd name="T0" fmla="*/ 2147483647 w 188"/>
                  <a:gd name="T1" fmla="*/ 2147483647 h 84"/>
                  <a:gd name="T2" fmla="*/ 2147483647 w 188"/>
                  <a:gd name="T3" fmla="*/ 2147483647 h 84"/>
                  <a:gd name="T4" fmla="*/ 2147483647 w 188"/>
                  <a:gd name="T5" fmla="*/ 2147483647 h 84"/>
                  <a:gd name="T6" fmla="*/ 2147483647 w 188"/>
                  <a:gd name="T7" fmla="*/ 2147483647 h 84"/>
                  <a:gd name="T8" fmla="*/ 2147483647 w 188"/>
                  <a:gd name="T9" fmla="*/ 2147483647 h 84"/>
                  <a:gd name="T10" fmla="*/ 2147483647 w 188"/>
                  <a:gd name="T11" fmla="*/ 2147483647 h 84"/>
                  <a:gd name="T12" fmla="*/ 2147483647 w 188"/>
                  <a:gd name="T13" fmla="*/ 2147483647 h 84"/>
                  <a:gd name="T14" fmla="*/ 2147483647 w 188"/>
                  <a:gd name="T15" fmla="*/ 2147483647 h 84"/>
                  <a:gd name="T16" fmla="*/ 2147483647 w 188"/>
                  <a:gd name="T17" fmla="*/ 2147483647 h 84"/>
                  <a:gd name="T18" fmla="*/ 2147483647 w 188"/>
                  <a:gd name="T19" fmla="*/ 1204833806 h 84"/>
                  <a:gd name="T20" fmla="*/ 2147483647 w 188"/>
                  <a:gd name="T21" fmla="*/ 0 h 84"/>
                  <a:gd name="T22" fmla="*/ 2147483647 w 188"/>
                  <a:gd name="T23" fmla="*/ 0 h 84"/>
                  <a:gd name="T24" fmla="*/ 2147483647 w 188"/>
                  <a:gd name="T25" fmla="*/ 640483990 h 84"/>
                  <a:gd name="T26" fmla="*/ 2147483647 w 188"/>
                  <a:gd name="T27" fmla="*/ 2147483647 h 84"/>
                  <a:gd name="T28" fmla="*/ 2147483647 w 188"/>
                  <a:gd name="T29" fmla="*/ 2147483647 h 84"/>
                  <a:gd name="T30" fmla="*/ 2147483647 w 188"/>
                  <a:gd name="T31" fmla="*/ 2147483647 h 84"/>
                  <a:gd name="T32" fmla="*/ 2147483647 w 188"/>
                  <a:gd name="T33" fmla="*/ 2147483647 h 84"/>
                  <a:gd name="T34" fmla="*/ 2147483647 w 188"/>
                  <a:gd name="T35" fmla="*/ 2147483647 h 84"/>
                  <a:gd name="T36" fmla="*/ 996128060 w 188"/>
                  <a:gd name="T37" fmla="*/ 2147483647 h 84"/>
                  <a:gd name="T38" fmla="*/ 0 w 188"/>
                  <a:gd name="T39" fmla="*/ 2147483647 h 84"/>
                  <a:gd name="T40" fmla="*/ 785376582 w 188"/>
                  <a:gd name="T41" fmla="*/ 2147483647 h 84"/>
                  <a:gd name="T42" fmla="*/ 1885741689 w 188"/>
                  <a:gd name="T43" fmla="*/ 2147483647 h 84"/>
                  <a:gd name="T44" fmla="*/ 2147483647 w 188"/>
                  <a:gd name="T45" fmla="*/ 2147483647 h 84"/>
                  <a:gd name="T46" fmla="*/ 2147483647 w 188"/>
                  <a:gd name="T47" fmla="*/ 2147483647 h 84"/>
                  <a:gd name="T48" fmla="*/ 2147483647 w 188"/>
                  <a:gd name="T49" fmla="*/ 2147483647 h 84"/>
                  <a:gd name="T50" fmla="*/ 2147483647 w 188"/>
                  <a:gd name="T51" fmla="*/ 2147483647 h 84"/>
                  <a:gd name="T52" fmla="*/ 2147483647 w 188"/>
                  <a:gd name="T53" fmla="*/ 2147483647 h 84"/>
                  <a:gd name="T54" fmla="*/ 2147483647 w 188"/>
                  <a:gd name="T55" fmla="*/ 2147483647 h 84"/>
                  <a:gd name="T56" fmla="*/ 2147483647 w 188"/>
                  <a:gd name="T57" fmla="*/ 2147483647 h 84"/>
                  <a:gd name="T58" fmla="*/ 2147483647 w 188"/>
                  <a:gd name="T59" fmla="*/ 2147483647 h 84"/>
                  <a:gd name="T60" fmla="*/ 2147483647 w 188"/>
                  <a:gd name="T61" fmla="*/ 2147483647 h 84"/>
                  <a:gd name="T62" fmla="*/ 2147483647 w 188"/>
                  <a:gd name="T63" fmla="*/ 2147483647 h 84"/>
                  <a:gd name="T64" fmla="*/ 2147483647 w 188"/>
                  <a:gd name="T65" fmla="*/ 2147483647 h 84"/>
                  <a:gd name="T66" fmla="*/ 2147483647 w 188"/>
                  <a:gd name="T67" fmla="*/ 2147483647 h 84"/>
                  <a:gd name="T68" fmla="*/ 2147483647 w 188"/>
                  <a:gd name="T69" fmla="*/ 2147483647 h 8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88"/>
                  <a:gd name="T106" fmla="*/ 0 h 84"/>
                  <a:gd name="T107" fmla="*/ 188 w 188"/>
                  <a:gd name="T108" fmla="*/ 84 h 84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88" h="84">
                    <a:moveTo>
                      <a:pt x="181" y="83"/>
                    </a:moveTo>
                    <a:lnTo>
                      <a:pt x="183" y="69"/>
                    </a:lnTo>
                    <a:lnTo>
                      <a:pt x="187" y="58"/>
                    </a:lnTo>
                    <a:lnTo>
                      <a:pt x="182" y="43"/>
                    </a:lnTo>
                    <a:lnTo>
                      <a:pt x="179" y="30"/>
                    </a:lnTo>
                    <a:lnTo>
                      <a:pt x="174" y="22"/>
                    </a:lnTo>
                    <a:lnTo>
                      <a:pt x="168" y="19"/>
                    </a:lnTo>
                    <a:lnTo>
                      <a:pt x="147" y="10"/>
                    </a:lnTo>
                    <a:lnTo>
                      <a:pt x="128" y="4"/>
                    </a:lnTo>
                    <a:lnTo>
                      <a:pt x="113" y="2"/>
                    </a:lnTo>
                    <a:lnTo>
                      <a:pt x="91" y="0"/>
                    </a:lnTo>
                    <a:lnTo>
                      <a:pt x="73" y="0"/>
                    </a:lnTo>
                    <a:lnTo>
                      <a:pt x="65" y="1"/>
                    </a:lnTo>
                    <a:lnTo>
                      <a:pt x="82" y="50"/>
                    </a:lnTo>
                    <a:lnTo>
                      <a:pt x="82" y="57"/>
                    </a:lnTo>
                    <a:lnTo>
                      <a:pt x="77" y="60"/>
                    </a:lnTo>
                    <a:lnTo>
                      <a:pt x="60" y="59"/>
                    </a:lnTo>
                    <a:lnTo>
                      <a:pt x="24" y="55"/>
                    </a:lnTo>
                    <a:lnTo>
                      <a:pt x="9" y="60"/>
                    </a:lnTo>
                    <a:lnTo>
                      <a:pt x="0" y="68"/>
                    </a:lnTo>
                    <a:lnTo>
                      <a:pt x="7" y="72"/>
                    </a:lnTo>
                    <a:lnTo>
                      <a:pt x="17" y="76"/>
                    </a:lnTo>
                    <a:lnTo>
                      <a:pt x="25" y="79"/>
                    </a:lnTo>
                    <a:lnTo>
                      <a:pt x="40" y="80"/>
                    </a:lnTo>
                    <a:lnTo>
                      <a:pt x="56" y="79"/>
                    </a:lnTo>
                    <a:lnTo>
                      <a:pt x="76" y="74"/>
                    </a:lnTo>
                    <a:lnTo>
                      <a:pt x="100" y="70"/>
                    </a:lnTo>
                    <a:lnTo>
                      <a:pt x="115" y="68"/>
                    </a:lnTo>
                    <a:lnTo>
                      <a:pt x="132" y="65"/>
                    </a:lnTo>
                    <a:lnTo>
                      <a:pt x="146" y="65"/>
                    </a:lnTo>
                    <a:lnTo>
                      <a:pt x="163" y="67"/>
                    </a:lnTo>
                    <a:lnTo>
                      <a:pt x="169" y="70"/>
                    </a:lnTo>
                    <a:lnTo>
                      <a:pt x="175" y="74"/>
                    </a:lnTo>
                    <a:lnTo>
                      <a:pt x="180" y="78"/>
                    </a:lnTo>
                    <a:lnTo>
                      <a:pt x="181" y="83"/>
                    </a:lnTo>
                  </a:path>
                </a:pathLst>
              </a:custGeom>
              <a:solidFill>
                <a:srgbClr val="FFFF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2578" y="3578"/>
                <a:ext cx="542" cy="521"/>
              </a:xfrm>
              <a:custGeom>
                <a:avLst/>
                <a:gdLst>
                  <a:gd name="T0" fmla="*/ 661351172 w 85"/>
                  <a:gd name="T1" fmla="*/ 2147483647 h 69"/>
                  <a:gd name="T2" fmla="*/ 1218985262 w 85"/>
                  <a:gd name="T3" fmla="*/ 633794498 h 69"/>
                  <a:gd name="T4" fmla="*/ 2147483647 w 85"/>
                  <a:gd name="T5" fmla="*/ 0 h 69"/>
                  <a:gd name="T6" fmla="*/ 2147483647 w 85"/>
                  <a:gd name="T7" fmla="*/ 0 h 69"/>
                  <a:gd name="T8" fmla="*/ 2147483647 w 85"/>
                  <a:gd name="T9" fmla="*/ 0 h 69"/>
                  <a:gd name="T10" fmla="*/ 2147483647 w 85"/>
                  <a:gd name="T11" fmla="*/ 1838776296 h 69"/>
                  <a:gd name="T12" fmla="*/ 2147483647 w 85"/>
                  <a:gd name="T13" fmla="*/ 2147483647 h 69"/>
                  <a:gd name="T14" fmla="*/ 2147483647 w 85"/>
                  <a:gd name="T15" fmla="*/ 2147483647 h 69"/>
                  <a:gd name="T16" fmla="*/ 2147483647 w 85"/>
                  <a:gd name="T17" fmla="*/ 2147483647 h 69"/>
                  <a:gd name="T18" fmla="*/ 2147483647 w 85"/>
                  <a:gd name="T19" fmla="*/ 2147483647 h 69"/>
                  <a:gd name="T20" fmla="*/ 2147483647 w 85"/>
                  <a:gd name="T21" fmla="*/ 2147483647 h 69"/>
                  <a:gd name="T22" fmla="*/ 2147483647 w 85"/>
                  <a:gd name="T23" fmla="*/ 2147483647 h 69"/>
                  <a:gd name="T24" fmla="*/ 2147483647 w 85"/>
                  <a:gd name="T25" fmla="*/ 2147483647 h 69"/>
                  <a:gd name="T26" fmla="*/ 2147483647 w 85"/>
                  <a:gd name="T27" fmla="*/ 2147483647 h 69"/>
                  <a:gd name="T28" fmla="*/ 2147483647 w 85"/>
                  <a:gd name="T29" fmla="*/ 2147483647 h 69"/>
                  <a:gd name="T30" fmla="*/ 2147483647 w 85"/>
                  <a:gd name="T31" fmla="*/ 2147483647 h 69"/>
                  <a:gd name="T32" fmla="*/ 2147483647 w 85"/>
                  <a:gd name="T33" fmla="*/ 2147483647 h 69"/>
                  <a:gd name="T34" fmla="*/ 2147483647 w 85"/>
                  <a:gd name="T35" fmla="*/ 2147483647 h 69"/>
                  <a:gd name="T36" fmla="*/ 2147483647 w 85"/>
                  <a:gd name="T37" fmla="*/ 2147483647 h 69"/>
                  <a:gd name="T38" fmla="*/ 2147483647 w 85"/>
                  <a:gd name="T39" fmla="*/ 2147483647 h 69"/>
                  <a:gd name="T40" fmla="*/ 2147483647 w 85"/>
                  <a:gd name="T41" fmla="*/ 2147483647 h 69"/>
                  <a:gd name="T42" fmla="*/ 784359673 w 85"/>
                  <a:gd name="T43" fmla="*/ 2147483647 h 69"/>
                  <a:gd name="T44" fmla="*/ 0 w 85"/>
                  <a:gd name="T45" fmla="*/ 2147483647 h 69"/>
                  <a:gd name="T46" fmla="*/ 226725890 w 85"/>
                  <a:gd name="T47" fmla="*/ 2147483647 h 69"/>
                  <a:gd name="T48" fmla="*/ 661351172 w 85"/>
                  <a:gd name="T49" fmla="*/ 2147483647 h 69"/>
                  <a:gd name="T50" fmla="*/ 992258862 w 85"/>
                  <a:gd name="T51" fmla="*/ 2147483647 h 69"/>
                  <a:gd name="T52" fmla="*/ 1218985262 w 85"/>
                  <a:gd name="T53" fmla="*/ 2147483647 h 69"/>
                  <a:gd name="T54" fmla="*/ 1218985262 w 85"/>
                  <a:gd name="T55" fmla="*/ 2147483647 h 69"/>
                  <a:gd name="T56" fmla="*/ 784359673 w 85"/>
                  <a:gd name="T57" fmla="*/ 2147483647 h 69"/>
                  <a:gd name="T58" fmla="*/ 661351172 w 85"/>
                  <a:gd name="T59" fmla="*/ 2147483647 h 69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85"/>
                  <a:gd name="T91" fmla="*/ 0 h 69"/>
                  <a:gd name="T92" fmla="*/ 85 w 85"/>
                  <a:gd name="T93" fmla="*/ 69 h 69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85" h="69">
                    <a:moveTo>
                      <a:pt x="6" y="5"/>
                    </a:moveTo>
                    <a:lnTo>
                      <a:pt x="11" y="1"/>
                    </a:lnTo>
                    <a:lnTo>
                      <a:pt x="25" y="0"/>
                    </a:lnTo>
                    <a:lnTo>
                      <a:pt x="38" y="0"/>
                    </a:lnTo>
                    <a:lnTo>
                      <a:pt x="51" y="0"/>
                    </a:lnTo>
                    <a:lnTo>
                      <a:pt x="62" y="3"/>
                    </a:lnTo>
                    <a:lnTo>
                      <a:pt x="70" y="5"/>
                    </a:lnTo>
                    <a:lnTo>
                      <a:pt x="72" y="15"/>
                    </a:lnTo>
                    <a:lnTo>
                      <a:pt x="75" y="22"/>
                    </a:lnTo>
                    <a:lnTo>
                      <a:pt x="77" y="29"/>
                    </a:lnTo>
                    <a:lnTo>
                      <a:pt x="80" y="38"/>
                    </a:lnTo>
                    <a:lnTo>
                      <a:pt x="80" y="45"/>
                    </a:lnTo>
                    <a:lnTo>
                      <a:pt x="83" y="58"/>
                    </a:lnTo>
                    <a:lnTo>
                      <a:pt x="84" y="68"/>
                    </a:lnTo>
                    <a:lnTo>
                      <a:pt x="76" y="65"/>
                    </a:lnTo>
                    <a:lnTo>
                      <a:pt x="64" y="63"/>
                    </a:lnTo>
                    <a:lnTo>
                      <a:pt x="55" y="61"/>
                    </a:lnTo>
                    <a:lnTo>
                      <a:pt x="48" y="61"/>
                    </a:lnTo>
                    <a:lnTo>
                      <a:pt x="39" y="63"/>
                    </a:lnTo>
                    <a:lnTo>
                      <a:pt x="28" y="65"/>
                    </a:lnTo>
                    <a:lnTo>
                      <a:pt x="20" y="68"/>
                    </a:lnTo>
                    <a:lnTo>
                      <a:pt x="7" y="68"/>
                    </a:lnTo>
                    <a:lnTo>
                      <a:pt x="0" y="65"/>
                    </a:lnTo>
                    <a:lnTo>
                      <a:pt x="2" y="62"/>
                    </a:lnTo>
                    <a:lnTo>
                      <a:pt x="6" y="58"/>
                    </a:lnTo>
                    <a:lnTo>
                      <a:pt x="9" y="52"/>
                    </a:lnTo>
                    <a:lnTo>
                      <a:pt x="11" y="40"/>
                    </a:lnTo>
                    <a:lnTo>
                      <a:pt x="11" y="28"/>
                    </a:lnTo>
                    <a:lnTo>
                      <a:pt x="7" y="11"/>
                    </a:lnTo>
                    <a:lnTo>
                      <a:pt x="6" y="5"/>
                    </a:lnTo>
                  </a:path>
                </a:pathLst>
              </a:custGeom>
              <a:solidFill>
                <a:srgbClr val="FFFF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  <p:grpSp>
            <p:nvGrpSpPr>
              <p:cNvPr id="24" name="Group 23"/>
              <p:cNvGrpSpPr>
                <a:grpSpLocks/>
              </p:cNvGrpSpPr>
              <p:nvPr/>
            </p:nvGrpSpPr>
            <p:grpSpPr bwMode="auto">
              <a:xfrm>
                <a:off x="358" y="2134"/>
                <a:ext cx="255" cy="1640"/>
                <a:chOff x="358" y="3839"/>
                <a:chExt cx="40" cy="217"/>
              </a:xfrm>
            </p:grpSpPr>
            <p:sp>
              <p:nvSpPr>
                <p:cNvPr id="26" name="Freeform 24"/>
                <p:cNvSpPr>
                  <a:spLocks/>
                </p:cNvSpPr>
                <p:nvPr/>
              </p:nvSpPr>
              <p:spPr bwMode="auto">
                <a:xfrm>
                  <a:off x="358" y="3839"/>
                  <a:ext cx="38" cy="214"/>
                </a:xfrm>
                <a:custGeom>
                  <a:avLst/>
                  <a:gdLst>
                    <a:gd name="T0" fmla="*/ 15 w 38"/>
                    <a:gd name="T1" fmla="*/ 0 h 214"/>
                    <a:gd name="T2" fmla="*/ 22 w 38"/>
                    <a:gd name="T3" fmla="*/ 13 h 214"/>
                    <a:gd name="T4" fmla="*/ 25 w 38"/>
                    <a:gd name="T5" fmla="*/ 21 h 214"/>
                    <a:gd name="T6" fmla="*/ 28 w 38"/>
                    <a:gd name="T7" fmla="*/ 29 h 214"/>
                    <a:gd name="T8" fmla="*/ 30 w 38"/>
                    <a:gd name="T9" fmla="*/ 37 h 214"/>
                    <a:gd name="T10" fmla="*/ 35 w 38"/>
                    <a:gd name="T11" fmla="*/ 57 h 214"/>
                    <a:gd name="T12" fmla="*/ 37 w 38"/>
                    <a:gd name="T13" fmla="*/ 79 h 214"/>
                    <a:gd name="T14" fmla="*/ 37 w 38"/>
                    <a:gd name="T15" fmla="*/ 104 h 214"/>
                    <a:gd name="T16" fmla="*/ 35 w 38"/>
                    <a:gd name="T17" fmla="*/ 124 h 214"/>
                    <a:gd name="T18" fmla="*/ 33 w 38"/>
                    <a:gd name="T19" fmla="*/ 143 h 214"/>
                    <a:gd name="T20" fmla="*/ 29 w 38"/>
                    <a:gd name="T21" fmla="*/ 170 h 214"/>
                    <a:gd name="T22" fmla="*/ 23 w 38"/>
                    <a:gd name="T23" fmla="*/ 197 h 214"/>
                    <a:gd name="T24" fmla="*/ 19 w 38"/>
                    <a:gd name="T25" fmla="*/ 208 h 214"/>
                    <a:gd name="T26" fmla="*/ 0 w 38"/>
                    <a:gd name="T27" fmla="*/ 213 h 214"/>
                    <a:gd name="T28" fmla="*/ 7 w 38"/>
                    <a:gd name="T29" fmla="*/ 188 h 214"/>
                    <a:gd name="T30" fmla="*/ 17 w 38"/>
                    <a:gd name="T31" fmla="*/ 160 h 214"/>
                    <a:gd name="T32" fmla="*/ 22 w 38"/>
                    <a:gd name="T33" fmla="*/ 138 h 214"/>
                    <a:gd name="T34" fmla="*/ 25 w 38"/>
                    <a:gd name="T35" fmla="*/ 118 h 214"/>
                    <a:gd name="T36" fmla="*/ 27 w 38"/>
                    <a:gd name="T37" fmla="*/ 96 h 214"/>
                    <a:gd name="T38" fmla="*/ 27 w 38"/>
                    <a:gd name="T39" fmla="*/ 74 h 214"/>
                    <a:gd name="T40" fmla="*/ 25 w 38"/>
                    <a:gd name="T41" fmla="*/ 49 h 214"/>
                    <a:gd name="T42" fmla="*/ 20 w 38"/>
                    <a:gd name="T43" fmla="*/ 28 h 214"/>
                    <a:gd name="T44" fmla="*/ 15 w 38"/>
                    <a:gd name="T45" fmla="*/ 17 h 214"/>
                    <a:gd name="T46" fmla="*/ 10 w 38"/>
                    <a:gd name="T47" fmla="*/ 4 h 214"/>
                    <a:gd name="T48" fmla="*/ 15 w 38"/>
                    <a:gd name="T49" fmla="*/ 0 h 214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38"/>
                    <a:gd name="T76" fmla="*/ 0 h 214"/>
                    <a:gd name="T77" fmla="*/ 38 w 38"/>
                    <a:gd name="T78" fmla="*/ 214 h 214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38" h="214">
                      <a:moveTo>
                        <a:pt x="15" y="0"/>
                      </a:moveTo>
                      <a:lnTo>
                        <a:pt x="22" y="13"/>
                      </a:lnTo>
                      <a:lnTo>
                        <a:pt x="25" y="21"/>
                      </a:lnTo>
                      <a:lnTo>
                        <a:pt x="28" y="29"/>
                      </a:lnTo>
                      <a:lnTo>
                        <a:pt x="30" y="37"/>
                      </a:lnTo>
                      <a:lnTo>
                        <a:pt x="35" y="57"/>
                      </a:lnTo>
                      <a:lnTo>
                        <a:pt x="37" y="79"/>
                      </a:lnTo>
                      <a:lnTo>
                        <a:pt x="37" y="104"/>
                      </a:lnTo>
                      <a:lnTo>
                        <a:pt x="35" y="124"/>
                      </a:lnTo>
                      <a:lnTo>
                        <a:pt x="33" y="143"/>
                      </a:lnTo>
                      <a:lnTo>
                        <a:pt x="29" y="170"/>
                      </a:lnTo>
                      <a:lnTo>
                        <a:pt x="23" y="197"/>
                      </a:lnTo>
                      <a:lnTo>
                        <a:pt x="19" y="208"/>
                      </a:lnTo>
                      <a:lnTo>
                        <a:pt x="0" y="213"/>
                      </a:lnTo>
                      <a:lnTo>
                        <a:pt x="7" y="188"/>
                      </a:lnTo>
                      <a:lnTo>
                        <a:pt x="17" y="160"/>
                      </a:lnTo>
                      <a:lnTo>
                        <a:pt x="22" y="138"/>
                      </a:lnTo>
                      <a:lnTo>
                        <a:pt x="25" y="118"/>
                      </a:lnTo>
                      <a:lnTo>
                        <a:pt x="27" y="96"/>
                      </a:lnTo>
                      <a:lnTo>
                        <a:pt x="27" y="74"/>
                      </a:lnTo>
                      <a:lnTo>
                        <a:pt x="25" y="49"/>
                      </a:lnTo>
                      <a:lnTo>
                        <a:pt x="20" y="28"/>
                      </a:lnTo>
                      <a:lnTo>
                        <a:pt x="15" y="17"/>
                      </a:lnTo>
                      <a:lnTo>
                        <a:pt x="10" y="4"/>
                      </a:lnTo>
                      <a:lnTo>
                        <a:pt x="15" y="0"/>
                      </a:lnTo>
                    </a:path>
                  </a:pathLst>
                </a:custGeom>
                <a:solidFill>
                  <a:schemeClr val="folHlink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eaLnBrk="0" hangingPunct="0"/>
                  <a:endParaRPr lang="ru-RU"/>
                </a:p>
              </p:txBody>
            </p:sp>
            <p:sp>
              <p:nvSpPr>
                <p:cNvPr id="27" name="Oval 25"/>
                <p:cNvSpPr>
                  <a:spLocks noChangeArrowheads="1"/>
                </p:cNvSpPr>
                <p:nvPr/>
              </p:nvSpPr>
              <p:spPr bwMode="auto">
                <a:xfrm>
                  <a:off x="376" y="3851"/>
                  <a:ext cx="22" cy="18"/>
                </a:xfrm>
                <a:prstGeom prst="ellipse">
                  <a:avLst/>
                </a:prstGeom>
                <a:solidFill>
                  <a:schemeClr val="folHlink"/>
                </a:solidFill>
                <a:ln w="12700">
                  <a:solidFill>
                    <a:srgbClr val="5F5F5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r" eaLnBrk="0" hangingPunct="0"/>
                  <a:endParaRPr lang="ru-RU"/>
                </a:p>
              </p:txBody>
            </p:sp>
            <p:sp>
              <p:nvSpPr>
                <p:cNvPr id="28" name="Oval 26"/>
                <p:cNvSpPr>
                  <a:spLocks noChangeArrowheads="1"/>
                </p:cNvSpPr>
                <p:nvPr/>
              </p:nvSpPr>
              <p:spPr bwMode="auto">
                <a:xfrm>
                  <a:off x="376" y="4037"/>
                  <a:ext cx="20" cy="19"/>
                </a:xfrm>
                <a:prstGeom prst="ellipse">
                  <a:avLst/>
                </a:prstGeom>
                <a:solidFill>
                  <a:schemeClr val="folHlink"/>
                </a:solidFill>
                <a:ln w="12700">
                  <a:solidFill>
                    <a:srgbClr val="5F5F5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r" eaLnBrk="0" hangingPunct="0"/>
                  <a:endParaRPr lang="ru-RU"/>
                </a:p>
              </p:txBody>
            </p:sp>
          </p:grpSp>
          <p:sp>
            <p:nvSpPr>
              <p:cNvPr id="25" name="Freeform 27"/>
              <p:cNvSpPr>
                <a:spLocks/>
              </p:cNvSpPr>
              <p:nvPr/>
            </p:nvSpPr>
            <p:spPr bwMode="auto">
              <a:xfrm>
                <a:off x="435" y="2036"/>
                <a:ext cx="1167" cy="877"/>
              </a:xfrm>
              <a:custGeom>
                <a:avLst/>
                <a:gdLst>
                  <a:gd name="T0" fmla="*/ 0 w 183"/>
                  <a:gd name="T1" fmla="*/ 2147483647 h 116"/>
                  <a:gd name="T2" fmla="*/ 1673955465 w 183"/>
                  <a:gd name="T3" fmla="*/ 2147483647 h 116"/>
                  <a:gd name="T4" fmla="*/ 2147483647 w 183"/>
                  <a:gd name="T5" fmla="*/ 2147483647 h 116"/>
                  <a:gd name="T6" fmla="*/ 2147483647 w 183"/>
                  <a:gd name="T7" fmla="*/ 640906351 h 116"/>
                  <a:gd name="T8" fmla="*/ 2147483647 w 183"/>
                  <a:gd name="T9" fmla="*/ 0 h 116"/>
                  <a:gd name="T10" fmla="*/ 2147483647 w 183"/>
                  <a:gd name="T11" fmla="*/ 0 h 116"/>
                  <a:gd name="T12" fmla="*/ 2147483647 w 183"/>
                  <a:gd name="T13" fmla="*/ 640906351 h 116"/>
                  <a:gd name="T14" fmla="*/ 2147483647 w 183"/>
                  <a:gd name="T15" fmla="*/ 2147483647 h 116"/>
                  <a:gd name="T16" fmla="*/ 2147483647 w 183"/>
                  <a:gd name="T17" fmla="*/ 2147483647 h 116"/>
                  <a:gd name="T18" fmla="*/ 2147483647 w 183"/>
                  <a:gd name="T19" fmla="*/ 2147483647 h 116"/>
                  <a:gd name="T20" fmla="*/ 2147483647 w 183"/>
                  <a:gd name="T21" fmla="*/ 2147483647 h 116"/>
                  <a:gd name="T22" fmla="*/ 2147483647 w 183"/>
                  <a:gd name="T23" fmla="*/ 2147483647 h 116"/>
                  <a:gd name="T24" fmla="*/ 2147483647 w 183"/>
                  <a:gd name="T25" fmla="*/ 2147483647 h 116"/>
                  <a:gd name="T26" fmla="*/ 2147483647 w 183"/>
                  <a:gd name="T27" fmla="*/ 2147483647 h 116"/>
                  <a:gd name="T28" fmla="*/ 2147483647 w 183"/>
                  <a:gd name="T29" fmla="*/ 2147483647 h 116"/>
                  <a:gd name="T30" fmla="*/ 2147483647 w 183"/>
                  <a:gd name="T31" fmla="*/ 2147483647 h 116"/>
                  <a:gd name="T32" fmla="*/ 2147483647 w 183"/>
                  <a:gd name="T33" fmla="*/ 2147483647 h 116"/>
                  <a:gd name="T34" fmla="*/ 2147483647 w 183"/>
                  <a:gd name="T35" fmla="*/ 2147483647 h 116"/>
                  <a:gd name="T36" fmla="*/ 2147483647 w 183"/>
                  <a:gd name="T37" fmla="*/ 2147483647 h 116"/>
                  <a:gd name="T38" fmla="*/ 2147483647 w 183"/>
                  <a:gd name="T39" fmla="*/ 2147483647 h 116"/>
                  <a:gd name="T40" fmla="*/ 2147483647 w 183"/>
                  <a:gd name="T41" fmla="*/ 2147483647 h 116"/>
                  <a:gd name="T42" fmla="*/ 2147483647 w 183"/>
                  <a:gd name="T43" fmla="*/ 2147483647 h 116"/>
                  <a:gd name="T44" fmla="*/ 2147483647 w 183"/>
                  <a:gd name="T45" fmla="*/ 2147483647 h 116"/>
                  <a:gd name="T46" fmla="*/ 2147483647 w 183"/>
                  <a:gd name="T47" fmla="*/ 2147483647 h 116"/>
                  <a:gd name="T48" fmla="*/ 2147483647 w 183"/>
                  <a:gd name="T49" fmla="*/ 2147483647 h 116"/>
                  <a:gd name="T50" fmla="*/ 2147483647 w 183"/>
                  <a:gd name="T51" fmla="*/ 2147483647 h 116"/>
                  <a:gd name="T52" fmla="*/ 2147483647 w 183"/>
                  <a:gd name="T53" fmla="*/ 2147483647 h 116"/>
                  <a:gd name="T54" fmla="*/ 2147483647 w 183"/>
                  <a:gd name="T55" fmla="*/ 2147483647 h 116"/>
                  <a:gd name="T56" fmla="*/ 2147483647 w 183"/>
                  <a:gd name="T57" fmla="*/ 2147483647 h 116"/>
                  <a:gd name="T58" fmla="*/ 2147483647 w 183"/>
                  <a:gd name="T59" fmla="*/ 2147483647 h 116"/>
                  <a:gd name="T60" fmla="*/ 2147483647 w 183"/>
                  <a:gd name="T61" fmla="*/ 2147483647 h 116"/>
                  <a:gd name="T62" fmla="*/ 2147483647 w 183"/>
                  <a:gd name="T63" fmla="*/ 2147483647 h 116"/>
                  <a:gd name="T64" fmla="*/ 2004570562 w 183"/>
                  <a:gd name="T65" fmla="*/ 2147483647 h 116"/>
                  <a:gd name="T66" fmla="*/ 1553431929 w 183"/>
                  <a:gd name="T67" fmla="*/ 2147483647 h 116"/>
                  <a:gd name="T68" fmla="*/ 992867250 w 183"/>
                  <a:gd name="T69" fmla="*/ 2147483647 h 116"/>
                  <a:gd name="T70" fmla="*/ 661778109 w 183"/>
                  <a:gd name="T71" fmla="*/ 2147483647 h 116"/>
                  <a:gd name="T72" fmla="*/ 0 w 183"/>
                  <a:gd name="T73" fmla="*/ 2147483647 h 11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83"/>
                  <a:gd name="T112" fmla="*/ 0 h 116"/>
                  <a:gd name="T113" fmla="*/ 183 w 183"/>
                  <a:gd name="T114" fmla="*/ 116 h 11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83" h="116">
                    <a:moveTo>
                      <a:pt x="0" y="22"/>
                    </a:moveTo>
                    <a:lnTo>
                      <a:pt x="15" y="10"/>
                    </a:lnTo>
                    <a:lnTo>
                      <a:pt x="29" y="5"/>
                    </a:lnTo>
                    <a:lnTo>
                      <a:pt x="46" y="1"/>
                    </a:lnTo>
                    <a:lnTo>
                      <a:pt x="65" y="0"/>
                    </a:lnTo>
                    <a:lnTo>
                      <a:pt x="84" y="0"/>
                    </a:lnTo>
                    <a:lnTo>
                      <a:pt x="102" y="1"/>
                    </a:lnTo>
                    <a:lnTo>
                      <a:pt x="124" y="5"/>
                    </a:lnTo>
                    <a:lnTo>
                      <a:pt x="138" y="11"/>
                    </a:lnTo>
                    <a:lnTo>
                      <a:pt x="152" y="17"/>
                    </a:lnTo>
                    <a:lnTo>
                      <a:pt x="152" y="27"/>
                    </a:lnTo>
                    <a:lnTo>
                      <a:pt x="154" y="38"/>
                    </a:lnTo>
                    <a:lnTo>
                      <a:pt x="156" y="49"/>
                    </a:lnTo>
                    <a:lnTo>
                      <a:pt x="159" y="58"/>
                    </a:lnTo>
                    <a:lnTo>
                      <a:pt x="163" y="72"/>
                    </a:lnTo>
                    <a:lnTo>
                      <a:pt x="169" y="86"/>
                    </a:lnTo>
                    <a:lnTo>
                      <a:pt x="175" y="99"/>
                    </a:lnTo>
                    <a:lnTo>
                      <a:pt x="180" y="108"/>
                    </a:lnTo>
                    <a:lnTo>
                      <a:pt x="182" y="115"/>
                    </a:lnTo>
                    <a:lnTo>
                      <a:pt x="167" y="106"/>
                    </a:lnTo>
                    <a:lnTo>
                      <a:pt x="154" y="100"/>
                    </a:lnTo>
                    <a:lnTo>
                      <a:pt x="147" y="98"/>
                    </a:lnTo>
                    <a:lnTo>
                      <a:pt x="136" y="93"/>
                    </a:lnTo>
                    <a:lnTo>
                      <a:pt x="126" y="89"/>
                    </a:lnTo>
                    <a:lnTo>
                      <a:pt x="111" y="87"/>
                    </a:lnTo>
                    <a:lnTo>
                      <a:pt x="94" y="84"/>
                    </a:lnTo>
                    <a:lnTo>
                      <a:pt x="78" y="83"/>
                    </a:lnTo>
                    <a:lnTo>
                      <a:pt x="55" y="82"/>
                    </a:lnTo>
                    <a:lnTo>
                      <a:pt x="37" y="84"/>
                    </a:lnTo>
                    <a:lnTo>
                      <a:pt x="27" y="89"/>
                    </a:lnTo>
                    <a:lnTo>
                      <a:pt x="22" y="91"/>
                    </a:lnTo>
                    <a:lnTo>
                      <a:pt x="20" y="79"/>
                    </a:lnTo>
                    <a:lnTo>
                      <a:pt x="18" y="67"/>
                    </a:lnTo>
                    <a:lnTo>
                      <a:pt x="14" y="53"/>
                    </a:lnTo>
                    <a:lnTo>
                      <a:pt x="9" y="41"/>
                    </a:lnTo>
                    <a:lnTo>
                      <a:pt x="6" y="31"/>
                    </a:lnTo>
                    <a:lnTo>
                      <a:pt x="0" y="22"/>
                    </a:lnTo>
                  </a:path>
                </a:pathLst>
              </a:custGeom>
              <a:solidFill>
                <a:schemeClr val="accent2"/>
              </a:solidFill>
              <a:ln w="12700" cap="rnd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</p:grpSp>
        <p:sp>
          <p:nvSpPr>
            <p:cNvPr id="7" name="Line 28"/>
            <p:cNvSpPr>
              <a:spLocks noChangeShapeType="1"/>
            </p:cNvSpPr>
            <p:nvPr/>
          </p:nvSpPr>
          <p:spPr bwMode="auto">
            <a:xfrm>
              <a:off x="161" y="50"/>
              <a:ext cx="0" cy="718"/>
            </a:xfrm>
            <a:prstGeom prst="line">
              <a:avLst/>
            </a:prstGeom>
            <a:noFill/>
            <a:ln w="38100">
              <a:solidFill>
                <a:srgbClr val="66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9" name="Group 5"/>
          <p:cNvGrpSpPr>
            <a:grpSpLocks/>
          </p:cNvGrpSpPr>
          <p:nvPr/>
        </p:nvGrpSpPr>
        <p:grpSpPr bwMode="auto">
          <a:xfrm>
            <a:off x="76200" y="71797"/>
            <a:ext cx="1066800" cy="990600"/>
            <a:chOff x="144" y="0"/>
            <a:chExt cx="624" cy="768"/>
          </a:xfrm>
        </p:grpSpPr>
        <p:grpSp>
          <p:nvGrpSpPr>
            <p:cNvPr id="30" name="Group 6"/>
            <p:cNvGrpSpPr>
              <a:grpSpLocks/>
            </p:cNvGrpSpPr>
            <p:nvPr/>
          </p:nvGrpSpPr>
          <p:grpSpPr bwMode="auto">
            <a:xfrm>
              <a:off x="144" y="0"/>
              <a:ext cx="624" cy="551"/>
              <a:chOff x="358" y="1968"/>
              <a:chExt cx="2762" cy="2131"/>
            </a:xfrm>
          </p:grpSpPr>
          <p:sp>
            <p:nvSpPr>
              <p:cNvPr id="32" name="Freeform 7"/>
              <p:cNvSpPr>
                <a:spLocks/>
              </p:cNvSpPr>
              <p:nvPr/>
            </p:nvSpPr>
            <p:spPr bwMode="auto">
              <a:xfrm>
                <a:off x="779" y="2943"/>
                <a:ext cx="1161" cy="431"/>
              </a:xfrm>
              <a:custGeom>
                <a:avLst/>
                <a:gdLst>
                  <a:gd name="T0" fmla="*/ 0 w 182"/>
                  <a:gd name="T1" fmla="*/ 2147483647 h 57"/>
                  <a:gd name="T2" fmla="*/ 2117043546 w 182"/>
                  <a:gd name="T3" fmla="*/ 1859874899 h 57"/>
                  <a:gd name="T4" fmla="*/ 2147483647 w 182"/>
                  <a:gd name="T5" fmla="*/ 0 h 57"/>
                  <a:gd name="T6" fmla="*/ 2147483647 w 182"/>
                  <a:gd name="T7" fmla="*/ 0 h 57"/>
                  <a:gd name="T8" fmla="*/ 2147483647 w 182"/>
                  <a:gd name="T9" fmla="*/ 1206827261 h 57"/>
                  <a:gd name="T10" fmla="*/ 2147483647 w 182"/>
                  <a:gd name="T11" fmla="*/ 2147483647 h 57"/>
                  <a:gd name="T12" fmla="*/ 2147483647 w 182"/>
                  <a:gd name="T13" fmla="*/ 2147483647 h 57"/>
                  <a:gd name="T14" fmla="*/ 2147483647 w 182"/>
                  <a:gd name="T15" fmla="*/ 2147483647 h 57"/>
                  <a:gd name="T16" fmla="*/ 2147483647 w 182"/>
                  <a:gd name="T17" fmla="*/ 2147483647 h 57"/>
                  <a:gd name="T18" fmla="*/ 2147483647 w 182"/>
                  <a:gd name="T19" fmla="*/ 2147483647 h 57"/>
                  <a:gd name="T20" fmla="*/ 2147483647 w 182"/>
                  <a:gd name="T21" fmla="*/ 2147483647 h 57"/>
                  <a:gd name="T22" fmla="*/ 2147483647 w 182"/>
                  <a:gd name="T23" fmla="*/ 2147483647 h 57"/>
                  <a:gd name="T24" fmla="*/ 2147483647 w 182"/>
                  <a:gd name="T25" fmla="*/ 2147483647 h 57"/>
                  <a:gd name="T26" fmla="*/ 2147483647 w 182"/>
                  <a:gd name="T27" fmla="*/ 2147483647 h 57"/>
                  <a:gd name="T28" fmla="*/ 2147483647 w 182"/>
                  <a:gd name="T29" fmla="*/ 2147483647 h 57"/>
                  <a:gd name="T30" fmla="*/ 2147483647 w 182"/>
                  <a:gd name="T31" fmla="*/ 2147483647 h 57"/>
                  <a:gd name="T32" fmla="*/ 2147483647 w 182"/>
                  <a:gd name="T33" fmla="*/ 2147483647 h 57"/>
                  <a:gd name="T34" fmla="*/ 2147483647 w 182"/>
                  <a:gd name="T35" fmla="*/ 2147483647 h 57"/>
                  <a:gd name="T36" fmla="*/ 2147483647 w 182"/>
                  <a:gd name="T37" fmla="*/ 2147483647 h 57"/>
                  <a:gd name="T38" fmla="*/ 2147483647 w 182"/>
                  <a:gd name="T39" fmla="*/ 2147483647 h 57"/>
                  <a:gd name="T40" fmla="*/ 2147483647 w 182"/>
                  <a:gd name="T41" fmla="*/ 2147483647 h 57"/>
                  <a:gd name="T42" fmla="*/ 2147483647 w 182"/>
                  <a:gd name="T43" fmla="*/ 2147483647 h 57"/>
                  <a:gd name="T44" fmla="*/ 2147483647 w 182"/>
                  <a:gd name="T45" fmla="*/ 2147483647 h 57"/>
                  <a:gd name="T46" fmla="*/ 787058528 w 182"/>
                  <a:gd name="T47" fmla="*/ 2147483647 h 57"/>
                  <a:gd name="T48" fmla="*/ 104038910 w 182"/>
                  <a:gd name="T49" fmla="*/ 2147483647 h 57"/>
                  <a:gd name="T50" fmla="*/ 0 w 182"/>
                  <a:gd name="T51" fmla="*/ 2147483647 h 5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82"/>
                  <a:gd name="T79" fmla="*/ 0 h 57"/>
                  <a:gd name="T80" fmla="*/ 182 w 182"/>
                  <a:gd name="T81" fmla="*/ 57 h 5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82" h="57">
                    <a:moveTo>
                      <a:pt x="0" y="8"/>
                    </a:moveTo>
                    <a:lnTo>
                      <a:pt x="19" y="3"/>
                    </a:lnTo>
                    <a:lnTo>
                      <a:pt x="44" y="0"/>
                    </a:lnTo>
                    <a:lnTo>
                      <a:pt x="67" y="0"/>
                    </a:lnTo>
                    <a:lnTo>
                      <a:pt x="89" y="2"/>
                    </a:lnTo>
                    <a:lnTo>
                      <a:pt x="111" y="8"/>
                    </a:lnTo>
                    <a:lnTo>
                      <a:pt x="135" y="17"/>
                    </a:lnTo>
                    <a:lnTo>
                      <a:pt x="145" y="22"/>
                    </a:lnTo>
                    <a:lnTo>
                      <a:pt x="155" y="28"/>
                    </a:lnTo>
                    <a:lnTo>
                      <a:pt x="163" y="33"/>
                    </a:lnTo>
                    <a:lnTo>
                      <a:pt x="170" y="38"/>
                    </a:lnTo>
                    <a:lnTo>
                      <a:pt x="181" y="56"/>
                    </a:lnTo>
                    <a:lnTo>
                      <a:pt x="170" y="49"/>
                    </a:lnTo>
                    <a:lnTo>
                      <a:pt x="153" y="40"/>
                    </a:lnTo>
                    <a:lnTo>
                      <a:pt x="134" y="33"/>
                    </a:lnTo>
                    <a:lnTo>
                      <a:pt x="119" y="28"/>
                    </a:lnTo>
                    <a:lnTo>
                      <a:pt x="108" y="25"/>
                    </a:lnTo>
                    <a:lnTo>
                      <a:pt x="94" y="21"/>
                    </a:lnTo>
                    <a:lnTo>
                      <a:pt x="80" y="18"/>
                    </a:lnTo>
                    <a:lnTo>
                      <a:pt x="70" y="17"/>
                    </a:lnTo>
                    <a:lnTo>
                      <a:pt x="57" y="17"/>
                    </a:lnTo>
                    <a:lnTo>
                      <a:pt x="42" y="18"/>
                    </a:lnTo>
                    <a:lnTo>
                      <a:pt x="25" y="20"/>
                    </a:lnTo>
                    <a:lnTo>
                      <a:pt x="7" y="23"/>
                    </a:lnTo>
                    <a:lnTo>
                      <a:pt x="1" y="25"/>
                    </a:lnTo>
                    <a:lnTo>
                      <a:pt x="0" y="8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  <p:sp>
            <p:nvSpPr>
              <p:cNvPr id="33" name="Freeform 8"/>
              <p:cNvSpPr>
                <a:spLocks/>
              </p:cNvSpPr>
              <p:nvPr/>
            </p:nvSpPr>
            <p:spPr bwMode="auto">
              <a:xfrm>
                <a:off x="734" y="3494"/>
                <a:ext cx="1416" cy="514"/>
              </a:xfrm>
              <a:custGeom>
                <a:avLst/>
                <a:gdLst>
                  <a:gd name="T0" fmla="*/ 227202776 w 222"/>
                  <a:gd name="T1" fmla="*/ 2147483647 h 68"/>
                  <a:gd name="T2" fmla="*/ 2147483647 w 222"/>
                  <a:gd name="T3" fmla="*/ 2147483647 h 68"/>
                  <a:gd name="T4" fmla="*/ 2147483647 w 222"/>
                  <a:gd name="T5" fmla="*/ 0 h 68"/>
                  <a:gd name="T6" fmla="*/ 2147483647 w 222"/>
                  <a:gd name="T7" fmla="*/ 0 h 68"/>
                  <a:gd name="T8" fmla="*/ 2147483647 w 222"/>
                  <a:gd name="T9" fmla="*/ 1854012407 h 68"/>
                  <a:gd name="T10" fmla="*/ 2147483647 w 222"/>
                  <a:gd name="T11" fmla="*/ 2147483647 h 68"/>
                  <a:gd name="T12" fmla="*/ 2147483647 w 222"/>
                  <a:gd name="T13" fmla="*/ 2147483647 h 68"/>
                  <a:gd name="T14" fmla="*/ 2147483647 w 222"/>
                  <a:gd name="T15" fmla="*/ 2147483647 h 68"/>
                  <a:gd name="T16" fmla="*/ 2147483647 w 222"/>
                  <a:gd name="T17" fmla="*/ 2147483647 h 68"/>
                  <a:gd name="T18" fmla="*/ 2147483647 w 222"/>
                  <a:gd name="T19" fmla="*/ 2147483647 h 68"/>
                  <a:gd name="T20" fmla="*/ 2147483647 w 222"/>
                  <a:gd name="T21" fmla="*/ 2147483647 h 68"/>
                  <a:gd name="T22" fmla="*/ 2147483647 w 222"/>
                  <a:gd name="T23" fmla="*/ 2147483647 h 68"/>
                  <a:gd name="T24" fmla="*/ 2147483647 w 222"/>
                  <a:gd name="T25" fmla="*/ 2147483647 h 68"/>
                  <a:gd name="T26" fmla="*/ 2147483647 w 222"/>
                  <a:gd name="T27" fmla="*/ 2147483647 h 68"/>
                  <a:gd name="T28" fmla="*/ 2147483647 w 222"/>
                  <a:gd name="T29" fmla="*/ 2147483647 h 68"/>
                  <a:gd name="T30" fmla="*/ 2147483647 w 222"/>
                  <a:gd name="T31" fmla="*/ 2147483647 h 68"/>
                  <a:gd name="T32" fmla="*/ 2147483647 w 222"/>
                  <a:gd name="T33" fmla="*/ 2147483647 h 68"/>
                  <a:gd name="T34" fmla="*/ 2147483647 w 222"/>
                  <a:gd name="T35" fmla="*/ 2147483647 h 68"/>
                  <a:gd name="T36" fmla="*/ 2147483647 w 222"/>
                  <a:gd name="T37" fmla="*/ 2147483647 h 68"/>
                  <a:gd name="T38" fmla="*/ 2147483647 w 222"/>
                  <a:gd name="T39" fmla="*/ 2147483647 h 68"/>
                  <a:gd name="T40" fmla="*/ 1887691686 w 222"/>
                  <a:gd name="T41" fmla="*/ 2147483647 h 68"/>
                  <a:gd name="T42" fmla="*/ 0 w 222"/>
                  <a:gd name="T43" fmla="*/ 2147483647 h 68"/>
                  <a:gd name="T44" fmla="*/ 227202776 w 222"/>
                  <a:gd name="T45" fmla="*/ 2147483647 h 6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22"/>
                  <a:gd name="T70" fmla="*/ 0 h 68"/>
                  <a:gd name="T71" fmla="*/ 222 w 222"/>
                  <a:gd name="T72" fmla="*/ 68 h 68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22" h="68">
                    <a:moveTo>
                      <a:pt x="2" y="10"/>
                    </a:moveTo>
                    <a:lnTo>
                      <a:pt x="25" y="4"/>
                    </a:lnTo>
                    <a:lnTo>
                      <a:pt x="45" y="0"/>
                    </a:lnTo>
                    <a:lnTo>
                      <a:pt x="68" y="0"/>
                    </a:lnTo>
                    <a:lnTo>
                      <a:pt x="90" y="3"/>
                    </a:lnTo>
                    <a:lnTo>
                      <a:pt x="119" y="10"/>
                    </a:lnTo>
                    <a:lnTo>
                      <a:pt x="147" y="18"/>
                    </a:lnTo>
                    <a:lnTo>
                      <a:pt x="174" y="26"/>
                    </a:lnTo>
                    <a:lnTo>
                      <a:pt x="195" y="35"/>
                    </a:lnTo>
                    <a:lnTo>
                      <a:pt x="212" y="42"/>
                    </a:lnTo>
                    <a:lnTo>
                      <a:pt x="221" y="67"/>
                    </a:lnTo>
                    <a:lnTo>
                      <a:pt x="205" y="57"/>
                    </a:lnTo>
                    <a:lnTo>
                      <a:pt x="194" y="52"/>
                    </a:lnTo>
                    <a:lnTo>
                      <a:pt x="177" y="45"/>
                    </a:lnTo>
                    <a:lnTo>
                      <a:pt x="161" y="40"/>
                    </a:lnTo>
                    <a:lnTo>
                      <a:pt x="145" y="36"/>
                    </a:lnTo>
                    <a:lnTo>
                      <a:pt x="120" y="30"/>
                    </a:lnTo>
                    <a:lnTo>
                      <a:pt x="91" y="25"/>
                    </a:lnTo>
                    <a:lnTo>
                      <a:pt x="65" y="22"/>
                    </a:lnTo>
                    <a:lnTo>
                      <a:pt x="43" y="24"/>
                    </a:lnTo>
                    <a:lnTo>
                      <a:pt x="17" y="27"/>
                    </a:lnTo>
                    <a:lnTo>
                      <a:pt x="0" y="32"/>
                    </a:lnTo>
                    <a:lnTo>
                      <a:pt x="2" y="10"/>
                    </a:lnTo>
                  </a:path>
                </a:pathLst>
              </a:custGeom>
              <a:solidFill>
                <a:srgbClr val="FFCC66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  <p:sp>
            <p:nvSpPr>
              <p:cNvPr id="34" name="Freeform 9"/>
              <p:cNvSpPr>
                <a:spLocks/>
              </p:cNvSpPr>
              <p:nvPr/>
            </p:nvSpPr>
            <p:spPr bwMode="auto">
              <a:xfrm>
                <a:off x="2425" y="3139"/>
                <a:ext cx="204" cy="559"/>
              </a:xfrm>
              <a:custGeom>
                <a:avLst/>
                <a:gdLst>
                  <a:gd name="T0" fmla="*/ 2147483647 w 32"/>
                  <a:gd name="T1" fmla="*/ 2147483647 h 74"/>
                  <a:gd name="T2" fmla="*/ 2147483647 w 32"/>
                  <a:gd name="T3" fmla="*/ 2147483647 h 74"/>
                  <a:gd name="T4" fmla="*/ 2147483647 w 32"/>
                  <a:gd name="T5" fmla="*/ 2147483647 h 74"/>
                  <a:gd name="T6" fmla="*/ 2147483647 w 32"/>
                  <a:gd name="T7" fmla="*/ 2147483647 h 74"/>
                  <a:gd name="T8" fmla="*/ 2147483647 w 32"/>
                  <a:gd name="T9" fmla="*/ 2147483647 h 74"/>
                  <a:gd name="T10" fmla="*/ 2147483647 w 32"/>
                  <a:gd name="T11" fmla="*/ 2147483647 h 74"/>
                  <a:gd name="T12" fmla="*/ 1112992053 w 32"/>
                  <a:gd name="T13" fmla="*/ 2147483647 h 74"/>
                  <a:gd name="T14" fmla="*/ 0 w 32"/>
                  <a:gd name="T15" fmla="*/ 0 h 74"/>
                  <a:gd name="T16" fmla="*/ 103577304 w 32"/>
                  <a:gd name="T17" fmla="*/ 2147483647 h 74"/>
                  <a:gd name="T18" fmla="*/ 1216556276 w 32"/>
                  <a:gd name="T19" fmla="*/ 2147483647 h 74"/>
                  <a:gd name="T20" fmla="*/ 2147483647 w 32"/>
                  <a:gd name="T21" fmla="*/ 2147483647 h 7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2"/>
                  <a:gd name="T34" fmla="*/ 0 h 74"/>
                  <a:gd name="T35" fmla="*/ 32 w 32"/>
                  <a:gd name="T36" fmla="*/ 74 h 7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2" h="74">
                    <a:moveTo>
                      <a:pt x="29" y="73"/>
                    </a:moveTo>
                    <a:lnTo>
                      <a:pt x="31" y="65"/>
                    </a:lnTo>
                    <a:lnTo>
                      <a:pt x="31" y="52"/>
                    </a:lnTo>
                    <a:lnTo>
                      <a:pt x="31" y="37"/>
                    </a:lnTo>
                    <a:lnTo>
                      <a:pt x="29" y="24"/>
                    </a:lnTo>
                    <a:lnTo>
                      <a:pt x="28" y="11"/>
                    </a:lnTo>
                    <a:lnTo>
                      <a:pt x="10" y="6"/>
                    </a:lnTo>
                    <a:lnTo>
                      <a:pt x="0" y="0"/>
                    </a:lnTo>
                    <a:lnTo>
                      <a:pt x="1" y="17"/>
                    </a:lnTo>
                    <a:lnTo>
                      <a:pt x="11" y="47"/>
                    </a:lnTo>
                    <a:lnTo>
                      <a:pt x="29" y="73"/>
                    </a:lnTo>
                  </a:path>
                </a:pathLst>
              </a:custGeom>
              <a:solidFill>
                <a:srgbClr val="FFFF00"/>
              </a:solidFill>
              <a:ln w="12700" cap="rnd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  <p:sp>
            <p:nvSpPr>
              <p:cNvPr id="35" name="Freeform 10"/>
              <p:cNvSpPr>
                <a:spLocks/>
              </p:cNvSpPr>
              <p:nvPr/>
            </p:nvSpPr>
            <p:spPr bwMode="auto">
              <a:xfrm>
                <a:off x="2278" y="2542"/>
                <a:ext cx="319" cy="733"/>
              </a:xfrm>
              <a:custGeom>
                <a:avLst/>
                <a:gdLst>
                  <a:gd name="T0" fmla="*/ 2147483647 w 50"/>
                  <a:gd name="T1" fmla="*/ 2147483647 h 97"/>
                  <a:gd name="T2" fmla="*/ 2147483647 w 50"/>
                  <a:gd name="T3" fmla="*/ 2147483647 h 97"/>
                  <a:gd name="T4" fmla="*/ 2147483647 w 50"/>
                  <a:gd name="T5" fmla="*/ 2147483647 h 97"/>
                  <a:gd name="T6" fmla="*/ 1891444643 w 50"/>
                  <a:gd name="T7" fmla="*/ 2147483647 h 97"/>
                  <a:gd name="T8" fmla="*/ 999067680 w 50"/>
                  <a:gd name="T9" fmla="*/ 2147483647 h 97"/>
                  <a:gd name="T10" fmla="*/ 0 w 50"/>
                  <a:gd name="T11" fmla="*/ 0 h 97"/>
                  <a:gd name="T12" fmla="*/ 104131291 w 50"/>
                  <a:gd name="T13" fmla="*/ 2147483647 h 97"/>
                  <a:gd name="T14" fmla="*/ 104131291 w 50"/>
                  <a:gd name="T15" fmla="*/ 2147483647 h 97"/>
                  <a:gd name="T16" fmla="*/ 664357466 w 50"/>
                  <a:gd name="T17" fmla="*/ 2147483647 h 97"/>
                  <a:gd name="T18" fmla="*/ 1227150262 w 50"/>
                  <a:gd name="T19" fmla="*/ 2147483647 h 97"/>
                  <a:gd name="T20" fmla="*/ 1454768177 w 50"/>
                  <a:gd name="T21" fmla="*/ 2147483647 h 97"/>
                  <a:gd name="T22" fmla="*/ 1891444643 w 50"/>
                  <a:gd name="T23" fmla="*/ 2147483647 h 97"/>
                  <a:gd name="T24" fmla="*/ 2147483647 w 50"/>
                  <a:gd name="T25" fmla="*/ 2147483647 h 97"/>
                  <a:gd name="T26" fmla="*/ 2147483647 w 50"/>
                  <a:gd name="T27" fmla="*/ 2147483647 h 97"/>
                  <a:gd name="T28" fmla="*/ 2147483647 w 50"/>
                  <a:gd name="T29" fmla="*/ 2147483647 h 97"/>
                  <a:gd name="T30" fmla="*/ 2147483647 w 50"/>
                  <a:gd name="T31" fmla="*/ 2147483647 h 97"/>
                  <a:gd name="T32" fmla="*/ 2147483647 w 50"/>
                  <a:gd name="T33" fmla="*/ 2147483647 h 97"/>
                  <a:gd name="T34" fmla="*/ 2147483647 w 50"/>
                  <a:gd name="T35" fmla="*/ 2147483647 h 97"/>
                  <a:gd name="T36" fmla="*/ 2147483647 w 50"/>
                  <a:gd name="T37" fmla="*/ 2147483647 h 9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0"/>
                  <a:gd name="T58" fmla="*/ 0 h 97"/>
                  <a:gd name="T59" fmla="*/ 50 w 50"/>
                  <a:gd name="T60" fmla="*/ 97 h 9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0" h="97">
                    <a:moveTo>
                      <a:pt x="38" y="17"/>
                    </a:moveTo>
                    <a:lnTo>
                      <a:pt x="35" y="15"/>
                    </a:lnTo>
                    <a:lnTo>
                      <a:pt x="27" y="15"/>
                    </a:lnTo>
                    <a:lnTo>
                      <a:pt x="17" y="10"/>
                    </a:lnTo>
                    <a:lnTo>
                      <a:pt x="9" y="5"/>
                    </a:lnTo>
                    <a:lnTo>
                      <a:pt x="0" y="0"/>
                    </a:lnTo>
                    <a:lnTo>
                      <a:pt x="1" y="17"/>
                    </a:lnTo>
                    <a:lnTo>
                      <a:pt x="1" y="30"/>
                    </a:lnTo>
                    <a:lnTo>
                      <a:pt x="6" y="38"/>
                    </a:lnTo>
                    <a:lnTo>
                      <a:pt x="11" y="49"/>
                    </a:lnTo>
                    <a:lnTo>
                      <a:pt x="13" y="62"/>
                    </a:lnTo>
                    <a:lnTo>
                      <a:pt x="17" y="70"/>
                    </a:lnTo>
                    <a:lnTo>
                      <a:pt x="22" y="80"/>
                    </a:lnTo>
                    <a:lnTo>
                      <a:pt x="32" y="86"/>
                    </a:lnTo>
                    <a:lnTo>
                      <a:pt x="49" y="96"/>
                    </a:lnTo>
                    <a:lnTo>
                      <a:pt x="43" y="58"/>
                    </a:lnTo>
                    <a:lnTo>
                      <a:pt x="43" y="49"/>
                    </a:lnTo>
                    <a:lnTo>
                      <a:pt x="39" y="31"/>
                    </a:lnTo>
                    <a:lnTo>
                      <a:pt x="38" y="17"/>
                    </a:lnTo>
                  </a:path>
                </a:pathLst>
              </a:custGeom>
              <a:solidFill>
                <a:schemeClr val="accent2"/>
              </a:solidFill>
              <a:ln w="12700" cap="rnd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  <p:sp>
            <p:nvSpPr>
              <p:cNvPr id="36" name="Freeform 11"/>
              <p:cNvSpPr>
                <a:spLocks/>
              </p:cNvSpPr>
              <p:nvPr/>
            </p:nvSpPr>
            <p:spPr bwMode="auto">
              <a:xfrm>
                <a:off x="1595" y="2157"/>
                <a:ext cx="823" cy="982"/>
              </a:xfrm>
              <a:custGeom>
                <a:avLst/>
                <a:gdLst>
                  <a:gd name="T0" fmla="*/ 2014640984 w 129"/>
                  <a:gd name="T1" fmla="*/ 2147483647 h 130"/>
                  <a:gd name="T2" fmla="*/ 455561750 w 129"/>
                  <a:gd name="T3" fmla="*/ 2147483647 h 130"/>
                  <a:gd name="T4" fmla="*/ 104107869 w 129"/>
                  <a:gd name="T5" fmla="*/ 2147483647 h 130"/>
                  <a:gd name="T6" fmla="*/ 0 w 129"/>
                  <a:gd name="T7" fmla="*/ 2147483647 h 130"/>
                  <a:gd name="T8" fmla="*/ 332100784 w 129"/>
                  <a:gd name="T9" fmla="*/ 2147483647 h 130"/>
                  <a:gd name="T10" fmla="*/ 787662228 w 129"/>
                  <a:gd name="T11" fmla="*/ 635745172 h 130"/>
                  <a:gd name="T12" fmla="*/ 2147483647 w 129"/>
                  <a:gd name="T13" fmla="*/ 0 h 130"/>
                  <a:gd name="T14" fmla="*/ 2147483647 w 129"/>
                  <a:gd name="T15" fmla="*/ 635745172 h 130"/>
                  <a:gd name="T16" fmla="*/ 2147483647 w 129"/>
                  <a:gd name="T17" fmla="*/ 2147483647 h 130"/>
                  <a:gd name="T18" fmla="*/ 2147483647 w 129"/>
                  <a:gd name="T19" fmla="*/ 2147483647 h 130"/>
                  <a:gd name="T20" fmla="*/ 2147483647 w 129"/>
                  <a:gd name="T21" fmla="*/ 2147483647 h 130"/>
                  <a:gd name="T22" fmla="*/ 2147483647 w 129"/>
                  <a:gd name="T23" fmla="*/ 2147483647 h 130"/>
                  <a:gd name="T24" fmla="*/ 2147483647 w 129"/>
                  <a:gd name="T25" fmla="*/ 2147483647 h 130"/>
                  <a:gd name="T26" fmla="*/ 2147483647 w 129"/>
                  <a:gd name="T27" fmla="*/ 2147483647 h 130"/>
                  <a:gd name="T28" fmla="*/ 2147483647 w 129"/>
                  <a:gd name="T29" fmla="*/ 2147483647 h 130"/>
                  <a:gd name="T30" fmla="*/ 2147483647 w 129"/>
                  <a:gd name="T31" fmla="*/ 2147483647 h 130"/>
                  <a:gd name="T32" fmla="*/ 2147483647 w 129"/>
                  <a:gd name="T33" fmla="*/ 2147483647 h 130"/>
                  <a:gd name="T34" fmla="*/ 2147483647 w 129"/>
                  <a:gd name="T35" fmla="*/ 2147483647 h 130"/>
                  <a:gd name="T36" fmla="*/ 2147483647 w 129"/>
                  <a:gd name="T37" fmla="*/ 2147483647 h 130"/>
                  <a:gd name="T38" fmla="*/ 2147483647 w 129"/>
                  <a:gd name="T39" fmla="*/ 2147483647 h 130"/>
                  <a:gd name="T40" fmla="*/ 2014640984 w 129"/>
                  <a:gd name="T41" fmla="*/ 2147483647 h 13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29"/>
                  <a:gd name="T64" fmla="*/ 0 h 130"/>
                  <a:gd name="T65" fmla="*/ 129 w 129"/>
                  <a:gd name="T66" fmla="*/ 130 h 13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29" h="130">
                    <a:moveTo>
                      <a:pt x="18" y="114"/>
                    </a:moveTo>
                    <a:lnTo>
                      <a:pt x="4" y="87"/>
                    </a:lnTo>
                    <a:lnTo>
                      <a:pt x="1" y="79"/>
                    </a:lnTo>
                    <a:lnTo>
                      <a:pt x="0" y="61"/>
                    </a:lnTo>
                    <a:lnTo>
                      <a:pt x="3" y="15"/>
                    </a:lnTo>
                    <a:lnTo>
                      <a:pt x="7" y="1"/>
                    </a:lnTo>
                    <a:lnTo>
                      <a:pt x="23" y="0"/>
                    </a:lnTo>
                    <a:lnTo>
                      <a:pt x="59" y="1"/>
                    </a:lnTo>
                    <a:lnTo>
                      <a:pt x="88" y="9"/>
                    </a:lnTo>
                    <a:lnTo>
                      <a:pt x="111" y="25"/>
                    </a:lnTo>
                    <a:lnTo>
                      <a:pt x="111" y="29"/>
                    </a:lnTo>
                    <a:lnTo>
                      <a:pt x="107" y="47"/>
                    </a:lnTo>
                    <a:lnTo>
                      <a:pt x="111" y="79"/>
                    </a:lnTo>
                    <a:lnTo>
                      <a:pt x="119" y="105"/>
                    </a:lnTo>
                    <a:lnTo>
                      <a:pt x="128" y="129"/>
                    </a:lnTo>
                    <a:lnTo>
                      <a:pt x="112" y="127"/>
                    </a:lnTo>
                    <a:lnTo>
                      <a:pt x="96" y="121"/>
                    </a:lnTo>
                    <a:lnTo>
                      <a:pt x="78" y="114"/>
                    </a:lnTo>
                    <a:lnTo>
                      <a:pt x="63" y="114"/>
                    </a:lnTo>
                    <a:lnTo>
                      <a:pt x="41" y="112"/>
                    </a:lnTo>
                    <a:lnTo>
                      <a:pt x="18" y="114"/>
                    </a:lnTo>
                  </a:path>
                </a:pathLst>
              </a:custGeom>
              <a:solidFill>
                <a:schemeClr val="accent2"/>
              </a:solidFill>
              <a:ln w="12700" cap="rnd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  <p:sp>
            <p:nvSpPr>
              <p:cNvPr id="37" name="Freeform 12"/>
              <p:cNvSpPr>
                <a:spLocks/>
              </p:cNvSpPr>
              <p:nvPr/>
            </p:nvSpPr>
            <p:spPr bwMode="auto">
              <a:xfrm>
                <a:off x="1372" y="2081"/>
                <a:ext cx="262" cy="756"/>
              </a:xfrm>
              <a:custGeom>
                <a:avLst/>
                <a:gdLst>
                  <a:gd name="T0" fmla="*/ 0 w 41"/>
                  <a:gd name="T1" fmla="*/ 0 h 100"/>
                  <a:gd name="T2" fmla="*/ 675759759 w 41"/>
                  <a:gd name="T3" fmla="*/ 1855926937 h 100"/>
                  <a:gd name="T4" fmla="*/ 1242765583 w 41"/>
                  <a:gd name="T5" fmla="*/ 2147483647 h 100"/>
                  <a:gd name="T6" fmla="*/ 1582144051 w 41"/>
                  <a:gd name="T7" fmla="*/ 2147483647 h 100"/>
                  <a:gd name="T8" fmla="*/ 1938070075 w 41"/>
                  <a:gd name="T9" fmla="*/ 2147483647 h 100"/>
                  <a:gd name="T10" fmla="*/ 2147483647 w 41"/>
                  <a:gd name="T11" fmla="*/ 2147483647 h 100"/>
                  <a:gd name="T12" fmla="*/ 2147483647 w 41"/>
                  <a:gd name="T13" fmla="*/ 2147483647 h 100"/>
                  <a:gd name="T14" fmla="*/ 2147483647 w 41"/>
                  <a:gd name="T15" fmla="*/ 2147483647 h 100"/>
                  <a:gd name="T16" fmla="*/ 2147483647 w 41"/>
                  <a:gd name="T17" fmla="*/ 2147483647 h 100"/>
                  <a:gd name="T18" fmla="*/ 2147483647 w 41"/>
                  <a:gd name="T19" fmla="*/ 2147483647 h 100"/>
                  <a:gd name="T20" fmla="*/ 2147483647 w 41"/>
                  <a:gd name="T21" fmla="*/ 2147483647 h 100"/>
                  <a:gd name="T22" fmla="*/ 2147483647 w 41"/>
                  <a:gd name="T23" fmla="*/ 2147483647 h 100"/>
                  <a:gd name="T24" fmla="*/ 2147483647 w 41"/>
                  <a:gd name="T25" fmla="*/ 2147483647 h 100"/>
                  <a:gd name="T26" fmla="*/ 2147483647 w 41"/>
                  <a:gd name="T27" fmla="*/ 2147483647 h 100"/>
                  <a:gd name="T28" fmla="*/ 2147483647 w 41"/>
                  <a:gd name="T29" fmla="*/ 2147483647 h 100"/>
                  <a:gd name="T30" fmla="*/ 2147483647 w 41"/>
                  <a:gd name="T31" fmla="*/ 2147483647 h 100"/>
                  <a:gd name="T32" fmla="*/ 2147483647 w 41"/>
                  <a:gd name="T33" fmla="*/ 2147483647 h 100"/>
                  <a:gd name="T34" fmla="*/ 1473807270 w 41"/>
                  <a:gd name="T35" fmla="*/ 2147483647 h 100"/>
                  <a:gd name="T36" fmla="*/ 1137433954 w 41"/>
                  <a:gd name="T37" fmla="*/ 2147483647 h 100"/>
                  <a:gd name="T38" fmla="*/ 906395539 w 41"/>
                  <a:gd name="T39" fmla="*/ 2147483647 h 100"/>
                  <a:gd name="T40" fmla="*/ 675759759 w 41"/>
                  <a:gd name="T41" fmla="*/ 2147483647 h 100"/>
                  <a:gd name="T42" fmla="*/ 0 w 41"/>
                  <a:gd name="T43" fmla="*/ 2147483647 h 100"/>
                  <a:gd name="T44" fmla="*/ 0 w 41"/>
                  <a:gd name="T45" fmla="*/ 0 h 10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41"/>
                  <a:gd name="T70" fmla="*/ 0 h 100"/>
                  <a:gd name="T71" fmla="*/ 41 w 41"/>
                  <a:gd name="T72" fmla="*/ 100 h 10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41" h="100">
                    <a:moveTo>
                      <a:pt x="0" y="0"/>
                    </a:moveTo>
                    <a:lnTo>
                      <a:pt x="6" y="3"/>
                    </a:lnTo>
                    <a:lnTo>
                      <a:pt x="11" y="6"/>
                    </a:lnTo>
                    <a:lnTo>
                      <a:pt x="14" y="8"/>
                    </a:lnTo>
                    <a:lnTo>
                      <a:pt x="17" y="9"/>
                    </a:lnTo>
                    <a:lnTo>
                      <a:pt x="21" y="10"/>
                    </a:lnTo>
                    <a:lnTo>
                      <a:pt x="26" y="11"/>
                    </a:lnTo>
                    <a:lnTo>
                      <a:pt x="33" y="12"/>
                    </a:lnTo>
                    <a:lnTo>
                      <a:pt x="40" y="13"/>
                    </a:lnTo>
                    <a:lnTo>
                      <a:pt x="38" y="28"/>
                    </a:lnTo>
                    <a:lnTo>
                      <a:pt x="33" y="49"/>
                    </a:lnTo>
                    <a:lnTo>
                      <a:pt x="33" y="62"/>
                    </a:lnTo>
                    <a:lnTo>
                      <a:pt x="34" y="68"/>
                    </a:lnTo>
                    <a:lnTo>
                      <a:pt x="33" y="75"/>
                    </a:lnTo>
                    <a:lnTo>
                      <a:pt x="35" y="99"/>
                    </a:lnTo>
                    <a:lnTo>
                      <a:pt x="29" y="87"/>
                    </a:lnTo>
                    <a:lnTo>
                      <a:pt x="20" y="69"/>
                    </a:lnTo>
                    <a:lnTo>
                      <a:pt x="13" y="51"/>
                    </a:lnTo>
                    <a:lnTo>
                      <a:pt x="10" y="40"/>
                    </a:lnTo>
                    <a:lnTo>
                      <a:pt x="8" y="35"/>
                    </a:lnTo>
                    <a:lnTo>
                      <a:pt x="6" y="29"/>
                    </a:lnTo>
                    <a:lnTo>
                      <a:pt x="0" y="11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2"/>
              </a:solidFill>
              <a:ln w="12700" cap="rnd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  <p:sp>
            <p:nvSpPr>
              <p:cNvPr id="38" name="Freeform 13"/>
              <p:cNvSpPr>
                <a:spLocks/>
              </p:cNvSpPr>
              <p:nvPr/>
            </p:nvSpPr>
            <p:spPr bwMode="auto">
              <a:xfrm>
                <a:off x="447" y="1968"/>
                <a:ext cx="1225" cy="945"/>
              </a:xfrm>
              <a:custGeom>
                <a:avLst/>
                <a:gdLst>
                  <a:gd name="T0" fmla="*/ 0 w 192"/>
                  <a:gd name="T1" fmla="*/ 2147483647 h 125"/>
                  <a:gd name="T2" fmla="*/ 664485726 w 192"/>
                  <a:gd name="T3" fmla="*/ 2147483647 h 125"/>
                  <a:gd name="T4" fmla="*/ 1227393668 w 192"/>
                  <a:gd name="T5" fmla="*/ 2147483647 h 125"/>
                  <a:gd name="T6" fmla="*/ 2015461643 w 192"/>
                  <a:gd name="T7" fmla="*/ 2147483647 h 125"/>
                  <a:gd name="T8" fmla="*/ 2147483647 w 192"/>
                  <a:gd name="T9" fmla="*/ 2147483647 h 125"/>
                  <a:gd name="T10" fmla="*/ 2147483647 w 192"/>
                  <a:gd name="T11" fmla="*/ 1205289175 h 125"/>
                  <a:gd name="T12" fmla="*/ 2147483647 w 192"/>
                  <a:gd name="T13" fmla="*/ 640736818 h 125"/>
                  <a:gd name="T14" fmla="*/ 2147483647 w 192"/>
                  <a:gd name="T15" fmla="*/ 0 h 125"/>
                  <a:gd name="T16" fmla="*/ 2147483647 w 192"/>
                  <a:gd name="T17" fmla="*/ 0 h 125"/>
                  <a:gd name="T18" fmla="*/ 2147483647 w 192"/>
                  <a:gd name="T19" fmla="*/ 0 h 125"/>
                  <a:gd name="T20" fmla="*/ 2147483647 w 192"/>
                  <a:gd name="T21" fmla="*/ 0 h 125"/>
                  <a:gd name="T22" fmla="*/ 2147483647 w 192"/>
                  <a:gd name="T23" fmla="*/ 1205289175 h 125"/>
                  <a:gd name="T24" fmla="*/ 2147483647 w 192"/>
                  <a:gd name="T25" fmla="*/ 1855927050 h 125"/>
                  <a:gd name="T26" fmla="*/ 2147483647 w 192"/>
                  <a:gd name="T27" fmla="*/ 2147483647 h 125"/>
                  <a:gd name="T28" fmla="*/ 2147483647 w 192"/>
                  <a:gd name="T29" fmla="*/ 2147483647 h 125"/>
                  <a:gd name="T30" fmla="*/ 2147483647 w 192"/>
                  <a:gd name="T31" fmla="*/ 2147483647 h 125"/>
                  <a:gd name="T32" fmla="*/ 2147483647 w 192"/>
                  <a:gd name="T33" fmla="*/ 2147483647 h 125"/>
                  <a:gd name="T34" fmla="*/ 2147483647 w 192"/>
                  <a:gd name="T35" fmla="*/ 2147483647 h 125"/>
                  <a:gd name="T36" fmla="*/ 2147483647 w 192"/>
                  <a:gd name="T37" fmla="*/ 2147483647 h 125"/>
                  <a:gd name="T38" fmla="*/ 2147483647 w 192"/>
                  <a:gd name="T39" fmla="*/ 2147483647 h 125"/>
                  <a:gd name="T40" fmla="*/ 2147483647 w 192"/>
                  <a:gd name="T41" fmla="*/ 2147483647 h 125"/>
                  <a:gd name="T42" fmla="*/ 2147483647 w 192"/>
                  <a:gd name="T43" fmla="*/ 2147483647 h 125"/>
                  <a:gd name="T44" fmla="*/ 2147483647 w 192"/>
                  <a:gd name="T45" fmla="*/ 2147483647 h 125"/>
                  <a:gd name="T46" fmla="*/ 2147483647 w 192"/>
                  <a:gd name="T47" fmla="*/ 2147483647 h 125"/>
                  <a:gd name="T48" fmla="*/ 2147483647 w 192"/>
                  <a:gd name="T49" fmla="*/ 2147483647 h 125"/>
                  <a:gd name="T50" fmla="*/ 2147483647 w 192"/>
                  <a:gd name="T51" fmla="*/ 2147483647 h 125"/>
                  <a:gd name="T52" fmla="*/ 2147483647 w 192"/>
                  <a:gd name="T53" fmla="*/ 2147483647 h 125"/>
                  <a:gd name="T54" fmla="*/ 2147483647 w 192"/>
                  <a:gd name="T55" fmla="*/ 2147483647 h 125"/>
                  <a:gd name="T56" fmla="*/ 2147483647 w 192"/>
                  <a:gd name="T57" fmla="*/ 2147483647 h 125"/>
                  <a:gd name="T58" fmla="*/ 2147483647 w 192"/>
                  <a:gd name="T59" fmla="*/ 2147483647 h 125"/>
                  <a:gd name="T60" fmla="*/ 2147483647 w 192"/>
                  <a:gd name="T61" fmla="*/ 2147483647 h 125"/>
                  <a:gd name="T62" fmla="*/ 2147483647 w 192"/>
                  <a:gd name="T63" fmla="*/ 2147483647 h 125"/>
                  <a:gd name="T64" fmla="*/ 2147483647 w 192"/>
                  <a:gd name="T65" fmla="*/ 2147483647 h 125"/>
                  <a:gd name="T66" fmla="*/ 2147483647 w 192"/>
                  <a:gd name="T67" fmla="*/ 2147483647 h 125"/>
                  <a:gd name="T68" fmla="*/ 2147483647 w 192"/>
                  <a:gd name="T69" fmla="*/ 2147483647 h 125"/>
                  <a:gd name="T70" fmla="*/ 2147483647 w 192"/>
                  <a:gd name="T71" fmla="*/ 2147483647 h 125"/>
                  <a:gd name="T72" fmla="*/ 2147483647 w 192"/>
                  <a:gd name="T73" fmla="*/ 2147483647 h 125"/>
                  <a:gd name="T74" fmla="*/ 2147483647 w 192"/>
                  <a:gd name="T75" fmla="*/ 2147483647 h 125"/>
                  <a:gd name="T76" fmla="*/ 2015461643 w 192"/>
                  <a:gd name="T77" fmla="*/ 2147483647 h 125"/>
                  <a:gd name="T78" fmla="*/ 1787740748 w 192"/>
                  <a:gd name="T79" fmla="*/ 2147483647 h 125"/>
                  <a:gd name="T80" fmla="*/ 1348340330 w 192"/>
                  <a:gd name="T81" fmla="*/ 2147483647 h 125"/>
                  <a:gd name="T82" fmla="*/ 788003254 w 192"/>
                  <a:gd name="T83" fmla="*/ 2147483647 h 125"/>
                  <a:gd name="T84" fmla="*/ 332281042 w 192"/>
                  <a:gd name="T85" fmla="*/ 2147483647 h 125"/>
                  <a:gd name="T86" fmla="*/ 0 w 192"/>
                  <a:gd name="T87" fmla="*/ 2147483647 h 125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92"/>
                  <a:gd name="T133" fmla="*/ 0 h 125"/>
                  <a:gd name="T134" fmla="*/ 192 w 192"/>
                  <a:gd name="T135" fmla="*/ 125 h 125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92" h="125">
                    <a:moveTo>
                      <a:pt x="0" y="21"/>
                    </a:moveTo>
                    <a:lnTo>
                      <a:pt x="6" y="16"/>
                    </a:lnTo>
                    <a:lnTo>
                      <a:pt x="11" y="13"/>
                    </a:lnTo>
                    <a:lnTo>
                      <a:pt x="18" y="10"/>
                    </a:lnTo>
                    <a:lnTo>
                      <a:pt x="29" y="6"/>
                    </a:lnTo>
                    <a:lnTo>
                      <a:pt x="40" y="2"/>
                    </a:lnTo>
                    <a:lnTo>
                      <a:pt x="50" y="1"/>
                    </a:lnTo>
                    <a:lnTo>
                      <a:pt x="60" y="0"/>
                    </a:lnTo>
                    <a:lnTo>
                      <a:pt x="72" y="0"/>
                    </a:lnTo>
                    <a:lnTo>
                      <a:pt x="87" y="0"/>
                    </a:lnTo>
                    <a:lnTo>
                      <a:pt x="100" y="0"/>
                    </a:lnTo>
                    <a:lnTo>
                      <a:pt x="113" y="2"/>
                    </a:lnTo>
                    <a:lnTo>
                      <a:pt x="121" y="3"/>
                    </a:lnTo>
                    <a:lnTo>
                      <a:pt x="132" y="7"/>
                    </a:lnTo>
                    <a:lnTo>
                      <a:pt x="142" y="11"/>
                    </a:lnTo>
                    <a:lnTo>
                      <a:pt x="149" y="15"/>
                    </a:lnTo>
                    <a:lnTo>
                      <a:pt x="154" y="17"/>
                    </a:lnTo>
                    <a:lnTo>
                      <a:pt x="155" y="25"/>
                    </a:lnTo>
                    <a:lnTo>
                      <a:pt x="156" y="29"/>
                    </a:lnTo>
                    <a:lnTo>
                      <a:pt x="157" y="39"/>
                    </a:lnTo>
                    <a:lnTo>
                      <a:pt x="161" y="53"/>
                    </a:lnTo>
                    <a:lnTo>
                      <a:pt x="166" y="67"/>
                    </a:lnTo>
                    <a:lnTo>
                      <a:pt x="173" y="87"/>
                    </a:lnTo>
                    <a:lnTo>
                      <a:pt x="182" y="107"/>
                    </a:lnTo>
                    <a:lnTo>
                      <a:pt x="187" y="117"/>
                    </a:lnTo>
                    <a:lnTo>
                      <a:pt x="191" y="124"/>
                    </a:lnTo>
                    <a:lnTo>
                      <a:pt x="180" y="117"/>
                    </a:lnTo>
                    <a:lnTo>
                      <a:pt x="170" y="110"/>
                    </a:lnTo>
                    <a:lnTo>
                      <a:pt x="156" y="104"/>
                    </a:lnTo>
                    <a:lnTo>
                      <a:pt x="140" y="97"/>
                    </a:lnTo>
                    <a:lnTo>
                      <a:pt x="124" y="92"/>
                    </a:lnTo>
                    <a:lnTo>
                      <a:pt x="109" y="89"/>
                    </a:lnTo>
                    <a:lnTo>
                      <a:pt x="90" y="87"/>
                    </a:lnTo>
                    <a:lnTo>
                      <a:pt x="72" y="86"/>
                    </a:lnTo>
                    <a:lnTo>
                      <a:pt x="54" y="87"/>
                    </a:lnTo>
                    <a:lnTo>
                      <a:pt x="36" y="90"/>
                    </a:lnTo>
                    <a:lnTo>
                      <a:pt x="20" y="95"/>
                    </a:lnTo>
                    <a:lnTo>
                      <a:pt x="20" y="87"/>
                    </a:lnTo>
                    <a:lnTo>
                      <a:pt x="18" y="75"/>
                    </a:lnTo>
                    <a:lnTo>
                      <a:pt x="16" y="62"/>
                    </a:lnTo>
                    <a:lnTo>
                      <a:pt x="12" y="50"/>
                    </a:lnTo>
                    <a:lnTo>
                      <a:pt x="7" y="38"/>
                    </a:lnTo>
                    <a:lnTo>
                      <a:pt x="3" y="28"/>
                    </a:lnTo>
                    <a:lnTo>
                      <a:pt x="0" y="21"/>
                    </a:lnTo>
                  </a:path>
                </a:pathLst>
              </a:custGeom>
              <a:solidFill>
                <a:schemeClr val="accent2"/>
              </a:solidFill>
              <a:ln w="12700" cap="rnd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  <p:sp>
            <p:nvSpPr>
              <p:cNvPr id="39" name="Freeform 14"/>
              <p:cNvSpPr>
                <a:spLocks/>
              </p:cNvSpPr>
              <p:nvPr/>
            </p:nvSpPr>
            <p:spPr bwMode="auto">
              <a:xfrm>
                <a:off x="2520" y="2542"/>
                <a:ext cx="409" cy="733"/>
              </a:xfrm>
              <a:custGeom>
                <a:avLst/>
                <a:gdLst>
                  <a:gd name="T0" fmla="*/ 2147483647 w 64"/>
                  <a:gd name="T1" fmla="*/ 2147483647 h 97"/>
                  <a:gd name="T2" fmla="*/ 2147483647 w 64"/>
                  <a:gd name="T3" fmla="*/ 2147483647 h 97"/>
                  <a:gd name="T4" fmla="*/ 2147483647 w 64"/>
                  <a:gd name="T5" fmla="*/ 2147483647 h 97"/>
                  <a:gd name="T6" fmla="*/ 2147483647 w 64"/>
                  <a:gd name="T7" fmla="*/ 2147483647 h 97"/>
                  <a:gd name="T8" fmla="*/ 1474403806 w 64"/>
                  <a:gd name="T9" fmla="*/ 2147483647 h 97"/>
                  <a:gd name="T10" fmla="*/ 906781607 w 64"/>
                  <a:gd name="T11" fmla="*/ 2147483647 h 97"/>
                  <a:gd name="T12" fmla="*/ 676067475 w 64"/>
                  <a:gd name="T13" fmla="*/ 2147483647 h 97"/>
                  <a:gd name="T14" fmla="*/ 570276813 w 64"/>
                  <a:gd name="T15" fmla="*/ 2147483647 h 97"/>
                  <a:gd name="T16" fmla="*/ 570276813 w 64"/>
                  <a:gd name="T17" fmla="*/ 2147483647 h 97"/>
                  <a:gd name="T18" fmla="*/ 570276813 w 64"/>
                  <a:gd name="T19" fmla="*/ 2147483647 h 97"/>
                  <a:gd name="T20" fmla="*/ 105790535 w 64"/>
                  <a:gd name="T21" fmla="*/ 2147483647 h 97"/>
                  <a:gd name="T22" fmla="*/ 105790535 w 64"/>
                  <a:gd name="T23" fmla="*/ 2147483647 h 97"/>
                  <a:gd name="T24" fmla="*/ 0 w 64"/>
                  <a:gd name="T25" fmla="*/ 2147483647 h 97"/>
                  <a:gd name="T26" fmla="*/ 0 w 64"/>
                  <a:gd name="T27" fmla="*/ 2147483647 h 97"/>
                  <a:gd name="T28" fmla="*/ 0 w 64"/>
                  <a:gd name="T29" fmla="*/ 2147483647 h 97"/>
                  <a:gd name="T30" fmla="*/ 1474403806 w 64"/>
                  <a:gd name="T31" fmla="*/ 1850326220 h 97"/>
                  <a:gd name="T32" fmla="*/ 2147483647 w 64"/>
                  <a:gd name="T33" fmla="*/ 637391934 h 97"/>
                  <a:gd name="T34" fmla="*/ 2147483647 w 64"/>
                  <a:gd name="T35" fmla="*/ 0 h 97"/>
                  <a:gd name="T36" fmla="*/ 2147483647 w 64"/>
                  <a:gd name="T37" fmla="*/ 1201575056 h 97"/>
                  <a:gd name="T38" fmla="*/ 2147483647 w 64"/>
                  <a:gd name="T39" fmla="*/ 2147483647 h 97"/>
                  <a:gd name="T40" fmla="*/ 2147483647 w 64"/>
                  <a:gd name="T41" fmla="*/ 2147483647 h 97"/>
                  <a:gd name="T42" fmla="*/ 2147483647 w 64"/>
                  <a:gd name="T43" fmla="*/ 2147483647 h 97"/>
                  <a:gd name="T44" fmla="*/ 2147483647 w 64"/>
                  <a:gd name="T45" fmla="*/ 2147483647 h 97"/>
                  <a:gd name="T46" fmla="*/ 2147483647 w 64"/>
                  <a:gd name="T47" fmla="*/ 2147483647 h 97"/>
                  <a:gd name="T48" fmla="*/ 2147483647 w 64"/>
                  <a:gd name="T49" fmla="*/ 2147483647 h 97"/>
                  <a:gd name="T50" fmla="*/ 2147483647 w 64"/>
                  <a:gd name="T51" fmla="*/ 2147483647 h 97"/>
                  <a:gd name="T52" fmla="*/ 2147483647 w 64"/>
                  <a:gd name="T53" fmla="*/ 2147483647 h 97"/>
                  <a:gd name="T54" fmla="*/ 2147483647 w 64"/>
                  <a:gd name="T55" fmla="*/ 2147483647 h 9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64"/>
                  <a:gd name="T85" fmla="*/ 0 h 97"/>
                  <a:gd name="T86" fmla="*/ 64 w 64"/>
                  <a:gd name="T87" fmla="*/ 97 h 9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64" h="97">
                    <a:moveTo>
                      <a:pt x="63" y="88"/>
                    </a:moveTo>
                    <a:lnTo>
                      <a:pt x="49" y="85"/>
                    </a:lnTo>
                    <a:lnTo>
                      <a:pt x="37" y="85"/>
                    </a:lnTo>
                    <a:lnTo>
                      <a:pt x="26" y="85"/>
                    </a:lnTo>
                    <a:lnTo>
                      <a:pt x="13" y="89"/>
                    </a:lnTo>
                    <a:lnTo>
                      <a:pt x="8" y="96"/>
                    </a:lnTo>
                    <a:lnTo>
                      <a:pt x="6" y="83"/>
                    </a:lnTo>
                    <a:lnTo>
                      <a:pt x="5" y="77"/>
                    </a:lnTo>
                    <a:lnTo>
                      <a:pt x="5" y="66"/>
                    </a:lnTo>
                    <a:lnTo>
                      <a:pt x="1" y="51"/>
                    </a:lnTo>
                    <a:lnTo>
                      <a:pt x="1" y="39"/>
                    </a:lnTo>
                    <a:lnTo>
                      <a:pt x="0" y="27"/>
                    </a:lnTo>
                    <a:lnTo>
                      <a:pt x="0" y="14"/>
                    </a:lnTo>
                    <a:lnTo>
                      <a:pt x="0" y="6"/>
                    </a:lnTo>
                    <a:lnTo>
                      <a:pt x="13" y="3"/>
                    </a:lnTo>
                    <a:lnTo>
                      <a:pt x="32" y="1"/>
                    </a:lnTo>
                    <a:lnTo>
                      <a:pt x="43" y="0"/>
                    </a:lnTo>
                    <a:lnTo>
                      <a:pt x="60" y="2"/>
                    </a:lnTo>
                    <a:lnTo>
                      <a:pt x="55" y="12"/>
                    </a:lnTo>
                    <a:lnTo>
                      <a:pt x="53" y="22"/>
                    </a:lnTo>
                    <a:lnTo>
                      <a:pt x="53" y="30"/>
                    </a:lnTo>
                    <a:lnTo>
                      <a:pt x="53" y="39"/>
                    </a:lnTo>
                    <a:lnTo>
                      <a:pt x="51" y="48"/>
                    </a:lnTo>
                    <a:lnTo>
                      <a:pt x="53" y="58"/>
                    </a:lnTo>
                    <a:lnTo>
                      <a:pt x="55" y="67"/>
                    </a:lnTo>
                    <a:lnTo>
                      <a:pt x="59" y="77"/>
                    </a:lnTo>
                    <a:lnTo>
                      <a:pt x="63" y="88"/>
                    </a:lnTo>
                  </a:path>
                </a:pathLst>
              </a:custGeom>
              <a:solidFill>
                <a:schemeClr val="accent2"/>
              </a:solidFill>
              <a:ln w="12700" cap="rnd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  <p:sp>
            <p:nvSpPr>
              <p:cNvPr id="40" name="Freeform 15"/>
              <p:cNvSpPr>
                <a:spLocks/>
              </p:cNvSpPr>
              <p:nvPr/>
            </p:nvSpPr>
            <p:spPr bwMode="auto">
              <a:xfrm>
                <a:off x="2578" y="3192"/>
                <a:ext cx="453" cy="431"/>
              </a:xfrm>
              <a:custGeom>
                <a:avLst/>
                <a:gdLst>
                  <a:gd name="T0" fmla="*/ 2147483647 w 71"/>
                  <a:gd name="T1" fmla="*/ 2147483647 h 57"/>
                  <a:gd name="T2" fmla="*/ 2147483647 w 71"/>
                  <a:gd name="T3" fmla="*/ 2147483647 h 57"/>
                  <a:gd name="T4" fmla="*/ 2147483647 w 71"/>
                  <a:gd name="T5" fmla="*/ 2147483647 h 57"/>
                  <a:gd name="T6" fmla="*/ 2147483647 w 71"/>
                  <a:gd name="T7" fmla="*/ 1206827261 h 57"/>
                  <a:gd name="T8" fmla="*/ 2147483647 w 71"/>
                  <a:gd name="T9" fmla="*/ 0 h 57"/>
                  <a:gd name="T10" fmla="*/ 2147483647 w 71"/>
                  <a:gd name="T11" fmla="*/ 0 h 57"/>
                  <a:gd name="T12" fmla="*/ 560379798 w 71"/>
                  <a:gd name="T13" fmla="*/ 1859874899 h 57"/>
                  <a:gd name="T14" fmla="*/ 0 w 71"/>
                  <a:gd name="T15" fmla="*/ 2147483647 h 57"/>
                  <a:gd name="T16" fmla="*/ 104154455 w 71"/>
                  <a:gd name="T17" fmla="*/ 2147483647 h 57"/>
                  <a:gd name="T18" fmla="*/ 104154455 w 71"/>
                  <a:gd name="T19" fmla="*/ 2147483647 h 57"/>
                  <a:gd name="T20" fmla="*/ 104154455 w 71"/>
                  <a:gd name="T21" fmla="*/ 2147483647 h 57"/>
                  <a:gd name="T22" fmla="*/ 228144994 w 71"/>
                  <a:gd name="T23" fmla="*/ 2147483647 h 57"/>
                  <a:gd name="T24" fmla="*/ 332299526 w 71"/>
                  <a:gd name="T25" fmla="*/ 2147483647 h 57"/>
                  <a:gd name="T26" fmla="*/ 664534534 w 71"/>
                  <a:gd name="T27" fmla="*/ 2147483647 h 57"/>
                  <a:gd name="T28" fmla="*/ 1683296438 w 71"/>
                  <a:gd name="T29" fmla="*/ 2147483647 h 57"/>
                  <a:gd name="T30" fmla="*/ 2147483647 w 71"/>
                  <a:gd name="T31" fmla="*/ 2147483647 h 57"/>
                  <a:gd name="T32" fmla="*/ 2147483647 w 71"/>
                  <a:gd name="T33" fmla="*/ 2147483647 h 57"/>
                  <a:gd name="T34" fmla="*/ 2147483647 w 71"/>
                  <a:gd name="T35" fmla="*/ 2147483647 h 57"/>
                  <a:gd name="T36" fmla="*/ 2147483647 w 71"/>
                  <a:gd name="T37" fmla="*/ 2147483647 h 5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1"/>
                  <a:gd name="T58" fmla="*/ 0 h 57"/>
                  <a:gd name="T59" fmla="*/ 71 w 71"/>
                  <a:gd name="T60" fmla="*/ 57 h 5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1" h="57">
                    <a:moveTo>
                      <a:pt x="70" y="52"/>
                    </a:moveTo>
                    <a:lnTo>
                      <a:pt x="61" y="34"/>
                    </a:lnTo>
                    <a:lnTo>
                      <a:pt x="57" y="15"/>
                    </a:lnTo>
                    <a:lnTo>
                      <a:pt x="53" y="2"/>
                    </a:lnTo>
                    <a:lnTo>
                      <a:pt x="39" y="0"/>
                    </a:lnTo>
                    <a:lnTo>
                      <a:pt x="26" y="0"/>
                    </a:lnTo>
                    <a:lnTo>
                      <a:pt x="5" y="3"/>
                    </a:lnTo>
                    <a:lnTo>
                      <a:pt x="0" y="4"/>
                    </a:lnTo>
                    <a:lnTo>
                      <a:pt x="1" y="15"/>
                    </a:lnTo>
                    <a:lnTo>
                      <a:pt x="1" y="28"/>
                    </a:lnTo>
                    <a:lnTo>
                      <a:pt x="1" y="38"/>
                    </a:lnTo>
                    <a:lnTo>
                      <a:pt x="2" y="44"/>
                    </a:lnTo>
                    <a:lnTo>
                      <a:pt x="3" y="53"/>
                    </a:lnTo>
                    <a:lnTo>
                      <a:pt x="6" y="56"/>
                    </a:lnTo>
                    <a:lnTo>
                      <a:pt x="15" y="49"/>
                    </a:lnTo>
                    <a:lnTo>
                      <a:pt x="32" y="48"/>
                    </a:lnTo>
                    <a:lnTo>
                      <a:pt x="47" y="48"/>
                    </a:lnTo>
                    <a:lnTo>
                      <a:pt x="59" y="50"/>
                    </a:lnTo>
                    <a:lnTo>
                      <a:pt x="70" y="52"/>
                    </a:lnTo>
                  </a:path>
                </a:pathLst>
              </a:custGeom>
              <a:solidFill>
                <a:srgbClr val="FFFF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  <p:sp>
            <p:nvSpPr>
              <p:cNvPr id="41" name="Freeform 16"/>
              <p:cNvSpPr>
                <a:spLocks/>
              </p:cNvSpPr>
              <p:nvPr/>
            </p:nvSpPr>
            <p:spPr bwMode="auto">
              <a:xfrm>
                <a:off x="1742" y="2981"/>
                <a:ext cx="842" cy="597"/>
              </a:xfrm>
              <a:custGeom>
                <a:avLst/>
                <a:gdLst>
                  <a:gd name="T0" fmla="*/ 2147483647 w 132"/>
                  <a:gd name="T1" fmla="*/ 2147483647 h 79"/>
                  <a:gd name="T2" fmla="*/ 2147483647 w 132"/>
                  <a:gd name="T3" fmla="*/ 2147483647 h 79"/>
                  <a:gd name="T4" fmla="*/ 2147483647 w 132"/>
                  <a:gd name="T5" fmla="*/ 2147483647 h 79"/>
                  <a:gd name="T6" fmla="*/ 2147483647 w 132"/>
                  <a:gd name="T7" fmla="*/ 2147483647 h 79"/>
                  <a:gd name="T8" fmla="*/ 2147483647 w 132"/>
                  <a:gd name="T9" fmla="*/ 2147483647 h 79"/>
                  <a:gd name="T10" fmla="*/ 2147483647 w 132"/>
                  <a:gd name="T11" fmla="*/ 2147483647 h 79"/>
                  <a:gd name="T12" fmla="*/ 2147483647 w 132"/>
                  <a:gd name="T13" fmla="*/ 2147483647 h 79"/>
                  <a:gd name="T14" fmla="*/ 2147483647 w 132"/>
                  <a:gd name="T15" fmla="*/ 2147483647 h 79"/>
                  <a:gd name="T16" fmla="*/ 2147483647 w 132"/>
                  <a:gd name="T17" fmla="*/ 2147483647 h 79"/>
                  <a:gd name="T18" fmla="*/ 2147483647 w 132"/>
                  <a:gd name="T19" fmla="*/ 2147483647 h 79"/>
                  <a:gd name="T20" fmla="*/ 2147483647 w 132"/>
                  <a:gd name="T21" fmla="*/ 2147483647 h 79"/>
                  <a:gd name="T22" fmla="*/ 2147483647 w 132"/>
                  <a:gd name="T23" fmla="*/ 2147483647 h 79"/>
                  <a:gd name="T24" fmla="*/ 2147483647 w 132"/>
                  <a:gd name="T25" fmla="*/ 0 h 79"/>
                  <a:gd name="T26" fmla="*/ 0 w 132"/>
                  <a:gd name="T27" fmla="*/ 2147483647 h 79"/>
                  <a:gd name="T28" fmla="*/ 1345795432 w 132"/>
                  <a:gd name="T29" fmla="*/ 2147483647 h 79"/>
                  <a:gd name="T30" fmla="*/ 2147483647 w 132"/>
                  <a:gd name="T31" fmla="*/ 2147483647 h 79"/>
                  <a:gd name="T32" fmla="*/ 2147483647 w 132"/>
                  <a:gd name="T33" fmla="*/ 2147483647 h 7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2"/>
                  <a:gd name="T52" fmla="*/ 0 h 79"/>
                  <a:gd name="T53" fmla="*/ 132 w 132"/>
                  <a:gd name="T54" fmla="*/ 79 h 7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2" h="79">
                    <a:moveTo>
                      <a:pt x="24" y="58"/>
                    </a:moveTo>
                    <a:lnTo>
                      <a:pt x="41" y="58"/>
                    </a:lnTo>
                    <a:lnTo>
                      <a:pt x="67" y="58"/>
                    </a:lnTo>
                    <a:lnTo>
                      <a:pt x="96" y="64"/>
                    </a:lnTo>
                    <a:lnTo>
                      <a:pt x="116" y="71"/>
                    </a:lnTo>
                    <a:lnTo>
                      <a:pt x="129" y="78"/>
                    </a:lnTo>
                    <a:lnTo>
                      <a:pt x="131" y="76"/>
                    </a:lnTo>
                    <a:lnTo>
                      <a:pt x="120" y="55"/>
                    </a:lnTo>
                    <a:lnTo>
                      <a:pt x="114" y="34"/>
                    </a:lnTo>
                    <a:lnTo>
                      <a:pt x="106" y="20"/>
                    </a:lnTo>
                    <a:lnTo>
                      <a:pt x="77" y="12"/>
                    </a:lnTo>
                    <a:lnTo>
                      <a:pt x="55" y="4"/>
                    </a:lnTo>
                    <a:lnTo>
                      <a:pt x="20" y="0"/>
                    </a:lnTo>
                    <a:lnTo>
                      <a:pt x="0" y="4"/>
                    </a:lnTo>
                    <a:lnTo>
                      <a:pt x="12" y="30"/>
                    </a:lnTo>
                    <a:lnTo>
                      <a:pt x="20" y="50"/>
                    </a:lnTo>
                    <a:lnTo>
                      <a:pt x="24" y="58"/>
                    </a:lnTo>
                  </a:path>
                </a:pathLst>
              </a:custGeom>
              <a:solidFill>
                <a:srgbClr val="FFFF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  <p:sp>
            <p:nvSpPr>
              <p:cNvPr id="42" name="Freeform 17"/>
              <p:cNvSpPr>
                <a:spLocks/>
              </p:cNvSpPr>
              <p:nvPr/>
            </p:nvSpPr>
            <p:spPr bwMode="auto">
              <a:xfrm>
                <a:off x="594" y="2633"/>
                <a:ext cx="1276" cy="741"/>
              </a:xfrm>
              <a:custGeom>
                <a:avLst/>
                <a:gdLst>
                  <a:gd name="T0" fmla="*/ 0 w 200"/>
                  <a:gd name="T1" fmla="*/ 2147483647 h 98"/>
                  <a:gd name="T2" fmla="*/ 1348078277 w 200"/>
                  <a:gd name="T3" fmla="*/ 2147483647 h 98"/>
                  <a:gd name="T4" fmla="*/ 2147483647 w 200"/>
                  <a:gd name="T5" fmla="*/ 2147483647 h 98"/>
                  <a:gd name="T6" fmla="*/ 2147483647 w 200"/>
                  <a:gd name="T7" fmla="*/ 2147483647 h 98"/>
                  <a:gd name="T8" fmla="*/ 2147483647 w 200"/>
                  <a:gd name="T9" fmla="*/ 2147483647 h 98"/>
                  <a:gd name="T10" fmla="*/ 2147483647 w 200"/>
                  <a:gd name="T11" fmla="*/ 2147483647 h 98"/>
                  <a:gd name="T12" fmla="*/ 2147483647 w 200"/>
                  <a:gd name="T13" fmla="*/ 2147483647 h 98"/>
                  <a:gd name="T14" fmla="*/ 2147483647 w 200"/>
                  <a:gd name="T15" fmla="*/ 2147483647 h 98"/>
                  <a:gd name="T16" fmla="*/ 2147483647 w 200"/>
                  <a:gd name="T17" fmla="*/ 2147483647 h 98"/>
                  <a:gd name="T18" fmla="*/ 2147483647 w 200"/>
                  <a:gd name="T19" fmla="*/ 2147483647 h 98"/>
                  <a:gd name="T20" fmla="*/ 2147483647 w 200"/>
                  <a:gd name="T21" fmla="*/ 2147483647 h 98"/>
                  <a:gd name="T22" fmla="*/ 2147483647 w 200"/>
                  <a:gd name="T23" fmla="*/ 2147483647 h 98"/>
                  <a:gd name="T24" fmla="*/ 2147483647 w 200"/>
                  <a:gd name="T25" fmla="*/ 2147483647 h 98"/>
                  <a:gd name="T26" fmla="*/ 2147483647 w 200"/>
                  <a:gd name="T27" fmla="*/ 641550946 h 98"/>
                  <a:gd name="T28" fmla="*/ 2147483647 w 200"/>
                  <a:gd name="T29" fmla="*/ 0 h 98"/>
                  <a:gd name="T30" fmla="*/ 1891444643 w 200"/>
                  <a:gd name="T31" fmla="*/ 1859607214 h 98"/>
                  <a:gd name="T32" fmla="*/ 0 w 200"/>
                  <a:gd name="T33" fmla="*/ 2147483647 h 98"/>
                  <a:gd name="T34" fmla="*/ 104131291 w 200"/>
                  <a:gd name="T35" fmla="*/ 2147483647 h 98"/>
                  <a:gd name="T36" fmla="*/ 104131291 w 200"/>
                  <a:gd name="T37" fmla="*/ 2147483647 h 98"/>
                  <a:gd name="T38" fmla="*/ 0 w 200"/>
                  <a:gd name="T39" fmla="*/ 2147483647 h 9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200"/>
                  <a:gd name="T61" fmla="*/ 0 h 98"/>
                  <a:gd name="T62" fmla="*/ 200 w 200"/>
                  <a:gd name="T63" fmla="*/ 98 h 98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200" h="98">
                    <a:moveTo>
                      <a:pt x="0" y="62"/>
                    </a:moveTo>
                    <a:lnTo>
                      <a:pt x="12" y="58"/>
                    </a:lnTo>
                    <a:lnTo>
                      <a:pt x="38" y="55"/>
                    </a:lnTo>
                    <a:lnTo>
                      <a:pt x="60" y="55"/>
                    </a:lnTo>
                    <a:lnTo>
                      <a:pt x="86" y="59"/>
                    </a:lnTo>
                    <a:lnTo>
                      <a:pt x="120" y="69"/>
                    </a:lnTo>
                    <a:lnTo>
                      <a:pt x="174" y="86"/>
                    </a:lnTo>
                    <a:lnTo>
                      <a:pt x="199" y="97"/>
                    </a:lnTo>
                    <a:lnTo>
                      <a:pt x="184" y="66"/>
                    </a:lnTo>
                    <a:lnTo>
                      <a:pt x="171" y="43"/>
                    </a:lnTo>
                    <a:lnTo>
                      <a:pt x="164" y="35"/>
                    </a:lnTo>
                    <a:lnTo>
                      <a:pt x="138" y="20"/>
                    </a:lnTo>
                    <a:lnTo>
                      <a:pt x="105" y="7"/>
                    </a:lnTo>
                    <a:lnTo>
                      <a:pt x="67" y="1"/>
                    </a:lnTo>
                    <a:lnTo>
                      <a:pt x="36" y="0"/>
                    </a:lnTo>
                    <a:lnTo>
                      <a:pt x="17" y="3"/>
                    </a:lnTo>
                    <a:lnTo>
                      <a:pt x="0" y="11"/>
                    </a:lnTo>
                    <a:lnTo>
                      <a:pt x="1" y="23"/>
                    </a:lnTo>
                    <a:lnTo>
                      <a:pt x="1" y="47"/>
                    </a:lnTo>
                    <a:lnTo>
                      <a:pt x="0" y="62"/>
                    </a:lnTo>
                  </a:path>
                </a:pathLst>
              </a:custGeom>
              <a:solidFill>
                <a:srgbClr val="FFFF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  <p:sp>
            <p:nvSpPr>
              <p:cNvPr id="43" name="Freeform 18"/>
              <p:cNvSpPr>
                <a:spLocks/>
              </p:cNvSpPr>
              <p:nvPr/>
            </p:nvSpPr>
            <p:spPr bwMode="auto">
              <a:xfrm>
                <a:off x="1449" y="3555"/>
                <a:ext cx="567" cy="378"/>
              </a:xfrm>
              <a:custGeom>
                <a:avLst/>
                <a:gdLst>
                  <a:gd name="T0" fmla="*/ 0 w 89"/>
                  <a:gd name="T1" fmla="*/ 0 h 50"/>
                  <a:gd name="T2" fmla="*/ 328406593 w 89"/>
                  <a:gd name="T3" fmla="*/ 2147483647 h 50"/>
                  <a:gd name="T4" fmla="*/ 1435458602 w 89"/>
                  <a:gd name="T5" fmla="*/ 2147483647 h 50"/>
                  <a:gd name="T6" fmla="*/ 2147483647 w 89"/>
                  <a:gd name="T7" fmla="*/ 2147483647 h 50"/>
                  <a:gd name="T8" fmla="*/ 2147483647 w 89"/>
                  <a:gd name="T9" fmla="*/ 2147483647 h 50"/>
                  <a:gd name="T10" fmla="*/ 2147483647 w 89"/>
                  <a:gd name="T11" fmla="*/ 2147483647 h 50"/>
                  <a:gd name="T12" fmla="*/ 2147483647 w 89"/>
                  <a:gd name="T13" fmla="*/ 2147483647 h 50"/>
                  <a:gd name="T14" fmla="*/ 2147483647 w 89"/>
                  <a:gd name="T15" fmla="*/ 2147483647 h 50"/>
                  <a:gd name="T16" fmla="*/ 2147483647 w 89"/>
                  <a:gd name="T17" fmla="*/ 2147483647 h 50"/>
                  <a:gd name="T18" fmla="*/ 2147483647 w 89"/>
                  <a:gd name="T19" fmla="*/ 2147483647 h 50"/>
                  <a:gd name="T20" fmla="*/ 2147483647 w 89"/>
                  <a:gd name="T21" fmla="*/ 2147483647 h 50"/>
                  <a:gd name="T22" fmla="*/ 2147483647 w 89"/>
                  <a:gd name="T23" fmla="*/ 2147483647 h 50"/>
                  <a:gd name="T24" fmla="*/ 2147483647 w 89"/>
                  <a:gd name="T25" fmla="*/ 2147483647 h 50"/>
                  <a:gd name="T26" fmla="*/ 0 w 89"/>
                  <a:gd name="T27" fmla="*/ 0 h 5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89"/>
                  <a:gd name="T43" fmla="*/ 0 h 50"/>
                  <a:gd name="T44" fmla="*/ 89 w 89"/>
                  <a:gd name="T45" fmla="*/ 50 h 5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89" h="50">
                    <a:moveTo>
                      <a:pt x="0" y="0"/>
                    </a:moveTo>
                    <a:lnTo>
                      <a:pt x="3" y="49"/>
                    </a:lnTo>
                    <a:lnTo>
                      <a:pt x="13" y="43"/>
                    </a:lnTo>
                    <a:lnTo>
                      <a:pt x="21" y="38"/>
                    </a:lnTo>
                    <a:lnTo>
                      <a:pt x="35" y="35"/>
                    </a:lnTo>
                    <a:lnTo>
                      <a:pt x="47" y="38"/>
                    </a:lnTo>
                    <a:lnTo>
                      <a:pt x="61" y="39"/>
                    </a:lnTo>
                    <a:lnTo>
                      <a:pt x="77" y="41"/>
                    </a:lnTo>
                    <a:lnTo>
                      <a:pt x="87" y="36"/>
                    </a:lnTo>
                    <a:lnTo>
                      <a:pt x="88" y="29"/>
                    </a:lnTo>
                    <a:lnTo>
                      <a:pt x="78" y="25"/>
                    </a:lnTo>
                    <a:lnTo>
                      <a:pt x="54" y="11"/>
                    </a:lnTo>
                    <a:lnTo>
                      <a:pt x="29" y="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CC66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  <p:sp>
            <p:nvSpPr>
              <p:cNvPr id="44" name="Freeform 19"/>
              <p:cNvSpPr>
                <a:spLocks/>
              </p:cNvSpPr>
              <p:nvPr/>
            </p:nvSpPr>
            <p:spPr bwMode="auto">
              <a:xfrm>
                <a:off x="505" y="3018"/>
                <a:ext cx="1511" cy="779"/>
              </a:xfrm>
              <a:custGeom>
                <a:avLst/>
                <a:gdLst>
                  <a:gd name="T0" fmla="*/ 1444230616 w 237"/>
                  <a:gd name="T1" fmla="*/ 2147483647 h 103"/>
                  <a:gd name="T2" fmla="*/ 2147483647 w 237"/>
                  <a:gd name="T3" fmla="*/ 1862761431 h 103"/>
                  <a:gd name="T4" fmla="*/ 2147483647 w 237"/>
                  <a:gd name="T5" fmla="*/ 0 h 103"/>
                  <a:gd name="T6" fmla="*/ 2147483647 w 237"/>
                  <a:gd name="T7" fmla="*/ 0 h 103"/>
                  <a:gd name="T8" fmla="*/ 2147483647 w 237"/>
                  <a:gd name="T9" fmla="*/ 652620413 h 103"/>
                  <a:gd name="T10" fmla="*/ 2147483647 w 237"/>
                  <a:gd name="T11" fmla="*/ 1210143681 h 103"/>
                  <a:gd name="T12" fmla="*/ 2147483647 w 237"/>
                  <a:gd name="T13" fmla="*/ 2147483647 h 103"/>
                  <a:gd name="T14" fmla="*/ 2147483647 w 237"/>
                  <a:gd name="T15" fmla="*/ 2147483647 h 103"/>
                  <a:gd name="T16" fmla="*/ 2147483647 w 237"/>
                  <a:gd name="T17" fmla="*/ 2147483647 h 103"/>
                  <a:gd name="T18" fmla="*/ 2147483647 w 237"/>
                  <a:gd name="T19" fmla="*/ 2147483647 h 103"/>
                  <a:gd name="T20" fmla="*/ 2147483647 w 237"/>
                  <a:gd name="T21" fmla="*/ 2147483647 h 103"/>
                  <a:gd name="T22" fmla="*/ 2147483647 w 237"/>
                  <a:gd name="T23" fmla="*/ 2147483647 h 103"/>
                  <a:gd name="T24" fmla="*/ 2147483647 w 237"/>
                  <a:gd name="T25" fmla="*/ 2147483647 h 103"/>
                  <a:gd name="T26" fmla="*/ 2147483647 w 237"/>
                  <a:gd name="T27" fmla="*/ 2147483647 h 103"/>
                  <a:gd name="T28" fmla="*/ 2147483647 w 237"/>
                  <a:gd name="T29" fmla="*/ 2147483647 h 103"/>
                  <a:gd name="T30" fmla="*/ 2147483647 w 237"/>
                  <a:gd name="T31" fmla="*/ 2147483647 h 103"/>
                  <a:gd name="T32" fmla="*/ 2147483647 w 237"/>
                  <a:gd name="T33" fmla="*/ 2147483647 h 103"/>
                  <a:gd name="T34" fmla="*/ 2147483647 w 237"/>
                  <a:gd name="T35" fmla="*/ 2147483647 h 103"/>
                  <a:gd name="T36" fmla="*/ 2147483647 w 237"/>
                  <a:gd name="T37" fmla="*/ 2147483647 h 103"/>
                  <a:gd name="T38" fmla="*/ 2147483647 w 237"/>
                  <a:gd name="T39" fmla="*/ 2147483647 h 103"/>
                  <a:gd name="T40" fmla="*/ 2147483647 w 237"/>
                  <a:gd name="T41" fmla="*/ 2147483647 h 103"/>
                  <a:gd name="T42" fmla="*/ 2147483647 w 237"/>
                  <a:gd name="T43" fmla="*/ 2147483647 h 103"/>
                  <a:gd name="T44" fmla="*/ 0 w 237"/>
                  <a:gd name="T45" fmla="*/ 2147483647 h 103"/>
                  <a:gd name="T46" fmla="*/ 103619916 w 237"/>
                  <a:gd name="T47" fmla="*/ 2147483647 h 103"/>
                  <a:gd name="T48" fmla="*/ 557074265 w 237"/>
                  <a:gd name="T49" fmla="*/ 2147483647 h 103"/>
                  <a:gd name="T50" fmla="*/ 660631574 w 237"/>
                  <a:gd name="T51" fmla="*/ 2147483647 h 103"/>
                  <a:gd name="T52" fmla="*/ 990776292 w 237"/>
                  <a:gd name="T53" fmla="*/ 2147483647 h 103"/>
                  <a:gd name="T54" fmla="*/ 1340137152 w 237"/>
                  <a:gd name="T55" fmla="*/ 2147483647 h 103"/>
                  <a:gd name="T56" fmla="*/ 1444230616 w 237"/>
                  <a:gd name="T57" fmla="*/ 2147483647 h 103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37"/>
                  <a:gd name="T88" fmla="*/ 0 h 103"/>
                  <a:gd name="T89" fmla="*/ 237 w 237"/>
                  <a:gd name="T90" fmla="*/ 103 h 103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37" h="103">
                    <a:moveTo>
                      <a:pt x="13" y="7"/>
                    </a:moveTo>
                    <a:lnTo>
                      <a:pt x="29" y="3"/>
                    </a:lnTo>
                    <a:lnTo>
                      <a:pt x="45" y="0"/>
                    </a:lnTo>
                    <a:lnTo>
                      <a:pt x="61" y="0"/>
                    </a:lnTo>
                    <a:lnTo>
                      <a:pt x="75" y="1"/>
                    </a:lnTo>
                    <a:lnTo>
                      <a:pt x="88" y="2"/>
                    </a:lnTo>
                    <a:lnTo>
                      <a:pt x="105" y="6"/>
                    </a:lnTo>
                    <a:lnTo>
                      <a:pt x="144" y="16"/>
                    </a:lnTo>
                    <a:lnTo>
                      <a:pt x="165" y="22"/>
                    </a:lnTo>
                    <a:lnTo>
                      <a:pt x="199" y="34"/>
                    </a:lnTo>
                    <a:lnTo>
                      <a:pt x="215" y="42"/>
                    </a:lnTo>
                    <a:lnTo>
                      <a:pt x="236" y="102"/>
                    </a:lnTo>
                    <a:lnTo>
                      <a:pt x="232" y="97"/>
                    </a:lnTo>
                    <a:lnTo>
                      <a:pt x="224" y="93"/>
                    </a:lnTo>
                    <a:lnTo>
                      <a:pt x="211" y="86"/>
                    </a:lnTo>
                    <a:lnTo>
                      <a:pt x="192" y="80"/>
                    </a:lnTo>
                    <a:lnTo>
                      <a:pt x="169" y="74"/>
                    </a:lnTo>
                    <a:lnTo>
                      <a:pt x="138" y="68"/>
                    </a:lnTo>
                    <a:lnTo>
                      <a:pt x="115" y="66"/>
                    </a:lnTo>
                    <a:lnTo>
                      <a:pt x="86" y="65"/>
                    </a:lnTo>
                    <a:lnTo>
                      <a:pt x="54" y="70"/>
                    </a:lnTo>
                    <a:lnTo>
                      <a:pt x="23" y="76"/>
                    </a:lnTo>
                    <a:lnTo>
                      <a:pt x="0" y="82"/>
                    </a:lnTo>
                    <a:lnTo>
                      <a:pt x="1" y="74"/>
                    </a:lnTo>
                    <a:lnTo>
                      <a:pt x="5" y="61"/>
                    </a:lnTo>
                    <a:lnTo>
                      <a:pt x="6" y="51"/>
                    </a:lnTo>
                    <a:lnTo>
                      <a:pt x="9" y="37"/>
                    </a:lnTo>
                    <a:lnTo>
                      <a:pt x="12" y="24"/>
                    </a:lnTo>
                    <a:lnTo>
                      <a:pt x="13" y="7"/>
                    </a:lnTo>
                  </a:path>
                </a:pathLst>
              </a:custGeom>
              <a:solidFill>
                <a:srgbClr val="FFFF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  <p:sp>
            <p:nvSpPr>
              <p:cNvPr id="45" name="Freeform 20"/>
              <p:cNvSpPr>
                <a:spLocks/>
              </p:cNvSpPr>
              <p:nvPr/>
            </p:nvSpPr>
            <p:spPr bwMode="auto">
              <a:xfrm>
                <a:off x="2501" y="3887"/>
                <a:ext cx="185" cy="212"/>
              </a:xfrm>
              <a:custGeom>
                <a:avLst/>
                <a:gdLst>
                  <a:gd name="T0" fmla="*/ 1678531454 w 29"/>
                  <a:gd name="T1" fmla="*/ 2147483647 h 28"/>
                  <a:gd name="T2" fmla="*/ 0 w 29"/>
                  <a:gd name="T3" fmla="*/ 0 h 28"/>
                  <a:gd name="T4" fmla="*/ 2147483647 w 29"/>
                  <a:gd name="T5" fmla="*/ 2147483647 h 28"/>
                  <a:gd name="T6" fmla="*/ 2147483647 w 29"/>
                  <a:gd name="T7" fmla="*/ 2147483647 h 28"/>
                  <a:gd name="T8" fmla="*/ 1678531454 w 29"/>
                  <a:gd name="T9" fmla="*/ 2147483647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28"/>
                  <a:gd name="T17" fmla="*/ 29 w 29"/>
                  <a:gd name="T18" fmla="*/ 28 h 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28">
                    <a:moveTo>
                      <a:pt x="15" y="27"/>
                    </a:moveTo>
                    <a:lnTo>
                      <a:pt x="0" y="0"/>
                    </a:lnTo>
                    <a:lnTo>
                      <a:pt x="28" y="11"/>
                    </a:lnTo>
                    <a:lnTo>
                      <a:pt x="26" y="21"/>
                    </a:lnTo>
                    <a:lnTo>
                      <a:pt x="15" y="27"/>
                    </a:lnTo>
                  </a:path>
                </a:pathLst>
              </a:custGeom>
              <a:solidFill>
                <a:srgbClr val="FFCC66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  <p:sp>
            <p:nvSpPr>
              <p:cNvPr id="46" name="Freeform 21"/>
              <p:cNvSpPr>
                <a:spLocks/>
              </p:cNvSpPr>
              <p:nvPr/>
            </p:nvSpPr>
            <p:spPr bwMode="auto">
              <a:xfrm>
                <a:off x="1474" y="3404"/>
                <a:ext cx="1199" cy="635"/>
              </a:xfrm>
              <a:custGeom>
                <a:avLst/>
                <a:gdLst>
                  <a:gd name="T0" fmla="*/ 2147483647 w 188"/>
                  <a:gd name="T1" fmla="*/ 2147483647 h 84"/>
                  <a:gd name="T2" fmla="*/ 2147483647 w 188"/>
                  <a:gd name="T3" fmla="*/ 2147483647 h 84"/>
                  <a:gd name="T4" fmla="*/ 2147483647 w 188"/>
                  <a:gd name="T5" fmla="*/ 2147483647 h 84"/>
                  <a:gd name="T6" fmla="*/ 2147483647 w 188"/>
                  <a:gd name="T7" fmla="*/ 2147483647 h 84"/>
                  <a:gd name="T8" fmla="*/ 2147483647 w 188"/>
                  <a:gd name="T9" fmla="*/ 2147483647 h 84"/>
                  <a:gd name="T10" fmla="*/ 2147483647 w 188"/>
                  <a:gd name="T11" fmla="*/ 2147483647 h 84"/>
                  <a:gd name="T12" fmla="*/ 2147483647 w 188"/>
                  <a:gd name="T13" fmla="*/ 2147483647 h 84"/>
                  <a:gd name="T14" fmla="*/ 2147483647 w 188"/>
                  <a:gd name="T15" fmla="*/ 2147483647 h 84"/>
                  <a:gd name="T16" fmla="*/ 2147483647 w 188"/>
                  <a:gd name="T17" fmla="*/ 2147483647 h 84"/>
                  <a:gd name="T18" fmla="*/ 2147483647 w 188"/>
                  <a:gd name="T19" fmla="*/ 1204833806 h 84"/>
                  <a:gd name="T20" fmla="*/ 2147483647 w 188"/>
                  <a:gd name="T21" fmla="*/ 0 h 84"/>
                  <a:gd name="T22" fmla="*/ 2147483647 w 188"/>
                  <a:gd name="T23" fmla="*/ 0 h 84"/>
                  <a:gd name="T24" fmla="*/ 2147483647 w 188"/>
                  <a:gd name="T25" fmla="*/ 640483990 h 84"/>
                  <a:gd name="T26" fmla="*/ 2147483647 w 188"/>
                  <a:gd name="T27" fmla="*/ 2147483647 h 84"/>
                  <a:gd name="T28" fmla="*/ 2147483647 w 188"/>
                  <a:gd name="T29" fmla="*/ 2147483647 h 84"/>
                  <a:gd name="T30" fmla="*/ 2147483647 w 188"/>
                  <a:gd name="T31" fmla="*/ 2147483647 h 84"/>
                  <a:gd name="T32" fmla="*/ 2147483647 w 188"/>
                  <a:gd name="T33" fmla="*/ 2147483647 h 84"/>
                  <a:gd name="T34" fmla="*/ 2147483647 w 188"/>
                  <a:gd name="T35" fmla="*/ 2147483647 h 84"/>
                  <a:gd name="T36" fmla="*/ 996128060 w 188"/>
                  <a:gd name="T37" fmla="*/ 2147483647 h 84"/>
                  <a:gd name="T38" fmla="*/ 0 w 188"/>
                  <a:gd name="T39" fmla="*/ 2147483647 h 84"/>
                  <a:gd name="T40" fmla="*/ 785376582 w 188"/>
                  <a:gd name="T41" fmla="*/ 2147483647 h 84"/>
                  <a:gd name="T42" fmla="*/ 1885741689 w 188"/>
                  <a:gd name="T43" fmla="*/ 2147483647 h 84"/>
                  <a:gd name="T44" fmla="*/ 2147483647 w 188"/>
                  <a:gd name="T45" fmla="*/ 2147483647 h 84"/>
                  <a:gd name="T46" fmla="*/ 2147483647 w 188"/>
                  <a:gd name="T47" fmla="*/ 2147483647 h 84"/>
                  <a:gd name="T48" fmla="*/ 2147483647 w 188"/>
                  <a:gd name="T49" fmla="*/ 2147483647 h 84"/>
                  <a:gd name="T50" fmla="*/ 2147483647 w 188"/>
                  <a:gd name="T51" fmla="*/ 2147483647 h 84"/>
                  <a:gd name="T52" fmla="*/ 2147483647 w 188"/>
                  <a:gd name="T53" fmla="*/ 2147483647 h 84"/>
                  <a:gd name="T54" fmla="*/ 2147483647 w 188"/>
                  <a:gd name="T55" fmla="*/ 2147483647 h 84"/>
                  <a:gd name="T56" fmla="*/ 2147483647 w 188"/>
                  <a:gd name="T57" fmla="*/ 2147483647 h 84"/>
                  <a:gd name="T58" fmla="*/ 2147483647 w 188"/>
                  <a:gd name="T59" fmla="*/ 2147483647 h 84"/>
                  <a:gd name="T60" fmla="*/ 2147483647 w 188"/>
                  <a:gd name="T61" fmla="*/ 2147483647 h 84"/>
                  <a:gd name="T62" fmla="*/ 2147483647 w 188"/>
                  <a:gd name="T63" fmla="*/ 2147483647 h 84"/>
                  <a:gd name="T64" fmla="*/ 2147483647 w 188"/>
                  <a:gd name="T65" fmla="*/ 2147483647 h 84"/>
                  <a:gd name="T66" fmla="*/ 2147483647 w 188"/>
                  <a:gd name="T67" fmla="*/ 2147483647 h 84"/>
                  <a:gd name="T68" fmla="*/ 2147483647 w 188"/>
                  <a:gd name="T69" fmla="*/ 2147483647 h 8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88"/>
                  <a:gd name="T106" fmla="*/ 0 h 84"/>
                  <a:gd name="T107" fmla="*/ 188 w 188"/>
                  <a:gd name="T108" fmla="*/ 84 h 84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88" h="84">
                    <a:moveTo>
                      <a:pt x="181" y="83"/>
                    </a:moveTo>
                    <a:lnTo>
                      <a:pt x="183" y="69"/>
                    </a:lnTo>
                    <a:lnTo>
                      <a:pt x="187" y="58"/>
                    </a:lnTo>
                    <a:lnTo>
                      <a:pt x="182" y="43"/>
                    </a:lnTo>
                    <a:lnTo>
                      <a:pt x="179" y="30"/>
                    </a:lnTo>
                    <a:lnTo>
                      <a:pt x="174" y="22"/>
                    </a:lnTo>
                    <a:lnTo>
                      <a:pt x="168" y="19"/>
                    </a:lnTo>
                    <a:lnTo>
                      <a:pt x="147" y="10"/>
                    </a:lnTo>
                    <a:lnTo>
                      <a:pt x="128" y="4"/>
                    </a:lnTo>
                    <a:lnTo>
                      <a:pt x="113" y="2"/>
                    </a:lnTo>
                    <a:lnTo>
                      <a:pt x="91" y="0"/>
                    </a:lnTo>
                    <a:lnTo>
                      <a:pt x="73" y="0"/>
                    </a:lnTo>
                    <a:lnTo>
                      <a:pt x="65" y="1"/>
                    </a:lnTo>
                    <a:lnTo>
                      <a:pt x="82" y="50"/>
                    </a:lnTo>
                    <a:lnTo>
                      <a:pt x="82" y="57"/>
                    </a:lnTo>
                    <a:lnTo>
                      <a:pt x="77" y="60"/>
                    </a:lnTo>
                    <a:lnTo>
                      <a:pt x="60" y="59"/>
                    </a:lnTo>
                    <a:lnTo>
                      <a:pt x="24" y="55"/>
                    </a:lnTo>
                    <a:lnTo>
                      <a:pt x="9" y="60"/>
                    </a:lnTo>
                    <a:lnTo>
                      <a:pt x="0" y="68"/>
                    </a:lnTo>
                    <a:lnTo>
                      <a:pt x="7" y="72"/>
                    </a:lnTo>
                    <a:lnTo>
                      <a:pt x="17" y="76"/>
                    </a:lnTo>
                    <a:lnTo>
                      <a:pt x="25" y="79"/>
                    </a:lnTo>
                    <a:lnTo>
                      <a:pt x="40" y="80"/>
                    </a:lnTo>
                    <a:lnTo>
                      <a:pt x="56" y="79"/>
                    </a:lnTo>
                    <a:lnTo>
                      <a:pt x="76" y="74"/>
                    </a:lnTo>
                    <a:lnTo>
                      <a:pt x="100" y="70"/>
                    </a:lnTo>
                    <a:lnTo>
                      <a:pt x="115" y="68"/>
                    </a:lnTo>
                    <a:lnTo>
                      <a:pt x="132" y="65"/>
                    </a:lnTo>
                    <a:lnTo>
                      <a:pt x="146" y="65"/>
                    </a:lnTo>
                    <a:lnTo>
                      <a:pt x="163" y="67"/>
                    </a:lnTo>
                    <a:lnTo>
                      <a:pt x="169" y="70"/>
                    </a:lnTo>
                    <a:lnTo>
                      <a:pt x="175" y="74"/>
                    </a:lnTo>
                    <a:lnTo>
                      <a:pt x="180" y="78"/>
                    </a:lnTo>
                    <a:lnTo>
                      <a:pt x="181" y="83"/>
                    </a:lnTo>
                  </a:path>
                </a:pathLst>
              </a:custGeom>
              <a:solidFill>
                <a:srgbClr val="FFFF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  <p:sp>
            <p:nvSpPr>
              <p:cNvPr id="47" name="Freeform 22"/>
              <p:cNvSpPr>
                <a:spLocks/>
              </p:cNvSpPr>
              <p:nvPr/>
            </p:nvSpPr>
            <p:spPr bwMode="auto">
              <a:xfrm>
                <a:off x="2578" y="3578"/>
                <a:ext cx="542" cy="521"/>
              </a:xfrm>
              <a:custGeom>
                <a:avLst/>
                <a:gdLst>
                  <a:gd name="T0" fmla="*/ 661351172 w 85"/>
                  <a:gd name="T1" fmla="*/ 2147483647 h 69"/>
                  <a:gd name="T2" fmla="*/ 1218985262 w 85"/>
                  <a:gd name="T3" fmla="*/ 633794498 h 69"/>
                  <a:gd name="T4" fmla="*/ 2147483647 w 85"/>
                  <a:gd name="T5" fmla="*/ 0 h 69"/>
                  <a:gd name="T6" fmla="*/ 2147483647 w 85"/>
                  <a:gd name="T7" fmla="*/ 0 h 69"/>
                  <a:gd name="T8" fmla="*/ 2147483647 w 85"/>
                  <a:gd name="T9" fmla="*/ 0 h 69"/>
                  <a:gd name="T10" fmla="*/ 2147483647 w 85"/>
                  <a:gd name="T11" fmla="*/ 1838776296 h 69"/>
                  <a:gd name="T12" fmla="*/ 2147483647 w 85"/>
                  <a:gd name="T13" fmla="*/ 2147483647 h 69"/>
                  <a:gd name="T14" fmla="*/ 2147483647 w 85"/>
                  <a:gd name="T15" fmla="*/ 2147483647 h 69"/>
                  <a:gd name="T16" fmla="*/ 2147483647 w 85"/>
                  <a:gd name="T17" fmla="*/ 2147483647 h 69"/>
                  <a:gd name="T18" fmla="*/ 2147483647 w 85"/>
                  <a:gd name="T19" fmla="*/ 2147483647 h 69"/>
                  <a:gd name="T20" fmla="*/ 2147483647 w 85"/>
                  <a:gd name="T21" fmla="*/ 2147483647 h 69"/>
                  <a:gd name="T22" fmla="*/ 2147483647 w 85"/>
                  <a:gd name="T23" fmla="*/ 2147483647 h 69"/>
                  <a:gd name="T24" fmla="*/ 2147483647 w 85"/>
                  <a:gd name="T25" fmla="*/ 2147483647 h 69"/>
                  <a:gd name="T26" fmla="*/ 2147483647 w 85"/>
                  <a:gd name="T27" fmla="*/ 2147483647 h 69"/>
                  <a:gd name="T28" fmla="*/ 2147483647 w 85"/>
                  <a:gd name="T29" fmla="*/ 2147483647 h 69"/>
                  <a:gd name="T30" fmla="*/ 2147483647 w 85"/>
                  <a:gd name="T31" fmla="*/ 2147483647 h 69"/>
                  <a:gd name="T32" fmla="*/ 2147483647 w 85"/>
                  <a:gd name="T33" fmla="*/ 2147483647 h 69"/>
                  <a:gd name="T34" fmla="*/ 2147483647 w 85"/>
                  <a:gd name="T35" fmla="*/ 2147483647 h 69"/>
                  <a:gd name="T36" fmla="*/ 2147483647 w 85"/>
                  <a:gd name="T37" fmla="*/ 2147483647 h 69"/>
                  <a:gd name="T38" fmla="*/ 2147483647 w 85"/>
                  <a:gd name="T39" fmla="*/ 2147483647 h 69"/>
                  <a:gd name="T40" fmla="*/ 2147483647 w 85"/>
                  <a:gd name="T41" fmla="*/ 2147483647 h 69"/>
                  <a:gd name="T42" fmla="*/ 784359673 w 85"/>
                  <a:gd name="T43" fmla="*/ 2147483647 h 69"/>
                  <a:gd name="T44" fmla="*/ 0 w 85"/>
                  <a:gd name="T45" fmla="*/ 2147483647 h 69"/>
                  <a:gd name="T46" fmla="*/ 226725890 w 85"/>
                  <a:gd name="T47" fmla="*/ 2147483647 h 69"/>
                  <a:gd name="T48" fmla="*/ 661351172 w 85"/>
                  <a:gd name="T49" fmla="*/ 2147483647 h 69"/>
                  <a:gd name="T50" fmla="*/ 992258862 w 85"/>
                  <a:gd name="T51" fmla="*/ 2147483647 h 69"/>
                  <a:gd name="T52" fmla="*/ 1218985262 w 85"/>
                  <a:gd name="T53" fmla="*/ 2147483647 h 69"/>
                  <a:gd name="T54" fmla="*/ 1218985262 w 85"/>
                  <a:gd name="T55" fmla="*/ 2147483647 h 69"/>
                  <a:gd name="T56" fmla="*/ 784359673 w 85"/>
                  <a:gd name="T57" fmla="*/ 2147483647 h 69"/>
                  <a:gd name="T58" fmla="*/ 661351172 w 85"/>
                  <a:gd name="T59" fmla="*/ 2147483647 h 69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85"/>
                  <a:gd name="T91" fmla="*/ 0 h 69"/>
                  <a:gd name="T92" fmla="*/ 85 w 85"/>
                  <a:gd name="T93" fmla="*/ 69 h 69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85" h="69">
                    <a:moveTo>
                      <a:pt x="6" y="5"/>
                    </a:moveTo>
                    <a:lnTo>
                      <a:pt x="11" y="1"/>
                    </a:lnTo>
                    <a:lnTo>
                      <a:pt x="25" y="0"/>
                    </a:lnTo>
                    <a:lnTo>
                      <a:pt x="38" y="0"/>
                    </a:lnTo>
                    <a:lnTo>
                      <a:pt x="51" y="0"/>
                    </a:lnTo>
                    <a:lnTo>
                      <a:pt x="62" y="3"/>
                    </a:lnTo>
                    <a:lnTo>
                      <a:pt x="70" y="5"/>
                    </a:lnTo>
                    <a:lnTo>
                      <a:pt x="72" y="15"/>
                    </a:lnTo>
                    <a:lnTo>
                      <a:pt x="75" y="22"/>
                    </a:lnTo>
                    <a:lnTo>
                      <a:pt x="77" y="29"/>
                    </a:lnTo>
                    <a:lnTo>
                      <a:pt x="80" y="38"/>
                    </a:lnTo>
                    <a:lnTo>
                      <a:pt x="80" y="45"/>
                    </a:lnTo>
                    <a:lnTo>
                      <a:pt x="83" y="58"/>
                    </a:lnTo>
                    <a:lnTo>
                      <a:pt x="84" y="68"/>
                    </a:lnTo>
                    <a:lnTo>
                      <a:pt x="76" y="65"/>
                    </a:lnTo>
                    <a:lnTo>
                      <a:pt x="64" y="63"/>
                    </a:lnTo>
                    <a:lnTo>
                      <a:pt x="55" y="61"/>
                    </a:lnTo>
                    <a:lnTo>
                      <a:pt x="48" y="61"/>
                    </a:lnTo>
                    <a:lnTo>
                      <a:pt x="39" y="63"/>
                    </a:lnTo>
                    <a:lnTo>
                      <a:pt x="28" y="65"/>
                    </a:lnTo>
                    <a:lnTo>
                      <a:pt x="20" y="68"/>
                    </a:lnTo>
                    <a:lnTo>
                      <a:pt x="7" y="68"/>
                    </a:lnTo>
                    <a:lnTo>
                      <a:pt x="0" y="65"/>
                    </a:lnTo>
                    <a:lnTo>
                      <a:pt x="2" y="62"/>
                    </a:lnTo>
                    <a:lnTo>
                      <a:pt x="6" y="58"/>
                    </a:lnTo>
                    <a:lnTo>
                      <a:pt x="9" y="52"/>
                    </a:lnTo>
                    <a:lnTo>
                      <a:pt x="11" y="40"/>
                    </a:lnTo>
                    <a:lnTo>
                      <a:pt x="11" y="28"/>
                    </a:lnTo>
                    <a:lnTo>
                      <a:pt x="7" y="11"/>
                    </a:lnTo>
                    <a:lnTo>
                      <a:pt x="6" y="5"/>
                    </a:lnTo>
                  </a:path>
                </a:pathLst>
              </a:custGeom>
              <a:solidFill>
                <a:srgbClr val="FFFF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  <p:grpSp>
            <p:nvGrpSpPr>
              <p:cNvPr id="48" name="Group 23"/>
              <p:cNvGrpSpPr>
                <a:grpSpLocks/>
              </p:cNvGrpSpPr>
              <p:nvPr/>
            </p:nvGrpSpPr>
            <p:grpSpPr bwMode="auto">
              <a:xfrm>
                <a:off x="358" y="2134"/>
                <a:ext cx="255" cy="1640"/>
                <a:chOff x="358" y="3839"/>
                <a:chExt cx="40" cy="217"/>
              </a:xfrm>
            </p:grpSpPr>
            <p:sp>
              <p:nvSpPr>
                <p:cNvPr id="50" name="Freeform 24"/>
                <p:cNvSpPr>
                  <a:spLocks/>
                </p:cNvSpPr>
                <p:nvPr/>
              </p:nvSpPr>
              <p:spPr bwMode="auto">
                <a:xfrm>
                  <a:off x="358" y="3839"/>
                  <a:ext cx="38" cy="214"/>
                </a:xfrm>
                <a:custGeom>
                  <a:avLst/>
                  <a:gdLst>
                    <a:gd name="T0" fmla="*/ 15 w 38"/>
                    <a:gd name="T1" fmla="*/ 0 h 214"/>
                    <a:gd name="T2" fmla="*/ 22 w 38"/>
                    <a:gd name="T3" fmla="*/ 13 h 214"/>
                    <a:gd name="T4" fmla="*/ 25 w 38"/>
                    <a:gd name="T5" fmla="*/ 21 h 214"/>
                    <a:gd name="T6" fmla="*/ 28 w 38"/>
                    <a:gd name="T7" fmla="*/ 29 h 214"/>
                    <a:gd name="T8" fmla="*/ 30 w 38"/>
                    <a:gd name="T9" fmla="*/ 37 h 214"/>
                    <a:gd name="T10" fmla="*/ 35 w 38"/>
                    <a:gd name="T11" fmla="*/ 57 h 214"/>
                    <a:gd name="T12" fmla="*/ 37 w 38"/>
                    <a:gd name="T13" fmla="*/ 79 h 214"/>
                    <a:gd name="T14" fmla="*/ 37 w 38"/>
                    <a:gd name="T15" fmla="*/ 104 h 214"/>
                    <a:gd name="T16" fmla="*/ 35 w 38"/>
                    <a:gd name="T17" fmla="*/ 124 h 214"/>
                    <a:gd name="T18" fmla="*/ 33 w 38"/>
                    <a:gd name="T19" fmla="*/ 143 h 214"/>
                    <a:gd name="T20" fmla="*/ 29 w 38"/>
                    <a:gd name="T21" fmla="*/ 170 h 214"/>
                    <a:gd name="T22" fmla="*/ 23 w 38"/>
                    <a:gd name="T23" fmla="*/ 197 h 214"/>
                    <a:gd name="T24" fmla="*/ 19 w 38"/>
                    <a:gd name="T25" fmla="*/ 208 h 214"/>
                    <a:gd name="T26" fmla="*/ 0 w 38"/>
                    <a:gd name="T27" fmla="*/ 213 h 214"/>
                    <a:gd name="T28" fmla="*/ 7 w 38"/>
                    <a:gd name="T29" fmla="*/ 188 h 214"/>
                    <a:gd name="T30" fmla="*/ 17 w 38"/>
                    <a:gd name="T31" fmla="*/ 160 h 214"/>
                    <a:gd name="T32" fmla="*/ 22 w 38"/>
                    <a:gd name="T33" fmla="*/ 138 h 214"/>
                    <a:gd name="T34" fmla="*/ 25 w 38"/>
                    <a:gd name="T35" fmla="*/ 118 h 214"/>
                    <a:gd name="T36" fmla="*/ 27 w 38"/>
                    <a:gd name="T37" fmla="*/ 96 h 214"/>
                    <a:gd name="T38" fmla="*/ 27 w 38"/>
                    <a:gd name="T39" fmla="*/ 74 h 214"/>
                    <a:gd name="T40" fmla="*/ 25 w 38"/>
                    <a:gd name="T41" fmla="*/ 49 h 214"/>
                    <a:gd name="T42" fmla="*/ 20 w 38"/>
                    <a:gd name="T43" fmla="*/ 28 h 214"/>
                    <a:gd name="T44" fmla="*/ 15 w 38"/>
                    <a:gd name="T45" fmla="*/ 17 h 214"/>
                    <a:gd name="T46" fmla="*/ 10 w 38"/>
                    <a:gd name="T47" fmla="*/ 4 h 214"/>
                    <a:gd name="T48" fmla="*/ 15 w 38"/>
                    <a:gd name="T49" fmla="*/ 0 h 214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38"/>
                    <a:gd name="T76" fmla="*/ 0 h 214"/>
                    <a:gd name="T77" fmla="*/ 38 w 38"/>
                    <a:gd name="T78" fmla="*/ 214 h 214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38" h="214">
                      <a:moveTo>
                        <a:pt x="15" y="0"/>
                      </a:moveTo>
                      <a:lnTo>
                        <a:pt x="22" y="13"/>
                      </a:lnTo>
                      <a:lnTo>
                        <a:pt x="25" y="21"/>
                      </a:lnTo>
                      <a:lnTo>
                        <a:pt x="28" y="29"/>
                      </a:lnTo>
                      <a:lnTo>
                        <a:pt x="30" y="37"/>
                      </a:lnTo>
                      <a:lnTo>
                        <a:pt x="35" y="57"/>
                      </a:lnTo>
                      <a:lnTo>
                        <a:pt x="37" y="79"/>
                      </a:lnTo>
                      <a:lnTo>
                        <a:pt x="37" y="104"/>
                      </a:lnTo>
                      <a:lnTo>
                        <a:pt x="35" y="124"/>
                      </a:lnTo>
                      <a:lnTo>
                        <a:pt x="33" y="143"/>
                      </a:lnTo>
                      <a:lnTo>
                        <a:pt x="29" y="170"/>
                      </a:lnTo>
                      <a:lnTo>
                        <a:pt x="23" y="197"/>
                      </a:lnTo>
                      <a:lnTo>
                        <a:pt x="19" y="208"/>
                      </a:lnTo>
                      <a:lnTo>
                        <a:pt x="0" y="213"/>
                      </a:lnTo>
                      <a:lnTo>
                        <a:pt x="7" y="188"/>
                      </a:lnTo>
                      <a:lnTo>
                        <a:pt x="17" y="160"/>
                      </a:lnTo>
                      <a:lnTo>
                        <a:pt x="22" y="138"/>
                      </a:lnTo>
                      <a:lnTo>
                        <a:pt x="25" y="118"/>
                      </a:lnTo>
                      <a:lnTo>
                        <a:pt x="27" y="96"/>
                      </a:lnTo>
                      <a:lnTo>
                        <a:pt x="27" y="74"/>
                      </a:lnTo>
                      <a:lnTo>
                        <a:pt x="25" y="49"/>
                      </a:lnTo>
                      <a:lnTo>
                        <a:pt x="20" y="28"/>
                      </a:lnTo>
                      <a:lnTo>
                        <a:pt x="15" y="17"/>
                      </a:lnTo>
                      <a:lnTo>
                        <a:pt x="10" y="4"/>
                      </a:lnTo>
                      <a:lnTo>
                        <a:pt x="15" y="0"/>
                      </a:lnTo>
                    </a:path>
                  </a:pathLst>
                </a:custGeom>
                <a:solidFill>
                  <a:schemeClr val="folHlink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eaLnBrk="0" hangingPunct="0"/>
                  <a:endParaRPr lang="ru-RU"/>
                </a:p>
              </p:txBody>
            </p:sp>
            <p:sp>
              <p:nvSpPr>
                <p:cNvPr id="51" name="Oval 25"/>
                <p:cNvSpPr>
                  <a:spLocks noChangeArrowheads="1"/>
                </p:cNvSpPr>
                <p:nvPr/>
              </p:nvSpPr>
              <p:spPr bwMode="auto">
                <a:xfrm>
                  <a:off x="376" y="3851"/>
                  <a:ext cx="22" cy="18"/>
                </a:xfrm>
                <a:prstGeom prst="ellipse">
                  <a:avLst/>
                </a:prstGeom>
                <a:solidFill>
                  <a:schemeClr val="folHlink"/>
                </a:solidFill>
                <a:ln w="12700">
                  <a:solidFill>
                    <a:srgbClr val="5F5F5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r" eaLnBrk="0" hangingPunct="0"/>
                  <a:endParaRPr lang="ru-RU"/>
                </a:p>
              </p:txBody>
            </p:sp>
            <p:sp>
              <p:nvSpPr>
                <p:cNvPr id="52" name="Oval 26"/>
                <p:cNvSpPr>
                  <a:spLocks noChangeArrowheads="1"/>
                </p:cNvSpPr>
                <p:nvPr/>
              </p:nvSpPr>
              <p:spPr bwMode="auto">
                <a:xfrm>
                  <a:off x="376" y="4037"/>
                  <a:ext cx="20" cy="19"/>
                </a:xfrm>
                <a:prstGeom prst="ellipse">
                  <a:avLst/>
                </a:prstGeom>
                <a:solidFill>
                  <a:schemeClr val="folHlink"/>
                </a:solidFill>
                <a:ln w="12700">
                  <a:solidFill>
                    <a:srgbClr val="5F5F5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r" eaLnBrk="0" hangingPunct="0"/>
                  <a:endParaRPr lang="ru-RU"/>
                </a:p>
              </p:txBody>
            </p:sp>
          </p:grpSp>
          <p:sp>
            <p:nvSpPr>
              <p:cNvPr id="49" name="Freeform 27"/>
              <p:cNvSpPr>
                <a:spLocks/>
              </p:cNvSpPr>
              <p:nvPr/>
            </p:nvSpPr>
            <p:spPr bwMode="auto">
              <a:xfrm>
                <a:off x="435" y="2036"/>
                <a:ext cx="1167" cy="877"/>
              </a:xfrm>
              <a:custGeom>
                <a:avLst/>
                <a:gdLst>
                  <a:gd name="T0" fmla="*/ 0 w 183"/>
                  <a:gd name="T1" fmla="*/ 2147483647 h 116"/>
                  <a:gd name="T2" fmla="*/ 1673955465 w 183"/>
                  <a:gd name="T3" fmla="*/ 2147483647 h 116"/>
                  <a:gd name="T4" fmla="*/ 2147483647 w 183"/>
                  <a:gd name="T5" fmla="*/ 2147483647 h 116"/>
                  <a:gd name="T6" fmla="*/ 2147483647 w 183"/>
                  <a:gd name="T7" fmla="*/ 640906351 h 116"/>
                  <a:gd name="T8" fmla="*/ 2147483647 w 183"/>
                  <a:gd name="T9" fmla="*/ 0 h 116"/>
                  <a:gd name="T10" fmla="*/ 2147483647 w 183"/>
                  <a:gd name="T11" fmla="*/ 0 h 116"/>
                  <a:gd name="T12" fmla="*/ 2147483647 w 183"/>
                  <a:gd name="T13" fmla="*/ 640906351 h 116"/>
                  <a:gd name="T14" fmla="*/ 2147483647 w 183"/>
                  <a:gd name="T15" fmla="*/ 2147483647 h 116"/>
                  <a:gd name="T16" fmla="*/ 2147483647 w 183"/>
                  <a:gd name="T17" fmla="*/ 2147483647 h 116"/>
                  <a:gd name="T18" fmla="*/ 2147483647 w 183"/>
                  <a:gd name="T19" fmla="*/ 2147483647 h 116"/>
                  <a:gd name="T20" fmla="*/ 2147483647 w 183"/>
                  <a:gd name="T21" fmla="*/ 2147483647 h 116"/>
                  <a:gd name="T22" fmla="*/ 2147483647 w 183"/>
                  <a:gd name="T23" fmla="*/ 2147483647 h 116"/>
                  <a:gd name="T24" fmla="*/ 2147483647 w 183"/>
                  <a:gd name="T25" fmla="*/ 2147483647 h 116"/>
                  <a:gd name="T26" fmla="*/ 2147483647 w 183"/>
                  <a:gd name="T27" fmla="*/ 2147483647 h 116"/>
                  <a:gd name="T28" fmla="*/ 2147483647 w 183"/>
                  <a:gd name="T29" fmla="*/ 2147483647 h 116"/>
                  <a:gd name="T30" fmla="*/ 2147483647 w 183"/>
                  <a:gd name="T31" fmla="*/ 2147483647 h 116"/>
                  <a:gd name="T32" fmla="*/ 2147483647 w 183"/>
                  <a:gd name="T33" fmla="*/ 2147483647 h 116"/>
                  <a:gd name="T34" fmla="*/ 2147483647 w 183"/>
                  <a:gd name="T35" fmla="*/ 2147483647 h 116"/>
                  <a:gd name="T36" fmla="*/ 2147483647 w 183"/>
                  <a:gd name="T37" fmla="*/ 2147483647 h 116"/>
                  <a:gd name="T38" fmla="*/ 2147483647 w 183"/>
                  <a:gd name="T39" fmla="*/ 2147483647 h 116"/>
                  <a:gd name="T40" fmla="*/ 2147483647 w 183"/>
                  <a:gd name="T41" fmla="*/ 2147483647 h 116"/>
                  <a:gd name="T42" fmla="*/ 2147483647 w 183"/>
                  <a:gd name="T43" fmla="*/ 2147483647 h 116"/>
                  <a:gd name="T44" fmla="*/ 2147483647 w 183"/>
                  <a:gd name="T45" fmla="*/ 2147483647 h 116"/>
                  <a:gd name="T46" fmla="*/ 2147483647 w 183"/>
                  <a:gd name="T47" fmla="*/ 2147483647 h 116"/>
                  <a:gd name="T48" fmla="*/ 2147483647 w 183"/>
                  <a:gd name="T49" fmla="*/ 2147483647 h 116"/>
                  <a:gd name="T50" fmla="*/ 2147483647 w 183"/>
                  <a:gd name="T51" fmla="*/ 2147483647 h 116"/>
                  <a:gd name="T52" fmla="*/ 2147483647 w 183"/>
                  <a:gd name="T53" fmla="*/ 2147483647 h 116"/>
                  <a:gd name="T54" fmla="*/ 2147483647 w 183"/>
                  <a:gd name="T55" fmla="*/ 2147483647 h 116"/>
                  <a:gd name="T56" fmla="*/ 2147483647 w 183"/>
                  <a:gd name="T57" fmla="*/ 2147483647 h 116"/>
                  <a:gd name="T58" fmla="*/ 2147483647 w 183"/>
                  <a:gd name="T59" fmla="*/ 2147483647 h 116"/>
                  <a:gd name="T60" fmla="*/ 2147483647 w 183"/>
                  <a:gd name="T61" fmla="*/ 2147483647 h 116"/>
                  <a:gd name="T62" fmla="*/ 2147483647 w 183"/>
                  <a:gd name="T63" fmla="*/ 2147483647 h 116"/>
                  <a:gd name="T64" fmla="*/ 2004570562 w 183"/>
                  <a:gd name="T65" fmla="*/ 2147483647 h 116"/>
                  <a:gd name="T66" fmla="*/ 1553431929 w 183"/>
                  <a:gd name="T67" fmla="*/ 2147483647 h 116"/>
                  <a:gd name="T68" fmla="*/ 992867250 w 183"/>
                  <a:gd name="T69" fmla="*/ 2147483647 h 116"/>
                  <a:gd name="T70" fmla="*/ 661778109 w 183"/>
                  <a:gd name="T71" fmla="*/ 2147483647 h 116"/>
                  <a:gd name="T72" fmla="*/ 0 w 183"/>
                  <a:gd name="T73" fmla="*/ 2147483647 h 11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83"/>
                  <a:gd name="T112" fmla="*/ 0 h 116"/>
                  <a:gd name="T113" fmla="*/ 183 w 183"/>
                  <a:gd name="T114" fmla="*/ 116 h 11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83" h="116">
                    <a:moveTo>
                      <a:pt x="0" y="22"/>
                    </a:moveTo>
                    <a:lnTo>
                      <a:pt x="15" y="10"/>
                    </a:lnTo>
                    <a:lnTo>
                      <a:pt x="29" y="5"/>
                    </a:lnTo>
                    <a:lnTo>
                      <a:pt x="46" y="1"/>
                    </a:lnTo>
                    <a:lnTo>
                      <a:pt x="65" y="0"/>
                    </a:lnTo>
                    <a:lnTo>
                      <a:pt x="84" y="0"/>
                    </a:lnTo>
                    <a:lnTo>
                      <a:pt x="102" y="1"/>
                    </a:lnTo>
                    <a:lnTo>
                      <a:pt x="124" y="5"/>
                    </a:lnTo>
                    <a:lnTo>
                      <a:pt x="138" y="11"/>
                    </a:lnTo>
                    <a:lnTo>
                      <a:pt x="152" y="17"/>
                    </a:lnTo>
                    <a:lnTo>
                      <a:pt x="152" y="27"/>
                    </a:lnTo>
                    <a:lnTo>
                      <a:pt x="154" y="38"/>
                    </a:lnTo>
                    <a:lnTo>
                      <a:pt x="156" y="49"/>
                    </a:lnTo>
                    <a:lnTo>
                      <a:pt x="159" y="58"/>
                    </a:lnTo>
                    <a:lnTo>
                      <a:pt x="163" y="72"/>
                    </a:lnTo>
                    <a:lnTo>
                      <a:pt x="169" y="86"/>
                    </a:lnTo>
                    <a:lnTo>
                      <a:pt x="175" y="99"/>
                    </a:lnTo>
                    <a:lnTo>
                      <a:pt x="180" y="108"/>
                    </a:lnTo>
                    <a:lnTo>
                      <a:pt x="182" y="115"/>
                    </a:lnTo>
                    <a:lnTo>
                      <a:pt x="167" y="106"/>
                    </a:lnTo>
                    <a:lnTo>
                      <a:pt x="154" y="100"/>
                    </a:lnTo>
                    <a:lnTo>
                      <a:pt x="147" y="98"/>
                    </a:lnTo>
                    <a:lnTo>
                      <a:pt x="136" y="93"/>
                    </a:lnTo>
                    <a:lnTo>
                      <a:pt x="126" y="89"/>
                    </a:lnTo>
                    <a:lnTo>
                      <a:pt x="111" y="87"/>
                    </a:lnTo>
                    <a:lnTo>
                      <a:pt x="94" y="84"/>
                    </a:lnTo>
                    <a:lnTo>
                      <a:pt x="78" y="83"/>
                    </a:lnTo>
                    <a:lnTo>
                      <a:pt x="55" y="82"/>
                    </a:lnTo>
                    <a:lnTo>
                      <a:pt x="37" y="84"/>
                    </a:lnTo>
                    <a:lnTo>
                      <a:pt x="27" y="89"/>
                    </a:lnTo>
                    <a:lnTo>
                      <a:pt x="22" y="91"/>
                    </a:lnTo>
                    <a:lnTo>
                      <a:pt x="20" y="79"/>
                    </a:lnTo>
                    <a:lnTo>
                      <a:pt x="18" y="67"/>
                    </a:lnTo>
                    <a:lnTo>
                      <a:pt x="14" y="53"/>
                    </a:lnTo>
                    <a:lnTo>
                      <a:pt x="9" y="41"/>
                    </a:lnTo>
                    <a:lnTo>
                      <a:pt x="6" y="31"/>
                    </a:lnTo>
                    <a:lnTo>
                      <a:pt x="0" y="22"/>
                    </a:lnTo>
                  </a:path>
                </a:pathLst>
              </a:custGeom>
              <a:solidFill>
                <a:schemeClr val="accent2"/>
              </a:solidFill>
              <a:ln w="12700" cap="rnd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</p:grpSp>
        <p:sp>
          <p:nvSpPr>
            <p:cNvPr id="31" name="Line 28"/>
            <p:cNvSpPr>
              <a:spLocks noChangeShapeType="1"/>
            </p:cNvSpPr>
            <p:nvPr/>
          </p:nvSpPr>
          <p:spPr bwMode="auto">
            <a:xfrm>
              <a:off x="161" y="50"/>
              <a:ext cx="0" cy="718"/>
            </a:xfrm>
            <a:prstGeom prst="line">
              <a:avLst/>
            </a:prstGeom>
            <a:noFill/>
            <a:ln w="38100">
              <a:solidFill>
                <a:srgbClr val="66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393395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2095" y="161809"/>
            <a:ext cx="6540856" cy="731488"/>
          </a:xfrm>
        </p:spPr>
        <p:txBody>
          <a:bodyPr/>
          <a:lstStyle/>
          <a:p>
            <a:r>
              <a:rPr lang="ru-RU" i="1" dirty="0" smtClean="0">
                <a:solidFill>
                  <a:srgbClr val="0070C0"/>
                </a:solidFill>
              </a:rPr>
              <a:t>У </a:t>
            </a:r>
            <a:r>
              <a:rPr lang="ru-RU" i="1" dirty="0" err="1" smtClean="0">
                <a:solidFill>
                  <a:srgbClr val="0070C0"/>
                </a:solidFill>
              </a:rPr>
              <a:t>скарбничку</a:t>
            </a:r>
            <a:endParaRPr lang="en-US" i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" y="1066800"/>
            <a:ext cx="9144000" cy="5791200"/>
          </a:xfrm>
        </p:spPr>
        <p:txBody>
          <a:bodyPr/>
          <a:lstStyle/>
          <a:p>
            <a:r>
              <a:rPr lang="ru-RU" sz="1800" dirty="0"/>
              <a:t>   </a:t>
            </a:r>
            <a:r>
              <a:rPr lang="uk-UA" sz="2800" dirty="0" smtClean="0"/>
              <a:t> </a:t>
            </a:r>
            <a:r>
              <a:rPr lang="uk-UA" sz="2800" b="1" dirty="0" smtClean="0"/>
              <a:t>Інфантилізм</a:t>
            </a:r>
            <a:r>
              <a:rPr lang="uk-UA" sz="1800" dirty="0" smtClean="0"/>
              <a:t> </a:t>
            </a:r>
            <a:r>
              <a:rPr lang="uk-UA" sz="2000" dirty="0" smtClean="0"/>
              <a:t>(від лат. </a:t>
            </a:r>
            <a:r>
              <a:rPr lang="uk-UA" sz="2000" i="1" dirty="0" err="1" smtClean="0"/>
              <a:t>infantilis</a:t>
            </a:r>
            <a:r>
              <a:rPr lang="uk-UA" sz="2000" dirty="0" smtClean="0"/>
              <a:t> - «дитячий») - це відставання людини в розвитку, яка виявляється в збереженні в дорослому віці фізичних та інтелектуальних рис, поведінки, що властиві дитячому віку. Цей термін вживають стосовно фізіологічних, психологічних та соціальних явищ.</a:t>
            </a:r>
          </a:p>
          <a:p>
            <a:r>
              <a:rPr lang="uk-UA" sz="2000" dirty="0" smtClean="0"/>
              <a:t>    </a:t>
            </a:r>
            <a:r>
              <a:rPr lang="uk-UA" sz="2000" b="1" dirty="0" smtClean="0"/>
              <a:t>Інфант </a:t>
            </a:r>
            <a:r>
              <a:rPr lang="uk-UA" sz="2000" dirty="0" smtClean="0"/>
              <a:t>(чоловіча форма), </a:t>
            </a:r>
            <a:r>
              <a:rPr lang="uk-UA" sz="2000" b="1" dirty="0" smtClean="0"/>
              <a:t>інфанта</a:t>
            </a:r>
            <a:r>
              <a:rPr lang="uk-UA" sz="2000" dirty="0" smtClean="0"/>
              <a:t> (жіноча форма) (</a:t>
            </a:r>
            <a:r>
              <a:rPr lang="uk-UA" sz="2000" dirty="0" err="1" smtClean="0"/>
              <a:t>ісп</a:t>
            </a:r>
            <a:r>
              <a:rPr lang="uk-UA" sz="2000" dirty="0" smtClean="0"/>
              <a:t>. </a:t>
            </a:r>
            <a:r>
              <a:rPr lang="uk-UA" sz="2000" i="1" dirty="0" err="1" smtClean="0"/>
              <a:t>infante</a:t>
            </a:r>
            <a:r>
              <a:rPr lang="uk-UA" sz="2000" dirty="0" smtClean="0"/>
              <a:t>, лат. </a:t>
            </a:r>
            <a:r>
              <a:rPr lang="uk-UA" sz="2000" i="1" dirty="0" err="1" smtClean="0"/>
              <a:t>infans</a:t>
            </a:r>
            <a:r>
              <a:rPr lang="uk-UA" sz="2000" i="1" dirty="0" smtClean="0"/>
              <a:t> - юний, дитя</a:t>
            </a:r>
            <a:r>
              <a:rPr lang="uk-UA" sz="2000" dirty="0" smtClean="0"/>
              <a:t>) - титул принців та принцес королівського дому Іспанії та Португалії.</a:t>
            </a:r>
          </a:p>
          <a:p>
            <a:r>
              <a:rPr lang="uk-UA" sz="1800" dirty="0" smtClean="0"/>
              <a:t>    </a:t>
            </a:r>
            <a:r>
              <a:rPr lang="uk-UA" sz="2800" b="1" dirty="0" smtClean="0"/>
              <a:t>Психологічний інфантилізм</a:t>
            </a:r>
            <a:r>
              <a:rPr lang="uk-UA" sz="1800" dirty="0" smtClean="0"/>
              <a:t> - </a:t>
            </a:r>
            <a:r>
              <a:rPr lang="uk-UA" sz="2000" dirty="0" smtClean="0"/>
              <a:t>затримка в розвитку організму, поєднання фізичного і психічного недорозвинення. У дитяти затримується зростання, зберігаються дитячі пропорції тіла. Психічний розвиток нижче вікового рівня. Особливість інфантилізму - оборотність симптомів і повна компенсація психічного розвитку дітей надалі. Деякі форми інфантилізму  мають </a:t>
            </a:r>
            <a:r>
              <a:rPr lang="uk-UA" sz="2000" dirty="0" err="1" smtClean="0"/>
              <a:t>генотипічну</a:t>
            </a:r>
            <a:r>
              <a:rPr lang="uk-UA" sz="2000" dirty="0" smtClean="0"/>
              <a:t> обумовленість. Причинами можуть бути перенесені в ранньому дитинстві інфекційні захворювання, інтоксикації, тривалі кишкові розлади, </a:t>
            </a:r>
            <a:r>
              <a:rPr lang="uk-UA" sz="2000" dirty="0" err="1" smtClean="0"/>
              <a:t>авітамінози</a:t>
            </a:r>
            <a:r>
              <a:rPr lang="uk-UA" sz="2000" dirty="0" smtClean="0"/>
              <a:t>. У ряді випадків інфантилізм обумовлений пошкодженням плоду, патологією його внутрішньоутробного розвитку або родовою травмою.</a:t>
            </a:r>
          </a:p>
          <a:p>
            <a:endParaRPr lang="uk-UA" dirty="0"/>
          </a:p>
        </p:txBody>
      </p: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76200" y="76200"/>
            <a:ext cx="1066800" cy="990600"/>
            <a:chOff x="144" y="0"/>
            <a:chExt cx="624" cy="768"/>
          </a:xfrm>
        </p:grpSpPr>
        <p:grpSp>
          <p:nvGrpSpPr>
            <p:cNvPr id="5" name="Group 6"/>
            <p:cNvGrpSpPr>
              <a:grpSpLocks/>
            </p:cNvGrpSpPr>
            <p:nvPr/>
          </p:nvGrpSpPr>
          <p:grpSpPr bwMode="auto">
            <a:xfrm>
              <a:off x="144" y="0"/>
              <a:ext cx="624" cy="551"/>
              <a:chOff x="358" y="1968"/>
              <a:chExt cx="2762" cy="2131"/>
            </a:xfrm>
          </p:grpSpPr>
          <p:sp>
            <p:nvSpPr>
              <p:cNvPr id="7" name="Freeform 7"/>
              <p:cNvSpPr>
                <a:spLocks/>
              </p:cNvSpPr>
              <p:nvPr/>
            </p:nvSpPr>
            <p:spPr bwMode="auto">
              <a:xfrm>
                <a:off x="779" y="2943"/>
                <a:ext cx="1161" cy="431"/>
              </a:xfrm>
              <a:custGeom>
                <a:avLst/>
                <a:gdLst>
                  <a:gd name="T0" fmla="*/ 0 w 182"/>
                  <a:gd name="T1" fmla="*/ 2147483647 h 57"/>
                  <a:gd name="T2" fmla="*/ 2117043546 w 182"/>
                  <a:gd name="T3" fmla="*/ 1859874899 h 57"/>
                  <a:gd name="T4" fmla="*/ 2147483647 w 182"/>
                  <a:gd name="T5" fmla="*/ 0 h 57"/>
                  <a:gd name="T6" fmla="*/ 2147483647 w 182"/>
                  <a:gd name="T7" fmla="*/ 0 h 57"/>
                  <a:gd name="T8" fmla="*/ 2147483647 w 182"/>
                  <a:gd name="T9" fmla="*/ 1206827261 h 57"/>
                  <a:gd name="T10" fmla="*/ 2147483647 w 182"/>
                  <a:gd name="T11" fmla="*/ 2147483647 h 57"/>
                  <a:gd name="T12" fmla="*/ 2147483647 w 182"/>
                  <a:gd name="T13" fmla="*/ 2147483647 h 57"/>
                  <a:gd name="T14" fmla="*/ 2147483647 w 182"/>
                  <a:gd name="T15" fmla="*/ 2147483647 h 57"/>
                  <a:gd name="T16" fmla="*/ 2147483647 w 182"/>
                  <a:gd name="T17" fmla="*/ 2147483647 h 57"/>
                  <a:gd name="T18" fmla="*/ 2147483647 w 182"/>
                  <a:gd name="T19" fmla="*/ 2147483647 h 57"/>
                  <a:gd name="T20" fmla="*/ 2147483647 w 182"/>
                  <a:gd name="T21" fmla="*/ 2147483647 h 57"/>
                  <a:gd name="T22" fmla="*/ 2147483647 w 182"/>
                  <a:gd name="T23" fmla="*/ 2147483647 h 57"/>
                  <a:gd name="T24" fmla="*/ 2147483647 w 182"/>
                  <a:gd name="T25" fmla="*/ 2147483647 h 57"/>
                  <a:gd name="T26" fmla="*/ 2147483647 w 182"/>
                  <a:gd name="T27" fmla="*/ 2147483647 h 57"/>
                  <a:gd name="T28" fmla="*/ 2147483647 w 182"/>
                  <a:gd name="T29" fmla="*/ 2147483647 h 57"/>
                  <a:gd name="T30" fmla="*/ 2147483647 w 182"/>
                  <a:gd name="T31" fmla="*/ 2147483647 h 57"/>
                  <a:gd name="T32" fmla="*/ 2147483647 w 182"/>
                  <a:gd name="T33" fmla="*/ 2147483647 h 57"/>
                  <a:gd name="T34" fmla="*/ 2147483647 w 182"/>
                  <a:gd name="T35" fmla="*/ 2147483647 h 57"/>
                  <a:gd name="T36" fmla="*/ 2147483647 w 182"/>
                  <a:gd name="T37" fmla="*/ 2147483647 h 57"/>
                  <a:gd name="T38" fmla="*/ 2147483647 w 182"/>
                  <a:gd name="T39" fmla="*/ 2147483647 h 57"/>
                  <a:gd name="T40" fmla="*/ 2147483647 w 182"/>
                  <a:gd name="T41" fmla="*/ 2147483647 h 57"/>
                  <a:gd name="T42" fmla="*/ 2147483647 w 182"/>
                  <a:gd name="T43" fmla="*/ 2147483647 h 57"/>
                  <a:gd name="T44" fmla="*/ 2147483647 w 182"/>
                  <a:gd name="T45" fmla="*/ 2147483647 h 57"/>
                  <a:gd name="T46" fmla="*/ 787058528 w 182"/>
                  <a:gd name="T47" fmla="*/ 2147483647 h 57"/>
                  <a:gd name="T48" fmla="*/ 104038910 w 182"/>
                  <a:gd name="T49" fmla="*/ 2147483647 h 57"/>
                  <a:gd name="T50" fmla="*/ 0 w 182"/>
                  <a:gd name="T51" fmla="*/ 2147483647 h 5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82"/>
                  <a:gd name="T79" fmla="*/ 0 h 57"/>
                  <a:gd name="T80" fmla="*/ 182 w 182"/>
                  <a:gd name="T81" fmla="*/ 57 h 5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82" h="57">
                    <a:moveTo>
                      <a:pt x="0" y="8"/>
                    </a:moveTo>
                    <a:lnTo>
                      <a:pt x="19" y="3"/>
                    </a:lnTo>
                    <a:lnTo>
                      <a:pt x="44" y="0"/>
                    </a:lnTo>
                    <a:lnTo>
                      <a:pt x="67" y="0"/>
                    </a:lnTo>
                    <a:lnTo>
                      <a:pt x="89" y="2"/>
                    </a:lnTo>
                    <a:lnTo>
                      <a:pt x="111" y="8"/>
                    </a:lnTo>
                    <a:lnTo>
                      <a:pt x="135" y="17"/>
                    </a:lnTo>
                    <a:lnTo>
                      <a:pt x="145" y="22"/>
                    </a:lnTo>
                    <a:lnTo>
                      <a:pt x="155" y="28"/>
                    </a:lnTo>
                    <a:lnTo>
                      <a:pt x="163" y="33"/>
                    </a:lnTo>
                    <a:lnTo>
                      <a:pt x="170" y="38"/>
                    </a:lnTo>
                    <a:lnTo>
                      <a:pt x="181" y="56"/>
                    </a:lnTo>
                    <a:lnTo>
                      <a:pt x="170" y="49"/>
                    </a:lnTo>
                    <a:lnTo>
                      <a:pt x="153" y="40"/>
                    </a:lnTo>
                    <a:lnTo>
                      <a:pt x="134" y="33"/>
                    </a:lnTo>
                    <a:lnTo>
                      <a:pt x="119" y="28"/>
                    </a:lnTo>
                    <a:lnTo>
                      <a:pt x="108" y="25"/>
                    </a:lnTo>
                    <a:lnTo>
                      <a:pt x="94" y="21"/>
                    </a:lnTo>
                    <a:lnTo>
                      <a:pt x="80" y="18"/>
                    </a:lnTo>
                    <a:lnTo>
                      <a:pt x="70" y="17"/>
                    </a:lnTo>
                    <a:lnTo>
                      <a:pt x="57" y="17"/>
                    </a:lnTo>
                    <a:lnTo>
                      <a:pt x="42" y="18"/>
                    </a:lnTo>
                    <a:lnTo>
                      <a:pt x="25" y="20"/>
                    </a:lnTo>
                    <a:lnTo>
                      <a:pt x="7" y="23"/>
                    </a:lnTo>
                    <a:lnTo>
                      <a:pt x="1" y="25"/>
                    </a:lnTo>
                    <a:lnTo>
                      <a:pt x="0" y="8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  <p:sp>
            <p:nvSpPr>
              <p:cNvPr id="8" name="Freeform 8"/>
              <p:cNvSpPr>
                <a:spLocks/>
              </p:cNvSpPr>
              <p:nvPr/>
            </p:nvSpPr>
            <p:spPr bwMode="auto">
              <a:xfrm>
                <a:off x="734" y="3494"/>
                <a:ext cx="1416" cy="514"/>
              </a:xfrm>
              <a:custGeom>
                <a:avLst/>
                <a:gdLst>
                  <a:gd name="T0" fmla="*/ 227202776 w 222"/>
                  <a:gd name="T1" fmla="*/ 2147483647 h 68"/>
                  <a:gd name="T2" fmla="*/ 2147483647 w 222"/>
                  <a:gd name="T3" fmla="*/ 2147483647 h 68"/>
                  <a:gd name="T4" fmla="*/ 2147483647 w 222"/>
                  <a:gd name="T5" fmla="*/ 0 h 68"/>
                  <a:gd name="T6" fmla="*/ 2147483647 w 222"/>
                  <a:gd name="T7" fmla="*/ 0 h 68"/>
                  <a:gd name="T8" fmla="*/ 2147483647 w 222"/>
                  <a:gd name="T9" fmla="*/ 1854012407 h 68"/>
                  <a:gd name="T10" fmla="*/ 2147483647 w 222"/>
                  <a:gd name="T11" fmla="*/ 2147483647 h 68"/>
                  <a:gd name="T12" fmla="*/ 2147483647 w 222"/>
                  <a:gd name="T13" fmla="*/ 2147483647 h 68"/>
                  <a:gd name="T14" fmla="*/ 2147483647 w 222"/>
                  <a:gd name="T15" fmla="*/ 2147483647 h 68"/>
                  <a:gd name="T16" fmla="*/ 2147483647 w 222"/>
                  <a:gd name="T17" fmla="*/ 2147483647 h 68"/>
                  <a:gd name="T18" fmla="*/ 2147483647 w 222"/>
                  <a:gd name="T19" fmla="*/ 2147483647 h 68"/>
                  <a:gd name="T20" fmla="*/ 2147483647 w 222"/>
                  <a:gd name="T21" fmla="*/ 2147483647 h 68"/>
                  <a:gd name="T22" fmla="*/ 2147483647 w 222"/>
                  <a:gd name="T23" fmla="*/ 2147483647 h 68"/>
                  <a:gd name="T24" fmla="*/ 2147483647 w 222"/>
                  <a:gd name="T25" fmla="*/ 2147483647 h 68"/>
                  <a:gd name="T26" fmla="*/ 2147483647 w 222"/>
                  <a:gd name="T27" fmla="*/ 2147483647 h 68"/>
                  <a:gd name="T28" fmla="*/ 2147483647 w 222"/>
                  <a:gd name="T29" fmla="*/ 2147483647 h 68"/>
                  <a:gd name="T30" fmla="*/ 2147483647 w 222"/>
                  <a:gd name="T31" fmla="*/ 2147483647 h 68"/>
                  <a:gd name="T32" fmla="*/ 2147483647 w 222"/>
                  <a:gd name="T33" fmla="*/ 2147483647 h 68"/>
                  <a:gd name="T34" fmla="*/ 2147483647 w 222"/>
                  <a:gd name="T35" fmla="*/ 2147483647 h 68"/>
                  <a:gd name="T36" fmla="*/ 2147483647 w 222"/>
                  <a:gd name="T37" fmla="*/ 2147483647 h 68"/>
                  <a:gd name="T38" fmla="*/ 2147483647 w 222"/>
                  <a:gd name="T39" fmla="*/ 2147483647 h 68"/>
                  <a:gd name="T40" fmla="*/ 1887691686 w 222"/>
                  <a:gd name="T41" fmla="*/ 2147483647 h 68"/>
                  <a:gd name="T42" fmla="*/ 0 w 222"/>
                  <a:gd name="T43" fmla="*/ 2147483647 h 68"/>
                  <a:gd name="T44" fmla="*/ 227202776 w 222"/>
                  <a:gd name="T45" fmla="*/ 2147483647 h 6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22"/>
                  <a:gd name="T70" fmla="*/ 0 h 68"/>
                  <a:gd name="T71" fmla="*/ 222 w 222"/>
                  <a:gd name="T72" fmla="*/ 68 h 68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22" h="68">
                    <a:moveTo>
                      <a:pt x="2" y="10"/>
                    </a:moveTo>
                    <a:lnTo>
                      <a:pt x="25" y="4"/>
                    </a:lnTo>
                    <a:lnTo>
                      <a:pt x="45" y="0"/>
                    </a:lnTo>
                    <a:lnTo>
                      <a:pt x="68" y="0"/>
                    </a:lnTo>
                    <a:lnTo>
                      <a:pt x="90" y="3"/>
                    </a:lnTo>
                    <a:lnTo>
                      <a:pt x="119" y="10"/>
                    </a:lnTo>
                    <a:lnTo>
                      <a:pt x="147" y="18"/>
                    </a:lnTo>
                    <a:lnTo>
                      <a:pt x="174" y="26"/>
                    </a:lnTo>
                    <a:lnTo>
                      <a:pt x="195" y="35"/>
                    </a:lnTo>
                    <a:lnTo>
                      <a:pt x="212" y="42"/>
                    </a:lnTo>
                    <a:lnTo>
                      <a:pt x="221" y="67"/>
                    </a:lnTo>
                    <a:lnTo>
                      <a:pt x="205" y="57"/>
                    </a:lnTo>
                    <a:lnTo>
                      <a:pt x="194" y="52"/>
                    </a:lnTo>
                    <a:lnTo>
                      <a:pt x="177" y="45"/>
                    </a:lnTo>
                    <a:lnTo>
                      <a:pt x="161" y="40"/>
                    </a:lnTo>
                    <a:lnTo>
                      <a:pt x="145" y="36"/>
                    </a:lnTo>
                    <a:lnTo>
                      <a:pt x="120" y="30"/>
                    </a:lnTo>
                    <a:lnTo>
                      <a:pt x="91" y="25"/>
                    </a:lnTo>
                    <a:lnTo>
                      <a:pt x="65" y="22"/>
                    </a:lnTo>
                    <a:lnTo>
                      <a:pt x="43" y="24"/>
                    </a:lnTo>
                    <a:lnTo>
                      <a:pt x="17" y="27"/>
                    </a:lnTo>
                    <a:lnTo>
                      <a:pt x="0" y="32"/>
                    </a:lnTo>
                    <a:lnTo>
                      <a:pt x="2" y="10"/>
                    </a:lnTo>
                  </a:path>
                </a:pathLst>
              </a:custGeom>
              <a:solidFill>
                <a:srgbClr val="FFCC66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  <p:sp>
            <p:nvSpPr>
              <p:cNvPr id="9" name="Freeform 9"/>
              <p:cNvSpPr>
                <a:spLocks/>
              </p:cNvSpPr>
              <p:nvPr/>
            </p:nvSpPr>
            <p:spPr bwMode="auto">
              <a:xfrm>
                <a:off x="2425" y="3139"/>
                <a:ext cx="204" cy="559"/>
              </a:xfrm>
              <a:custGeom>
                <a:avLst/>
                <a:gdLst>
                  <a:gd name="T0" fmla="*/ 2147483647 w 32"/>
                  <a:gd name="T1" fmla="*/ 2147483647 h 74"/>
                  <a:gd name="T2" fmla="*/ 2147483647 w 32"/>
                  <a:gd name="T3" fmla="*/ 2147483647 h 74"/>
                  <a:gd name="T4" fmla="*/ 2147483647 w 32"/>
                  <a:gd name="T5" fmla="*/ 2147483647 h 74"/>
                  <a:gd name="T6" fmla="*/ 2147483647 w 32"/>
                  <a:gd name="T7" fmla="*/ 2147483647 h 74"/>
                  <a:gd name="T8" fmla="*/ 2147483647 w 32"/>
                  <a:gd name="T9" fmla="*/ 2147483647 h 74"/>
                  <a:gd name="T10" fmla="*/ 2147483647 w 32"/>
                  <a:gd name="T11" fmla="*/ 2147483647 h 74"/>
                  <a:gd name="T12" fmla="*/ 1112992053 w 32"/>
                  <a:gd name="T13" fmla="*/ 2147483647 h 74"/>
                  <a:gd name="T14" fmla="*/ 0 w 32"/>
                  <a:gd name="T15" fmla="*/ 0 h 74"/>
                  <a:gd name="T16" fmla="*/ 103577304 w 32"/>
                  <a:gd name="T17" fmla="*/ 2147483647 h 74"/>
                  <a:gd name="T18" fmla="*/ 1216556276 w 32"/>
                  <a:gd name="T19" fmla="*/ 2147483647 h 74"/>
                  <a:gd name="T20" fmla="*/ 2147483647 w 32"/>
                  <a:gd name="T21" fmla="*/ 2147483647 h 7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2"/>
                  <a:gd name="T34" fmla="*/ 0 h 74"/>
                  <a:gd name="T35" fmla="*/ 32 w 32"/>
                  <a:gd name="T36" fmla="*/ 74 h 7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2" h="74">
                    <a:moveTo>
                      <a:pt x="29" y="73"/>
                    </a:moveTo>
                    <a:lnTo>
                      <a:pt x="31" y="65"/>
                    </a:lnTo>
                    <a:lnTo>
                      <a:pt x="31" y="52"/>
                    </a:lnTo>
                    <a:lnTo>
                      <a:pt x="31" y="37"/>
                    </a:lnTo>
                    <a:lnTo>
                      <a:pt x="29" y="24"/>
                    </a:lnTo>
                    <a:lnTo>
                      <a:pt x="28" y="11"/>
                    </a:lnTo>
                    <a:lnTo>
                      <a:pt x="10" y="6"/>
                    </a:lnTo>
                    <a:lnTo>
                      <a:pt x="0" y="0"/>
                    </a:lnTo>
                    <a:lnTo>
                      <a:pt x="1" y="17"/>
                    </a:lnTo>
                    <a:lnTo>
                      <a:pt x="11" y="47"/>
                    </a:lnTo>
                    <a:lnTo>
                      <a:pt x="29" y="73"/>
                    </a:lnTo>
                  </a:path>
                </a:pathLst>
              </a:custGeom>
              <a:solidFill>
                <a:srgbClr val="FFFF00"/>
              </a:solidFill>
              <a:ln w="12700" cap="rnd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  <p:sp>
            <p:nvSpPr>
              <p:cNvPr id="10" name="Freeform 10"/>
              <p:cNvSpPr>
                <a:spLocks/>
              </p:cNvSpPr>
              <p:nvPr/>
            </p:nvSpPr>
            <p:spPr bwMode="auto">
              <a:xfrm>
                <a:off x="2278" y="2542"/>
                <a:ext cx="319" cy="733"/>
              </a:xfrm>
              <a:custGeom>
                <a:avLst/>
                <a:gdLst>
                  <a:gd name="T0" fmla="*/ 2147483647 w 50"/>
                  <a:gd name="T1" fmla="*/ 2147483647 h 97"/>
                  <a:gd name="T2" fmla="*/ 2147483647 w 50"/>
                  <a:gd name="T3" fmla="*/ 2147483647 h 97"/>
                  <a:gd name="T4" fmla="*/ 2147483647 w 50"/>
                  <a:gd name="T5" fmla="*/ 2147483647 h 97"/>
                  <a:gd name="T6" fmla="*/ 1891444643 w 50"/>
                  <a:gd name="T7" fmla="*/ 2147483647 h 97"/>
                  <a:gd name="T8" fmla="*/ 999067680 w 50"/>
                  <a:gd name="T9" fmla="*/ 2147483647 h 97"/>
                  <a:gd name="T10" fmla="*/ 0 w 50"/>
                  <a:gd name="T11" fmla="*/ 0 h 97"/>
                  <a:gd name="T12" fmla="*/ 104131291 w 50"/>
                  <a:gd name="T13" fmla="*/ 2147483647 h 97"/>
                  <a:gd name="T14" fmla="*/ 104131291 w 50"/>
                  <a:gd name="T15" fmla="*/ 2147483647 h 97"/>
                  <a:gd name="T16" fmla="*/ 664357466 w 50"/>
                  <a:gd name="T17" fmla="*/ 2147483647 h 97"/>
                  <a:gd name="T18" fmla="*/ 1227150262 w 50"/>
                  <a:gd name="T19" fmla="*/ 2147483647 h 97"/>
                  <a:gd name="T20" fmla="*/ 1454768177 w 50"/>
                  <a:gd name="T21" fmla="*/ 2147483647 h 97"/>
                  <a:gd name="T22" fmla="*/ 1891444643 w 50"/>
                  <a:gd name="T23" fmla="*/ 2147483647 h 97"/>
                  <a:gd name="T24" fmla="*/ 2147483647 w 50"/>
                  <a:gd name="T25" fmla="*/ 2147483647 h 97"/>
                  <a:gd name="T26" fmla="*/ 2147483647 w 50"/>
                  <a:gd name="T27" fmla="*/ 2147483647 h 97"/>
                  <a:gd name="T28" fmla="*/ 2147483647 w 50"/>
                  <a:gd name="T29" fmla="*/ 2147483647 h 97"/>
                  <a:gd name="T30" fmla="*/ 2147483647 w 50"/>
                  <a:gd name="T31" fmla="*/ 2147483647 h 97"/>
                  <a:gd name="T32" fmla="*/ 2147483647 w 50"/>
                  <a:gd name="T33" fmla="*/ 2147483647 h 97"/>
                  <a:gd name="T34" fmla="*/ 2147483647 w 50"/>
                  <a:gd name="T35" fmla="*/ 2147483647 h 97"/>
                  <a:gd name="T36" fmla="*/ 2147483647 w 50"/>
                  <a:gd name="T37" fmla="*/ 2147483647 h 9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0"/>
                  <a:gd name="T58" fmla="*/ 0 h 97"/>
                  <a:gd name="T59" fmla="*/ 50 w 50"/>
                  <a:gd name="T60" fmla="*/ 97 h 9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0" h="97">
                    <a:moveTo>
                      <a:pt x="38" y="17"/>
                    </a:moveTo>
                    <a:lnTo>
                      <a:pt x="35" y="15"/>
                    </a:lnTo>
                    <a:lnTo>
                      <a:pt x="27" y="15"/>
                    </a:lnTo>
                    <a:lnTo>
                      <a:pt x="17" y="10"/>
                    </a:lnTo>
                    <a:lnTo>
                      <a:pt x="9" y="5"/>
                    </a:lnTo>
                    <a:lnTo>
                      <a:pt x="0" y="0"/>
                    </a:lnTo>
                    <a:lnTo>
                      <a:pt x="1" y="17"/>
                    </a:lnTo>
                    <a:lnTo>
                      <a:pt x="1" y="30"/>
                    </a:lnTo>
                    <a:lnTo>
                      <a:pt x="6" y="38"/>
                    </a:lnTo>
                    <a:lnTo>
                      <a:pt x="11" y="49"/>
                    </a:lnTo>
                    <a:lnTo>
                      <a:pt x="13" y="62"/>
                    </a:lnTo>
                    <a:lnTo>
                      <a:pt x="17" y="70"/>
                    </a:lnTo>
                    <a:lnTo>
                      <a:pt x="22" y="80"/>
                    </a:lnTo>
                    <a:lnTo>
                      <a:pt x="32" y="86"/>
                    </a:lnTo>
                    <a:lnTo>
                      <a:pt x="49" y="96"/>
                    </a:lnTo>
                    <a:lnTo>
                      <a:pt x="43" y="58"/>
                    </a:lnTo>
                    <a:lnTo>
                      <a:pt x="43" y="49"/>
                    </a:lnTo>
                    <a:lnTo>
                      <a:pt x="39" y="31"/>
                    </a:lnTo>
                    <a:lnTo>
                      <a:pt x="38" y="17"/>
                    </a:lnTo>
                  </a:path>
                </a:pathLst>
              </a:custGeom>
              <a:solidFill>
                <a:schemeClr val="accent2"/>
              </a:solidFill>
              <a:ln w="12700" cap="rnd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auto">
              <a:xfrm>
                <a:off x="1595" y="2157"/>
                <a:ext cx="823" cy="982"/>
              </a:xfrm>
              <a:custGeom>
                <a:avLst/>
                <a:gdLst>
                  <a:gd name="T0" fmla="*/ 2014640984 w 129"/>
                  <a:gd name="T1" fmla="*/ 2147483647 h 130"/>
                  <a:gd name="T2" fmla="*/ 455561750 w 129"/>
                  <a:gd name="T3" fmla="*/ 2147483647 h 130"/>
                  <a:gd name="T4" fmla="*/ 104107869 w 129"/>
                  <a:gd name="T5" fmla="*/ 2147483647 h 130"/>
                  <a:gd name="T6" fmla="*/ 0 w 129"/>
                  <a:gd name="T7" fmla="*/ 2147483647 h 130"/>
                  <a:gd name="T8" fmla="*/ 332100784 w 129"/>
                  <a:gd name="T9" fmla="*/ 2147483647 h 130"/>
                  <a:gd name="T10" fmla="*/ 787662228 w 129"/>
                  <a:gd name="T11" fmla="*/ 635745172 h 130"/>
                  <a:gd name="T12" fmla="*/ 2147483647 w 129"/>
                  <a:gd name="T13" fmla="*/ 0 h 130"/>
                  <a:gd name="T14" fmla="*/ 2147483647 w 129"/>
                  <a:gd name="T15" fmla="*/ 635745172 h 130"/>
                  <a:gd name="T16" fmla="*/ 2147483647 w 129"/>
                  <a:gd name="T17" fmla="*/ 2147483647 h 130"/>
                  <a:gd name="T18" fmla="*/ 2147483647 w 129"/>
                  <a:gd name="T19" fmla="*/ 2147483647 h 130"/>
                  <a:gd name="T20" fmla="*/ 2147483647 w 129"/>
                  <a:gd name="T21" fmla="*/ 2147483647 h 130"/>
                  <a:gd name="T22" fmla="*/ 2147483647 w 129"/>
                  <a:gd name="T23" fmla="*/ 2147483647 h 130"/>
                  <a:gd name="T24" fmla="*/ 2147483647 w 129"/>
                  <a:gd name="T25" fmla="*/ 2147483647 h 130"/>
                  <a:gd name="T26" fmla="*/ 2147483647 w 129"/>
                  <a:gd name="T27" fmla="*/ 2147483647 h 130"/>
                  <a:gd name="T28" fmla="*/ 2147483647 w 129"/>
                  <a:gd name="T29" fmla="*/ 2147483647 h 130"/>
                  <a:gd name="T30" fmla="*/ 2147483647 w 129"/>
                  <a:gd name="T31" fmla="*/ 2147483647 h 130"/>
                  <a:gd name="T32" fmla="*/ 2147483647 w 129"/>
                  <a:gd name="T33" fmla="*/ 2147483647 h 130"/>
                  <a:gd name="T34" fmla="*/ 2147483647 w 129"/>
                  <a:gd name="T35" fmla="*/ 2147483647 h 130"/>
                  <a:gd name="T36" fmla="*/ 2147483647 w 129"/>
                  <a:gd name="T37" fmla="*/ 2147483647 h 130"/>
                  <a:gd name="T38" fmla="*/ 2147483647 w 129"/>
                  <a:gd name="T39" fmla="*/ 2147483647 h 130"/>
                  <a:gd name="T40" fmla="*/ 2014640984 w 129"/>
                  <a:gd name="T41" fmla="*/ 2147483647 h 13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29"/>
                  <a:gd name="T64" fmla="*/ 0 h 130"/>
                  <a:gd name="T65" fmla="*/ 129 w 129"/>
                  <a:gd name="T66" fmla="*/ 130 h 13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29" h="130">
                    <a:moveTo>
                      <a:pt x="18" y="114"/>
                    </a:moveTo>
                    <a:lnTo>
                      <a:pt x="4" y="87"/>
                    </a:lnTo>
                    <a:lnTo>
                      <a:pt x="1" y="79"/>
                    </a:lnTo>
                    <a:lnTo>
                      <a:pt x="0" y="61"/>
                    </a:lnTo>
                    <a:lnTo>
                      <a:pt x="3" y="15"/>
                    </a:lnTo>
                    <a:lnTo>
                      <a:pt x="7" y="1"/>
                    </a:lnTo>
                    <a:lnTo>
                      <a:pt x="23" y="0"/>
                    </a:lnTo>
                    <a:lnTo>
                      <a:pt x="59" y="1"/>
                    </a:lnTo>
                    <a:lnTo>
                      <a:pt x="88" y="9"/>
                    </a:lnTo>
                    <a:lnTo>
                      <a:pt x="111" y="25"/>
                    </a:lnTo>
                    <a:lnTo>
                      <a:pt x="111" y="29"/>
                    </a:lnTo>
                    <a:lnTo>
                      <a:pt x="107" y="47"/>
                    </a:lnTo>
                    <a:lnTo>
                      <a:pt x="111" y="79"/>
                    </a:lnTo>
                    <a:lnTo>
                      <a:pt x="119" y="105"/>
                    </a:lnTo>
                    <a:lnTo>
                      <a:pt x="128" y="129"/>
                    </a:lnTo>
                    <a:lnTo>
                      <a:pt x="112" y="127"/>
                    </a:lnTo>
                    <a:lnTo>
                      <a:pt x="96" y="121"/>
                    </a:lnTo>
                    <a:lnTo>
                      <a:pt x="78" y="114"/>
                    </a:lnTo>
                    <a:lnTo>
                      <a:pt x="63" y="114"/>
                    </a:lnTo>
                    <a:lnTo>
                      <a:pt x="41" y="112"/>
                    </a:lnTo>
                    <a:lnTo>
                      <a:pt x="18" y="114"/>
                    </a:lnTo>
                  </a:path>
                </a:pathLst>
              </a:custGeom>
              <a:solidFill>
                <a:schemeClr val="accent2"/>
              </a:solidFill>
              <a:ln w="12700" cap="rnd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auto">
              <a:xfrm>
                <a:off x="1372" y="2081"/>
                <a:ext cx="262" cy="756"/>
              </a:xfrm>
              <a:custGeom>
                <a:avLst/>
                <a:gdLst>
                  <a:gd name="T0" fmla="*/ 0 w 41"/>
                  <a:gd name="T1" fmla="*/ 0 h 100"/>
                  <a:gd name="T2" fmla="*/ 675759759 w 41"/>
                  <a:gd name="T3" fmla="*/ 1855926937 h 100"/>
                  <a:gd name="T4" fmla="*/ 1242765583 w 41"/>
                  <a:gd name="T5" fmla="*/ 2147483647 h 100"/>
                  <a:gd name="T6" fmla="*/ 1582144051 w 41"/>
                  <a:gd name="T7" fmla="*/ 2147483647 h 100"/>
                  <a:gd name="T8" fmla="*/ 1938070075 w 41"/>
                  <a:gd name="T9" fmla="*/ 2147483647 h 100"/>
                  <a:gd name="T10" fmla="*/ 2147483647 w 41"/>
                  <a:gd name="T11" fmla="*/ 2147483647 h 100"/>
                  <a:gd name="T12" fmla="*/ 2147483647 w 41"/>
                  <a:gd name="T13" fmla="*/ 2147483647 h 100"/>
                  <a:gd name="T14" fmla="*/ 2147483647 w 41"/>
                  <a:gd name="T15" fmla="*/ 2147483647 h 100"/>
                  <a:gd name="T16" fmla="*/ 2147483647 w 41"/>
                  <a:gd name="T17" fmla="*/ 2147483647 h 100"/>
                  <a:gd name="T18" fmla="*/ 2147483647 w 41"/>
                  <a:gd name="T19" fmla="*/ 2147483647 h 100"/>
                  <a:gd name="T20" fmla="*/ 2147483647 w 41"/>
                  <a:gd name="T21" fmla="*/ 2147483647 h 100"/>
                  <a:gd name="T22" fmla="*/ 2147483647 w 41"/>
                  <a:gd name="T23" fmla="*/ 2147483647 h 100"/>
                  <a:gd name="T24" fmla="*/ 2147483647 w 41"/>
                  <a:gd name="T25" fmla="*/ 2147483647 h 100"/>
                  <a:gd name="T26" fmla="*/ 2147483647 w 41"/>
                  <a:gd name="T27" fmla="*/ 2147483647 h 100"/>
                  <a:gd name="T28" fmla="*/ 2147483647 w 41"/>
                  <a:gd name="T29" fmla="*/ 2147483647 h 100"/>
                  <a:gd name="T30" fmla="*/ 2147483647 w 41"/>
                  <a:gd name="T31" fmla="*/ 2147483647 h 100"/>
                  <a:gd name="T32" fmla="*/ 2147483647 w 41"/>
                  <a:gd name="T33" fmla="*/ 2147483647 h 100"/>
                  <a:gd name="T34" fmla="*/ 1473807270 w 41"/>
                  <a:gd name="T35" fmla="*/ 2147483647 h 100"/>
                  <a:gd name="T36" fmla="*/ 1137433954 w 41"/>
                  <a:gd name="T37" fmla="*/ 2147483647 h 100"/>
                  <a:gd name="T38" fmla="*/ 906395539 w 41"/>
                  <a:gd name="T39" fmla="*/ 2147483647 h 100"/>
                  <a:gd name="T40" fmla="*/ 675759759 w 41"/>
                  <a:gd name="T41" fmla="*/ 2147483647 h 100"/>
                  <a:gd name="T42" fmla="*/ 0 w 41"/>
                  <a:gd name="T43" fmla="*/ 2147483647 h 100"/>
                  <a:gd name="T44" fmla="*/ 0 w 41"/>
                  <a:gd name="T45" fmla="*/ 0 h 10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41"/>
                  <a:gd name="T70" fmla="*/ 0 h 100"/>
                  <a:gd name="T71" fmla="*/ 41 w 41"/>
                  <a:gd name="T72" fmla="*/ 100 h 10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41" h="100">
                    <a:moveTo>
                      <a:pt x="0" y="0"/>
                    </a:moveTo>
                    <a:lnTo>
                      <a:pt x="6" y="3"/>
                    </a:lnTo>
                    <a:lnTo>
                      <a:pt x="11" y="6"/>
                    </a:lnTo>
                    <a:lnTo>
                      <a:pt x="14" y="8"/>
                    </a:lnTo>
                    <a:lnTo>
                      <a:pt x="17" y="9"/>
                    </a:lnTo>
                    <a:lnTo>
                      <a:pt x="21" y="10"/>
                    </a:lnTo>
                    <a:lnTo>
                      <a:pt x="26" y="11"/>
                    </a:lnTo>
                    <a:lnTo>
                      <a:pt x="33" y="12"/>
                    </a:lnTo>
                    <a:lnTo>
                      <a:pt x="40" y="13"/>
                    </a:lnTo>
                    <a:lnTo>
                      <a:pt x="38" y="28"/>
                    </a:lnTo>
                    <a:lnTo>
                      <a:pt x="33" y="49"/>
                    </a:lnTo>
                    <a:lnTo>
                      <a:pt x="33" y="62"/>
                    </a:lnTo>
                    <a:lnTo>
                      <a:pt x="34" y="68"/>
                    </a:lnTo>
                    <a:lnTo>
                      <a:pt x="33" y="75"/>
                    </a:lnTo>
                    <a:lnTo>
                      <a:pt x="35" y="99"/>
                    </a:lnTo>
                    <a:lnTo>
                      <a:pt x="29" y="87"/>
                    </a:lnTo>
                    <a:lnTo>
                      <a:pt x="20" y="69"/>
                    </a:lnTo>
                    <a:lnTo>
                      <a:pt x="13" y="51"/>
                    </a:lnTo>
                    <a:lnTo>
                      <a:pt x="10" y="40"/>
                    </a:lnTo>
                    <a:lnTo>
                      <a:pt x="8" y="35"/>
                    </a:lnTo>
                    <a:lnTo>
                      <a:pt x="6" y="29"/>
                    </a:lnTo>
                    <a:lnTo>
                      <a:pt x="0" y="11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2"/>
              </a:solidFill>
              <a:ln w="12700" cap="rnd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auto">
              <a:xfrm>
                <a:off x="447" y="1968"/>
                <a:ext cx="1225" cy="945"/>
              </a:xfrm>
              <a:custGeom>
                <a:avLst/>
                <a:gdLst>
                  <a:gd name="T0" fmla="*/ 0 w 192"/>
                  <a:gd name="T1" fmla="*/ 2147483647 h 125"/>
                  <a:gd name="T2" fmla="*/ 664485726 w 192"/>
                  <a:gd name="T3" fmla="*/ 2147483647 h 125"/>
                  <a:gd name="T4" fmla="*/ 1227393668 w 192"/>
                  <a:gd name="T5" fmla="*/ 2147483647 h 125"/>
                  <a:gd name="T6" fmla="*/ 2015461643 w 192"/>
                  <a:gd name="T7" fmla="*/ 2147483647 h 125"/>
                  <a:gd name="T8" fmla="*/ 2147483647 w 192"/>
                  <a:gd name="T9" fmla="*/ 2147483647 h 125"/>
                  <a:gd name="T10" fmla="*/ 2147483647 w 192"/>
                  <a:gd name="T11" fmla="*/ 1205289175 h 125"/>
                  <a:gd name="T12" fmla="*/ 2147483647 w 192"/>
                  <a:gd name="T13" fmla="*/ 640736818 h 125"/>
                  <a:gd name="T14" fmla="*/ 2147483647 w 192"/>
                  <a:gd name="T15" fmla="*/ 0 h 125"/>
                  <a:gd name="T16" fmla="*/ 2147483647 w 192"/>
                  <a:gd name="T17" fmla="*/ 0 h 125"/>
                  <a:gd name="T18" fmla="*/ 2147483647 w 192"/>
                  <a:gd name="T19" fmla="*/ 0 h 125"/>
                  <a:gd name="T20" fmla="*/ 2147483647 w 192"/>
                  <a:gd name="T21" fmla="*/ 0 h 125"/>
                  <a:gd name="T22" fmla="*/ 2147483647 w 192"/>
                  <a:gd name="T23" fmla="*/ 1205289175 h 125"/>
                  <a:gd name="T24" fmla="*/ 2147483647 w 192"/>
                  <a:gd name="T25" fmla="*/ 1855927050 h 125"/>
                  <a:gd name="T26" fmla="*/ 2147483647 w 192"/>
                  <a:gd name="T27" fmla="*/ 2147483647 h 125"/>
                  <a:gd name="T28" fmla="*/ 2147483647 w 192"/>
                  <a:gd name="T29" fmla="*/ 2147483647 h 125"/>
                  <a:gd name="T30" fmla="*/ 2147483647 w 192"/>
                  <a:gd name="T31" fmla="*/ 2147483647 h 125"/>
                  <a:gd name="T32" fmla="*/ 2147483647 w 192"/>
                  <a:gd name="T33" fmla="*/ 2147483647 h 125"/>
                  <a:gd name="T34" fmla="*/ 2147483647 w 192"/>
                  <a:gd name="T35" fmla="*/ 2147483647 h 125"/>
                  <a:gd name="T36" fmla="*/ 2147483647 w 192"/>
                  <a:gd name="T37" fmla="*/ 2147483647 h 125"/>
                  <a:gd name="T38" fmla="*/ 2147483647 w 192"/>
                  <a:gd name="T39" fmla="*/ 2147483647 h 125"/>
                  <a:gd name="T40" fmla="*/ 2147483647 w 192"/>
                  <a:gd name="T41" fmla="*/ 2147483647 h 125"/>
                  <a:gd name="T42" fmla="*/ 2147483647 w 192"/>
                  <a:gd name="T43" fmla="*/ 2147483647 h 125"/>
                  <a:gd name="T44" fmla="*/ 2147483647 w 192"/>
                  <a:gd name="T45" fmla="*/ 2147483647 h 125"/>
                  <a:gd name="T46" fmla="*/ 2147483647 w 192"/>
                  <a:gd name="T47" fmla="*/ 2147483647 h 125"/>
                  <a:gd name="T48" fmla="*/ 2147483647 w 192"/>
                  <a:gd name="T49" fmla="*/ 2147483647 h 125"/>
                  <a:gd name="T50" fmla="*/ 2147483647 w 192"/>
                  <a:gd name="T51" fmla="*/ 2147483647 h 125"/>
                  <a:gd name="T52" fmla="*/ 2147483647 w 192"/>
                  <a:gd name="T53" fmla="*/ 2147483647 h 125"/>
                  <a:gd name="T54" fmla="*/ 2147483647 w 192"/>
                  <a:gd name="T55" fmla="*/ 2147483647 h 125"/>
                  <a:gd name="T56" fmla="*/ 2147483647 w 192"/>
                  <a:gd name="T57" fmla="*/ 2147483647 h 125"/>
                  <a:gd name="T58" fmla="*/ 2147483647 w 192"/>
                  <a:gd name="T59" fmla="*/ 2147483647 h 125"/>
                  <a:gd name="T60" fmla="*/ 2147483647 w 192"/>
                  <a:gd name="T61" fmla="*/ 2147483647 h 125"/>
                  <a:gd name="T62" fmla="*/ 2147483647 w 192"/>
                  <a:gd name="T63" fmla="*/ 2147483647 h 125"/>
                  <a:gd name="T64" fmla="*/ 2147483647 w 192"/>
                  <a:gd name="T65" fmla="*/ 2147483647 h 125"/>
                  <a:gd name="T66" fmla="*/ 2147483647 w 192"/>
                  <a:gd name="T67" fmla="*/ 2147483647 h 125"/>
                  <a:gd name="T68" fmla="*/ 2147483647 w 192"/>
                  <a:gd name="T69" fmla="*/ 2147483647 h 125"/>
                  <a:gd name="T70" fmla="*/ 2147483647 w 192"/>
                  <a:gd name="T71" fmla="*/ 2147483647 h 125"/>
                  <a:gd name="T72" fmla="*/ 2147483647 w 192"/>
                  <a:gd name="T73" fmla="*/ 2147483647 h 125"/>
                  <a:gd name="T74" fmla="*/ 2147483647 w 192"/>
                  <a:gd name="T75" fmla="*/ 2147483647 h 125"/>
                  <a:gd name="T76" fmla="*/ 2015461643 w 192"/>
                  <a:gd name="T77" fmla="*/ 2147483647 h 125"/>
                  <a:gd name="T78" fmla="*/ 1787740748 w 192"/>
                  <a:gd name="T79" fmla="*/ 2147483647 h 125"/>
                  <a:gd name="T80" fmla="*/ 1348340330 w 192"/>
                  <a:gd name="T81" fmla="*/ 2147483647 h 125"/>
                  <a:gd name="T82" fmla="*/ 788003254 w 192"/>
                  <a:gd name="T83" fmla="*/ 2147483647 h 125"/>
                  <a:gd name="T84" fmla="*/ 332281042 w 192"/>
                  <a:gd name="T85" fmla="*/ 2147483647 h 125"/>
                  <a:gd name="T86" fmla="*/ 0 w 192"/>
                  <a:gd name="T87" fmla="*/ 2147483647 h 125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92"/>
                  <a:gd name="T133" fmla="*/ 0 h 125"/>
                  <a:gd name="T134" fmla="*/ 192 w 192"/>
                  <a:gd name="T135" fmla="*/ 125 h 125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92" h="125">
                    <a:moveTo>
                      <a:pt x="0" y="21"/>
                    </a:moveTo>
                    <a:lnTo>
                      <a:pt x="6" y="16"/>
                    </a:lnTo>
                    <a:lnTo>
                      <a:pt x="11" y="13"/>
                    </a:lnTo>
                    <a:lnTo>
                      <a:pt x="18" y="10"/>
                    </a:lnTo>
                    <a:lnTo>
                      <a:pt x="29" y="6"/>
                    </a:lnTo>
                    <a:lnTo>
                      <a:pt x="40" y="2"/>
                    </a:lnTo>
                    <a:lnTo>
                      <a:pt x="50" y="1"/>
                    </a:lnTo>
                    <a:lnTo>
                      <a:pt x="60" y="0"/>
                    </a:lnTo>
                    <a:lnTo>
                      <a:pt x="72" y="0"/>
                    </a:lnTo>
                    <a:lnTo>
                      <a:pt x="87" y="0"/>
                    </a:lnTo>
                    <a:lnTo>
                      <a:pt x="100" y="0"/>
                    </a:lnTo>
                    <a:lnTo>
                      <a:pt x="113" y="2"/>
                    </a:lnTo>
                    <a:lnTo>
                      <a:pt x="121" y="3"/>
                    </a:lnTo>
                    <a:lnTo>
                      <a:pt x="132" y="7"/>
                    </a:lnTo>
                    <a:lnTo>
                      <a:pt x="142" y="11"/>
                    </a:lnTo>
                    <a:lnTo>
                      <a:pt x="149" y="15"/>
                    </a:lnTo>
                    <a:lnTo>
                      <a:pt x="154" y="17"/>
                    </a:lnTo>
                    <a:lnTo>
                      <a:pt x="155" y="25"/>
                    </a:lnTo>
                    <a:lnTo>
                      <a:pt x="156" y="29"/>
                    </a:lnTo>
                    <a:lnTo>
                      <a:pt x="157" y="39"/>
                    </a:lnTo>
                    <a:lnTo>
                      <a:pt x="161" y="53"/>
                    </a:lnTo>
                    <a:lnTo>
                      <a:pt x="166" y="67"/>
                    </a:lnTo>
                    <a:lnTo>
                      <a:pt x="173" y="87"/>
                    </a:lnTo>
                    <a:lnTo>
                      <a:pt x="182" y="107"/>
                    </a:lnTo>
                    <a:lnTo>
                      <a:pt x="187" y="117"/>
                    </a:lnTo>
                    <a:lnTo>
                      <a:pt x="191" y="124"/>
                    </a:lnTo>
                    <a:lnTo>
                      <a:pt x="180" y="117"/>
                    </a:lnTo>
                    <a:lnTo>
                      <a:pt x="170" y="110"/>
                    </a:lnTo>
                    <a:lnTo>
                      <a:pt x="156" y="104"/>
                    </a:lnTo>
                    <a:lnTo>
                      <a:pt x="140" y="97"/>
                    </a:lnTo>
                    <a:lnTo>
                      <a:pt x="124" y="92"/>
                    </a:lnTo>
                    <a:lnTo>
                      <a:pt x="109" y="89"/>
                    </a:lnTo>
                    <a:lnTo>
                      <a:pt x="90" y="87"/>
                    </a:lnTo>
                    <a:lnTo>
                      <a:pt x="72" y="86"/>
                    </a:lnTo>
                    <a:lnTo>
                      <a:pt x="54" y="87"/>
                    </a:lnTo>
                    <a:lnTo>
                      <a:pt x="36" y="90"/>
                    </a:lnTo>
                    <a:lnTo>
                      <a:pt x="20" y="95"/>
                    </a:lnTo>
                    <a:lnTo>
                      <a:pt x="20" y="87"/>
                    </a:lnTo>
                    <a:lnTo>
                      <a:pt x="18" y="75"/>
                    </a:lnTo>
                    <a:lnTo>
                      <a:pt x="16" y="62"/>
                    </a:lnTo>
                    <a:lnTo>
                      <a:pt x="12" y="50"/>
                    </a:lnTo>
                    <a:lnTo>
                      <a:pt x="7" y="38"/>
                    </a:lnTo>
                    <a:lnTo>
                      <a:pt x="3" y="28"/>
                    </a:lnTo>
                    <a:lnTo>
                      <a:pt x="0" y="21"/>
                    </a:lnTo>
                  </a:path>
                </a:pathLst>
              </a:custGeom>
              <a:solidFill>
                <a:schemeClr val="accent2"/>
              </a:solidFill>
              <a:ln w="12700" cap="rnd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auto">
              <a:xfrm>
                <a:off x="2520" y="2542"/>
                <a:ext cx="409" cy="733"/>
              </a:xfrm>
              <a:custGeom>
                <a:avLst/>
                <a:gdLst>
                  <a:gd name="T0" fmla="*/ 2147483647 w 64"/>
                  <a:gd name="T1" fmla="*/ 2147483647 h 97"/>
                  <a:gd name="T2" fmla="*/ 2147483647 w 64"/>
                  <a:gd name="T3" fmla="*/ 2147483647 h 97"/>
                  <a:gd name="T4" fmla="*/ 2147483647 w 64"/>
                  <a:gd name="T5" fmla="*/ 2147483647 h 97"/>
                  <a:gd name="T6" fmla="*/ 2147483647 w 64"/>
                  <a:gd name="T7" fmla="*/ 2147483647 h 97"/>
                  <a:gd name="T8" fmla="*/ 1474403806 w 64"/>
                  <a:gd name="T9" fmla="*/ 2147483647 h 97"/>
                  <a:gd name="T10" fmla="*/ 906781607 w 64"/>
                  <a:gd name="T11" fmla="*/ 2147483647 h 97"/>
                  <a:gd name="T12" fmla="*/ 676067475 w 64"/>
                  <a:gd name="T13" fmla="*/ 2147483647 h 97"/>
                  <a:gd name="T14" fmla="*/ 570276813 w 64"/>
                  <a:gd name="T15" fmla="*/ 2147483647 h 97"/>
                  <a:gd name="T16" fmla="*/ 570276813 w 64"/>
                  <a:gd name="T17" fmla="*/ 2147483647 h 97"/>
                  <a:gd name="T18" fmla="*/ 570276813 w 64"/>
                  <a:gd name="T19" fmla="*/ 2147483647 h 97"/>
                  <a:gd name="T20" fmla="*/ 105790535 w 64"/>
                  <a:gd name="T21" fmla="*/ 2147483647 h 97"/>
                  <a:gd name="T22" fmla="*/ 105790535 w 64"/>
                  <a:gd name="T23" fmla="*/ 2147483647 h 97"/>
                  <a:gd name="T24" fmla="*/ 0 w 64"/>
                  <a:gd name="T25" fmla="*/ 2147483647 h 97"/>
                  <a:gd name="T26" fmla="*/ 0 w 64"/>
                  <a:gd name="T27" fmla="*/ 2147483647 h 97"/>
                  <a:gd name="T28" fmla="*/ 0 w 64"/>
                  <a:gd name="T29" fmla="*/ 2147483647 h 97"/>
                  <a:gd name="T30" fmla="*/ 1474403806 w 64"/>
                  <a:gd name="T31" fmla="*/ 1850326220 h 97"/>
                  <a:gd name="T32" fmla="*/ 2147483647 w 64"/>
                  <a:gd name="T33" fmla="*/ 637391934 h 97"/>
                  <a:gd name="T34" fmla="*/ 2147483647 w 64"/>
                  <a:gd name="T35" fmla="*/ 0 h 97"/>
                  <a:gd name="T36" fmla="*/ 2147483647 w 64"/>
                  <a:gd name="T37" fmla="*/ 1201575056 h 97"/>
                  <a:gd name="T38" fmla="*/ 2147483647 w 64"/>
                  <a:gd name="T39" fmla="*/ 2147483647 h 97"/>
                  <a:gd name="T40" fmla="*/ 2147483647 w 64"/>
                  <a:gd name="T41" fmla="*/ 2147483647 h 97"/>
                  <a:gd name="T42" fmla="*/ 2147483647 w 64"/>
                  <a:gd name="T43" fmla="*/ 2147483647 h 97"/>
                  <a:gd name="T44" fmla="*/ 2147483647 w 64"/>
                  <a:gd name="T45" fmla="*/ 2147483647 h 97"/>
                  <a:gd name="T46" fmla="*/ 2147483647 w 64"/>
                  <a:gd name="T47" fmla="*/ 2147483647 h 97"/>
                  <a:gd name="T48" fmla="*/ 2147483647 w 64"/>
                  <a:gd name="T49" fmla="*/ 2147483647 h 97"/>
                  <a:gd name="T50" fmla="*/ 2147483647 w 64"/>
                  <a:gd name="T51" fmla="*/ 2147483647 h 97"/>
                  <a:gd name="T52" fmla="*/ 2147483647 w 64"/>
                  <a:gd name="T53" fmla="*/ 2147483647 h 97"/>
                  <a:gd name="T54" fmla="*/ 2147483647 w 64"/>
                  <a:gd name="T55" fmla="*/ 2147483647 h 9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64"/>
                  <a:gd name="T85" fmla="*/ 0 h 97"/>
                  <a:gd name="T86" fmla="*/ 64 w 64"/>
                  <a:gd name="T87" fmla="*/ 97 h 9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64" h="97">
                    <a:moveTo>
                      <a:pt x="63" y="88"/>
                    </a:moveTo>
                    <a:lnTo>
                      <a:pt x="49" y="85"/>
                    </a:lnTo>
                    <a:lnTo>
                      <a:pt x="37" y="85"/>
                    </a:lnTo>
                    <a:lnTo>
                      <a:pt x="26" y="85"/>
                    </a:lnTo>
                    <a:lnTo>
                      <a:pt x="13" y="89"/>
                    </a:lnTo>
                    <a:lnTo>
                      <a:pt x="8" y="96"/>
                    </a:lnTo>
                    <a:lnTo>
                      <a:pt x="6" y="83"/>
                    </a:lnTo>
                    <a:lnTo>
                      <a:pt x="5" y="77"/>
                    </a:lnTo>
                    <a:lnTo>
                      <a:pt x="5" y="66"/>
                    </a:lnTo>
                    <a:lnTo>
                      <a:pt x="1" y="51"/>
                    </a:lnTo>
                    <a:lnTo>
                      <a:pt x="1" y="39"/>
                    </a:lnTo>
                    <a:lnTo>
                      <a:pt x="0" y="27"/>
                    </a:lnTo>
                    <a:lnTo>
                      <a:pt x="0" y="14"/>
                    </a:lnTo>
                    <a:lnTo>
                      <a:pt x="0" y="6"/>
                    </a:lnTo>
                    <a:lnTo>
                      <a:pt x="13" y="3"/>
                    </a:lnTo>
                    <a:lnTo>
                      <a:pt x="32" y="1"/>
                    </a:lnTo>
                    <a:lnTo>
                      <a:pt x="43" y="0"/>
                    </a:lnTo>
                    <a:lnTo>
                      <a:pt x="60" y="2"/>
                    </a:lnTo>
                    <a:lnTo>
                      <a:pt x="55" y="12"/>
                    </a:lnTo>
                    <a:lnTo>
                      <a:pt x="53" y="22"/>
                    </a:lnTo>
                    <a:lnTo>
                      <a:pt x="53" y="30"/>
                    </a:lnTo>
                    <a:lnTo>
                      <a:pt x="53" y="39"/>
                    </a:lnTo>
                    <a:lnTo>
                      <a:pt x="51" y="48"/>
                    </a:lnTo>
                    <a:lnTo>
                      <a:pt x="53" y="58"/>
                    </a:lnTo>
                    <a:lnTo>
                      <a:pt x="55" y="67"/>
                    </a:lnTo>
                    <a:lnTo>
                      <a:pt x="59" y="77"/>
                    </a:lnTo>
                    <a:lnTo>
                      <a:pt x="63" y="88"/>
                    </a:lnTo>
                  </a:path>
                </a:pathLst>
              </a:custGeom>
              <a:solidFill>
                <a:schemeClr val="accent2"/>
              </a:solidFill>
              <a:ln w="12700" cap="rnd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auto">
              <a:xfrm>
                <a:off x="2578" y="3192"/>
                <a:ext cx="453" cy="431"/>
              </a:xfrm>
              <a:custGeom>
                <a:avLst/>
                <a:gdLst>
                  <a:gd name="T0" fmla="*/ 2147483647 w 71"/>
                  <a:gd name="T1" fmla="*/ 2147483647 h 57"/>
                  <a:gd name="T2" fmla="*/ 2147483647 w 71"/>
                  <a:gd name="T3" fmla="*/ 2147483647 h 57"/>
                  <a:gd name="T4" fmla="*/ 2147483647 w 71"/>
                  <a:gd name="T5" fmla="*/ 2147483647 h 57"/>
                  <a:gd name="T6" fmla="*/ 2147483647 w 71"/>
                  <a:gd name="T7" fmla="*/ 1206827261 h 57"/>
                  <a:gd name="T8" fmla="*/ 2147483647 w 71"/>
                  <a:gd name="T9" fmla="*/ 0 h 57"/>
                  <a:gd name="T10" fmla="*/ 2147483647 w 71"/>
                  <a:gd name="T11" fmla="*/ 0 h 57"/>
                  <a:gd name="T12" fmla="*/ 560379798 w 71"/>
                  <a:gd name="T13" fmla="*/ 1859874899 h 57"/>
                  <a:gd name="T14" fmla="*/ 0 w 71"/>
                  <a:gd name="T15" fmla="*/ 2147483647 h 57"/>
                  <a:gd name="T16" fmla="*/ 104154455 w 71"/>
                  <a:gd name="T17" fmla="*/ 2147483647 h 57"/>
                  <a:gd name="T18" fmla="*/ 104154455 w 71"/>
                  <a:gd name="T19" fmla="*/ 2147483647 h 57"/>
                  <a:gd name="T20" fmla="*/ 104154455 w 71"/>
                  <a:gd name="T21" fmla="*/ 2147483647 h 57"/>
                  <a:gd name="T22" fmla="*/ 228144994 w 71"/>
                  <a:gd name="T23" fmla="*/ 2147483647 h 57"/>
                  <a:gd name="T24" fmla="*/ 332299526 w 71"/>
                  <a:gd name="T25" fmla="*/ 2147483647 h 57"/>
                  <a:gd name="T26" fmla="*/ 664534534 w 71"/>
                  <a:gd name="T27" fmla="*/ 2147483647 h 57"/>
                  <a:gd name="T28" fmla="*/ 1683296438 w 71"/>
                  <a:gd name="T29" fmla="*/ 2147483647 h 57"/>
                  <a:gd name="T30" fmla="*/ 2147483647 w 71"/>
                  <a:gd name="T31" fmla="*/ 2147483647 h 57"/>
                  <a:gd name="T32" fmla="*/ 2147483647 w 71"/>
                  <a:gd name="T33" fmla="*/ 2147483647 h 57"/>
                  <a:gd name="T34" fmla="*/ 2147483647 w 71"/>
                  <a:gd name="T35" fmla="*/ 2147483647 h 57"/>
                  <a:gd name="T36" fmla="*/ 2147483647 w 71"/>
                  <a:gd name="T37" fmla="*/ 2147483647 h 5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1"/>
                  <a:gd name="T58" fmla="*/ 0 h 57"/>
                  <a:gd name="T59" fmla="*/ 71 w 71"/>
                  <a:gd name="T60" fmla="*/ 57 h 5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1" h="57">
                    <a:moveTo>
                      <a:pt x="70" y="52"/>
                    </a:moveTo>
                    <a:lnTo>
                      <a:pt x="61" y="34"/>
                    </a:lnTo>
                    <a:lnTo>
                      <a:pt x="57" y="15"/>
                    </a:lnTo>
                    <a:lnTo>
                      <a:pt x="53" y="2"/>
                    </a:lnTo>
                    <a:lnTo>
                      <a:pt x="39" y="0"/>
                    </a:lnTo>
                    <a:lnTo>
                      <a:pt x="26" y="0"/>
                    </a:lnTo>
                    <a:lnTo>
                      <a:pt x="5" y="3"/>
                    </a:lnTo>
                    <a:lnTo>
                      <a:pt x="0" y="4"/>
                    </a:lnTo>
                    <a:lnTo>
                      <a:pt x="1" y="15"/>
                    </a:lnTo>
                    <a:lnTo>
                      <a:pt x="1" y="28"/>
                    </a:lnTo>
                    <a:lnTo>
                      <a:pt x="1" y="38"/>
                    </a:lnTo>
                    <a:lnTo>
                      <a:pt x="2" y="44"/>
                    </a:lnTo>
                    <a:lnTo>
                      <a:pt x="3" y="53"/>
                    </a:lnTo>
                    <a:lnTo>
                      <a:pt x="6" y="56"/>
                    </a:lnTo>
                    <a:lnTo>
                      <a:pt x="15" y="49"/>
                    </a:lnTo>
                    <a:lnTo>
                      <a:pt x="32" y="48"/>
                    </a:lnTo>
                    <a:lnTo>
                      <a:pt x="47" y="48"/>
                    </a:lnTo>
                    <a:lnTo>
                      <a:pt x="59" y="50"/>
                    </a:lnTo>
                    <a:lnTo>
                      <a:pt x="70" y="52"/>
                    </a:lnTo>
                  </a:path>
                </a:pathLst>
              </a:custGeom>
              <a:solidFill>
                <a:srgbClr val="FFFF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  <p:sp>
            <p:nvSpPr>
              <p:cNvPr id="16" name="Freeform 16"/>
              <p:cNvSpPr>
                <a:spLocks/>
              </p:cNvSpPr>
              <p:nvPr/>
            </p:nvSpPr>
            <p:spPr bwMode="auto">
              <a:xfrm>
                <a:off x="1742" y="2981"/>
                <a:ext cx="842" cy="597"/>
              </a:xfrm>
              <a:custGeom>
                <a:avLst/>
                <a:gdLst>
                  <a:gd name="T0" fmla="*/ 2147483647 w 132"/>
                  <a:gd name="T1" fmla="*/ 2147483647 h 79"/>
                  <a:gd name="T2" fmla="*/ 2147483647 w 132"/>
                  <a:gd name="T3" fmla="*/ 2147483647 h 79"/>
                  <a:gd name="T4" fmla="*/ 2147483647 w 132"/>
                  <a:gd name="T5" fmla="*/ 2147483647 h 79"/>
                  <a:gd name="T6" fmla="*/ 2147483647 w 132"/>
                  <a:gd name="T7" fmla="*/ 2147483647 h 79"/>
                  <a:gd name="T8" fmla="*/ 2147483647 w 132"/>
                  <a:gd name="T9" fmla="*/ 2147483647 h 79"/>
                  <a:gd name="T10" fmla="*/ 2147483647 w 132"/>
                  <a:gd name="T11" fmla="*/ 2147483647 h 79"/>
                  <a:gd name="T12" fmla="*/ 2147483647 w 132"/>
                  <a:gd name="T13" fmla="*/ 2147483647 h 79"/>
                  <a:gd name="T14" fmla="*/ 2147483647 w 132"/>
                  <a:gd name="T15" fmla="*/ 2147483647 h 79"/>
                  <a:gd name="T16" fmla="*/ 2147483647 w 132"/>
                  <a:gd name="T17" fmla="*/ 2147483647 h 79"/>
                  <a:gd name="T18" fmla="*/ 2147483647 w 132"/>
                  <a:gd name="T19" fmla="*/ 2147483647 h 79"/>
                  <a:gd name="T20" fmla="*/ 2147483647 w 132"/>
                  <a:gd name="T21" fmla="*/ 2147483647 h 79"/>
                  <a:gd name="T22" fmla="*/ 2147483647 w 132"/>
                  <a:gd name="T23" fmla="*/ 2147483647 h 79"/>
                  <a:gd name="T24" fmla="*/ 2147483647 w 132"/>
                  <a:gd name="T25" fmla="*/ 0 h 79"/>
                  <a:gd name="T26" fmla="*/ 0 w 132"/>
                  <a:gd name="T27" fmla="*/ 2147483647 h 79"/>
                  <a:gd name="T28" fmla="*/ 1345795432 w 132"/>
                  <a:gd name="T29" fmla="*/ 2147483647 h 79"/>
                  <a:gd name="T30" fmla="*/ 2147483647 w 132"/>
                  <a:gd name="T31" fmla="*/ 2147483647 h 79"/>
                  <a:gd name="T32" fmla="*/ 2147483647 w 132"/>
                  <a:gd name="T33" fmla="*/ 2147483647 h 7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2"/>
                  <a:gd name="T52" fmla="*/ 0 h 79"/>
                  <a:gd name="T53" fmla="*/ 132 w 132"/>
                  <a:gd name="T54" fmla="*/ 79 h 7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2" h="79">
                    <a:moveTo>
                      <a:pt x="24" y="58"/>
                    </a:moveTo>
                    <a:lnTo>
                      <a:pt x="41" y="58"/>
                    </a:lnTo>
                    <a:lnTo>
                      <a:pt x="67" y="58"/>
                    </a:lnTo>
                    <a:lnTo>
                      <a:pt x="96" y="64"/>
                    </a:lnTo>
                    <a:lnTo>
                      <a:pt x="116" y="71"/>
                    </a:lnTo>
                    <a:lnTo>
                      <a:pt x="129" y="78"/>
                    </a:lnTo>
                    <a:lnTo>
                      <a:pt x="131" y="76"/>
                    </a:lnTo>
                    <a:lnTo>
                      <a:pt x="120" y="55"/>
                    </a:lnTo>
                    <a:lnTo>
                      <a:pt x="114" y="34"/>
                    </a:lnTo>
                    <a:lnTo>
                      <a:pt x="106" y="20"/>
                    </a:lnTo>
                    <a:lnTo>
                      <a:pt x="77" y="12"/>
                    </a:lnTo>
                    <a:lnTo>
                      <a:pt x="55" y="4"/>
                    </a:lnTo>
                    <a:lnTo>
                      <a:pt x="20" y="0"/>
                    </a:lnTo>
                    <a:lnTo>
                      <a:pt x="0" y="4"/>
                    </a:lnTo>
                    <a:lnTo>
                      <a:pt x="12" y="30"/>
                    </a:lnTo>
                    <a:lnTo>
                      <a:pt x="20" y="50"/>
                    </a:lnTo>
                    <a:lnTo>
                      <a:pt x="24" y="58"/>
                    </a:lnTo>
                  </a:path>
                </a:pathLst>
              </a:custGeom>
              <a:solidFill>
                <a:srgbClr val="FFFF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  <p:sp>
            <p:nvSpPr>
              <p:cNvPr id="17" name="Freeform 17"/>
              <p:cNvSpPr>
                <a:spLocks/>
              </p:cNvSpPr>
              <p:nvPr/>
            </p:nvSpPr>
            <p:spPr bwMode="auto">
              <a:xfrm>
                <a:off x="594" y="2633"/>
                <a:ext cx="1276" cy="741"/>
              </a:xfrm>
              <a:custGeom>
                <a:avLst/>
                <a:gdLst>
                  <a:gd name="T0" fmla="*/ 0 w 200"/>
                  <a:gd name="T1" fmla="*/ 2147483647 h 98"/>
                  <a:gd name="T2" fmla="*/ 1348078277 w 200"/>
                  <a:gd name="T3" fmla="*/ 2147483647 h 98"/>
                  <a:gd name="T4" fmla="*/ 2147483647 w 200"/>
                  <a:gd name="T5" fmla="*/ 2147483647 h 98"/>
                  <a:gd name="T6" fmla="*/ 2147483647 w 200"/>
                  <a:gd name="T7" fmla="*/ 2147483647 h 98"/>
                  <a:gd name="T8" fmla="*/ 2147483647 w 200"/>
                  <a:gd name="T9" fmla="*/ 2147483647 h 98"/>
                  <a:gd name="T10" fmla="*/ 2147483647 w 200"/>
                  <a:gd name="T11" fmla="*/ 2147483647 h 98"/>
                  <a:gd name="T12" fmla="*/ 2147483647 w 200"/>
                  <a:gd name="T13" fmla="*/ 2147483647 h 98"/>
                  <a:gd name="T14" fmla="*/ 2147483647 w 200"/>
                  <a:gd name="T15" fmla="*/ 2147483647 h 98"/>
                  <a:gd name="T16" fmla="*/ 2147483647 w 200"/>
                  <a:gd name="T17" fmla="*/ 2147483647 h 98"/>
                  <a:gd name="T18" fmla="*/ 2147483647 w 200"/>
                  <a:gd name="T19" fmla="*/ 2147483647 h 98"/>
                  <a:gd name="T20" fmla="*/ 2147483647 w 200"/>
                  <a:gd name="T21" fmla="*/ 2147483647 h 98"/>
                  <a:gd name="T22" fmla="*/ 2147483647 w 200"/>
                  <a:gd name="T23" fmla="*/ 2147483647 h 98"/>
                  <a:gd name="T24" fmla="*/ 2147483647 w 200"/>
                  <a:gd name="T25" fmla="*/ 2147483647 h 98"/>
                  <a:gd name="T26" fmla="*/ 2147483647 w 200"/>
                  <a:gd name="T27" fmla="*/ 641550946 h 98"/>
                  <a:gd name="T28" fmla="*/ 2147483647 w 200"/>
                  <a:gd name="T29" fmla="*/ 0 h 98"/>
                  <a:gd name="T30" fmla="*/ 1891444643 w 200"/>
                  <a:gd name="T31" fmla="*/ 1859607214 h 98"/>
                  <a:gd name="T32" fmla="*/ 0 w 200"/>
                  <a:gd name="T33" fmla="*/ 2147483647 h 98"/>
                  <a:gd name="T34" fmla="*/ 104131291 w 200"/>
                  <a:gd name="T35" fmla="*/ 2147483647 h 98"/>
                  <a:gd name="T36" fmla="*/ 104131291 w 200"/>
                  <a:gd name="T37" fmla="*/ 2147483647 h 98"/>
                  <a:gd name="T38" fmla="*/ 0 w 200"/>
                  <a:gd name="T39" fmla="*/ 2147483647 h 9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200"/>
                  <a:gd name="T61" fmla="*/ 0 h 98"/>
                  <a:gd name="T62" fmla="*/ 200 w 200"/>
                  <a:gd name="T63" fmla="*/ 98 h 98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200" h="98">
                    <a:moveTo>
                      <a:pt x="0" y="62"/>
                    </a:moveTo>
                    <a:lnTo>
                      <a:pt x="12" y="58"/>
                    </a:lnTo>
                    <a:lnTo>
                      <a:pt x="38" y="55"/>
                    </a:lnTo>
                    <a:lnTo>
                      <a:pt x="60" y="55"/>
                    </a:lnTo>
                    <a:lnTo>
                      <a:pt x="86" y="59"/>
                    </a:lnTo>
                    <a:lnTo>
                      <a:pt x="120" y="69"/>
                    </a:lnTo>
                    <a:lnTo>
                      <a:pt x="174" y="86"/>
                    </a:lnTo>
                    <a:lnTo>
                      <a:pt x="199" y="97"/>
                    </a:lnTo>
                    <a:lnTo>
                      <a:pt x="184" y="66"/>
                    </a:lnTo>
                    <a:lnTo>
                      <a:pt x="171" y="43"/>
                    </a:lnTo>
                    <a:lnTo>
                      <a:pt x="164" y="35"/>
                    </a:lnTo>
                    <a:lnTo>
                      <a:pt x="138" y="20"/>
                    </a:lnTo>
                    <a:lnTo>
                      <a:pt x="105" y="7"/>
                    </a:lnTo>
                    <a:lnTo>
                      <a:pt x="67" y="1"/>
                    </a:lnTo>
                    <a:lnTo>
                      <a:pt x="36" y="0"/>
                    </a:lnTo>
                    <a:lnTo>
                      <a:pt x="17" y="3"/>
                    </a:lnTo>
                    <a:lnTo>
                      <a:pt x="0" y="11"/>
                    </a:lnTo>
                    <a:lnTo>
                      <a:pt x="1" y="23"/>
                    </a:lnTo>
                    <a:lnTo>
                      <a:pt x="1" y="47"/>
                    </a:lnTo>
                    <a:lnTo>
                      <a:pt x="0" y="62"/>
                    </a:lnTo>
                  </a:path>
                </a:pathLst>
              </a:custGeom>
              <a:solidFill>
                <a:srgbClr val="FFFF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  <p:sp>
            <p:nvSpPr>
              <p:cNvPr id="18" name="Freeform 18"/>
              <p:cNvSpPr>
                <a:spLocks/>
              </p:cNvSpPr>
              <p:nvPr/>
            </p:nvSpPr>
            <p:spPr bwMode="auto">
              <a:xfrm>
                <a:off x="1449" y="3555"/>
                <a:ext cx="567" cy="378"/>
              </a:xfrm>
              <a:custGeom>
                <a:avLst/>
                <a:gdLst>
                  <a:gd name="T0" fmla="*/ 0 w 89"/>
                  <a:gd name="T1" fmla="*/ 0 h 50"/>
                  <a:gd name="T2" fmla="*/ 328406593 w 89"/>
                  <a:gd name="T3" fmla="*/ 2147483647 h 50"/>
                  <a:gd name="T4" fmla="*/ 1435458602 w 89"/>
                  <a:gd name="T5" fmla="*/ 2147483647 h 50"/>
                  <a:gd name="T6" fmla="*/ 2147483647 w 89"/>
                  <a:gd name="T7" fmla="*/ 2147483647 h 50"/>
                  <a:gd name="T8" fmla="*/ 2147483647 w 89"/>
                  <a:gd name="T9" fmla="*/ 2147483647 h 50"/>
                  <a:gd name="T10" fmla="*/ 2147483647 w 89"/>
                  <a:gd name="T11" fmla="*/ 2147483647 h 50"/>
                  <a:gd name="T12" fmla="*/ 2147483647 w 89"/>
                  <a:gd name="T13" fmla="*/ 2147483647 h 50"/>
                  <a:gd name="T14" fmla="*/ 2147483647 w 89"/>
                  <a:gd name="T15" fmla="*/ 2147483647 h 50"/>
                  <a:gd name="T16" fmla="*/ 2147483647 w 89"/>
                  <a:gd name="T17" fmla="*/ 2147483647 h 50"/>
                  <a:gd name="T18" fmla="*/ 2147483647 w 89"/>
                  <a:gd name="T19" fmla="*/ 2147483647 h 50"/>
                  <a:gd name="T20" fmla="*/ 2147483647 w 89"/>
                  <a:gd name="T21" fmla="*/ 2147483647 h 50"/>
                  <a:gd name="T22" fmla="*/ 2147483647 w 89"/>
                  <a:gd name="T23" fmla="*/ 2147483647 h 50"/>
                  <a:gd name="T24" fmla="*/ 2147483647 w 89"/>
                  <a:gd name="T25" fmla="*/ 2147483647 h 50"/>
                  <a:gd name="T26" fmla="*/ 0 w 89"/>
                  <a:gd name="T27" fmla="*/ 0 h 5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89"/>
                  <a:gd name="T43" fmla="*/ 0 h 50"/>
                  <a:gd name="T44" fmla="*/ 89 w 89"/>
                  <a:gd name="T45" fmla="*/ 50 h 5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89" h="50">
                    <a:moveTo>
                      <a:pt x="0" y="0"/>
                    </a:moveTo>
                    <a:lnTo>
                      <a:pt x="3" y="49"/>
                    </a:lnTo>
                    <a:lnTo>
                      <a:pt x="13" y="43"/>
                    </a:lnTo>
                    <a:lnTo>
                      <a:pt x="21" y="38"/>
                    </a:lnTo>
                    <a:lnTo>
                      <a:pt x="35" y="35"/>
                    </a:lnTo>
                    <a:lnTo>
                      <a:pt x="47" y="38"/>
                    </a:lnTo>
                    <a:lnTo>
                      <a:pt x="61" y="39"/>
                    </a:lnTo>
                    <a:lnTo>
                      <a:pt x="77" y="41"/>
                    </a:lnTo>
                    <a:lnTo>
                      <a:pt x="87" y="36"/>
                    </a:lnTo>
                    <a:lnTo>
                      <a:pt x="88" y="29"/>
                    </a:lnTo>
                    <a:lnTo>
                      <a:pt x="78" y="25"/>
                    </a:lnTo>
                    <a:lnTo>
                      <a:pt x="54" y="11"/>
                    </a:lnTo>
                    <a:lnTo>
                      <a:pt x="29" y="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CC66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  <p:sp>
            <p:nvSpPr>
              <p:cNvPr id="19" name="Freeform 19"/>
              <p:cNvSpPr>
                <a:spLocks/>
              </p:cNvSpPr>
              <p:nvPr/>
            </p:nvSpPr>
            <p:spPr bwMode="auto">
              <a:xfrm>
                <a:off x="505" y="3018"/>
                <a:ext cx="1511" cy="779"/>
              </a:xfrm>
              <a:custGeom>
                <a:avLst/>
                <a:gdLst>
                  <a:gd name="T0" fmla="*/ 1444230616 w 237"/>
                  <a:gd name="T1" fmla="*/ 2147483647 h 103"/>
                  <a:gd name="T2" fmla="*/ 2147483647 w 237"/>
                  <a:gd name="T3" fmla="*/ 1862761431 h 103"/>
                  <a:gd name="T4" fmla="*/ 2147483647 w 237"/>
                  <a:gd name="T5" fmla="*/ 0 h 103"/>
                  <a:gd name="T6" fmla="*/ 2147483647 w 237"/>
                  <a:gd name="T7" fmla="*/ 0 h 103"/>
                  <a:gd name="T8" fmla="*/ 2147483647 w 237"/>
                  <a:gd name="T9" fmla="*/ 652620413 h 103"/>
                  <a:gd name="T10" fmla="*/ 2147483647 w 237"/>
                  <a:gd name="T11" fmla="*/ 1210143681 h 103"/>
                  <a:gd name="T12" fmla="*/ 2147483647 w 237"/>
                  <a:gd name="T13" fmla="*/ 2147483647 h 103"/>
                  <a:gd name="T14" fmla="*/ 2147483647 w 237"/>
                  <a:gd name="T15" fmla="*/ 2147483647 h 103"/>
                  <a:gd name="T16" fmla="*/ 2147483647 w 237"/>
                  <a:gd name="T17" fmla="*/ 2147483647 h 103"/>
                  <a:gd name="T18" fmla="*/ 2147483647 w 237"/>
                  <a:gd name="T19" fmla="*/ 2147483647 h 103"/>
                  <a:gd name="T20" fmla="*/ 2147483647 w 237"/>
                  <a:gd name="T21" fmla="*/ 2147483647 h 103"/>
                  <a:gd name="T22" fmla="*/ 2147483647 w 237"/>
                  <a:gd name="T23" fmla="*/ 2147483647 h 103"/>
                  <a:gd name="T24" fmla="*/ 2147483647 w 237"/>
                  <a:gd name="T25" fmla="*/ 2147483647 h 103"/>
                  <a:gd name="T26" fmla="*/ 2147483647 w 237"/>
                  <a:gd name="T27" fmla="*/ 2147483647 h 103"/>
                  <a:gd name="T28" fmla="*/ 2147483647 w 237"/>
                  <a:gd name="T29" fmla="*/ 2147483647 h 103"/>
                  <a:gd name="T30" fmla="*/ 2147483647 w 237"/>
                  <a:gd name="T31" fmla="*/ 2147483647 h 103"/>
                  <a:gd name="T32" fmla="*/ 2147483647 w 237"/>
                  <a:gd name="T33" fmla="*/ 2147483647 h 103"/>
                  <a:gd name="T34" fmla="*/ 2147483647 w 237"/>
                  <a:gd name="T35" fmla="*/ 2147483647 h 103"/>
                  <a:gd name="T36" fmla="*/ 2147483647 w 237"/>
                  <a:gd name="T37" fmla="*/ 2147483647 h 103"/>
                  <a:gd name="T38" fmla="*/ 2147483647 w 237"/>
                  <a:gd name="T39" fmla="*/ 2147483647 h 103"/>
                  <a:gd name="T40" fmla="*/ 2147483647 w 237"/>
                  <a:gd name="T41" fmla="*/ 2147483647 h 103"/>
                  <a:gd name="T42" fmla="*/ 2147483647 w 237"/>
                  <a:gd name="T43" fmla="*/ 2147483647 h 103"/>
                  <a:gd name="T44" fmla="*/ 0 w 237"/>
                  <a:gd name="T45" fmla="*/ 2147483647 h 103"/>
                  <a:gd name="T46" fmla="*/ 103619916 w 237"/>
                  <a:gd name="T47" fmla="*/ 2147483647 h 103"/>
                  <a:gd name="T48" fmla="*/ 557074265 w 237"/>
                  <a:gd name="T49" fmla="*/ 2147483647 h 103"/>
                  <a:gd name="T50" fmla="*/ 660631574 w 237"/>
                  <a:gd name="T51" fmla="*/ 2147483647 h 103"/>
                  <a:gd name="T52" fmla="*/ 990776292 w 237"/>
                  <a:gd name="T53" fmla="*/ 2147483647 h 103"/>
                  <a:gd name="T54" fmla="*/ 1340137152 w 237"/>
                  <a:gd name="T55" fmla="*/ 2147483647 h 103"/>
                  <a:gd name="T56" fmla="*/ 1444230616 w 237"/>
                  <a:gd name="T57" fmla="*/ 2147483647 h 103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37"/>
                  <a:gd name="T88" fmla="*/ 0 h 103"/>
                  <a:gd name="T89" fmla="*/ 237 w 237"/>
                  <a:gd name="T90" fmla="*/ 103 h 103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37" h="103">
                    <a:moveTo>
                      <a:pt x="13" y="7"/>
                    </a:moveTo>
                    <a:lnTo>
                      <a:pt x="29" y="3"/>
                    </a:lnTo>
                    <a:lnTo>
                      <a:pt x="45" y="0"/>
                    </a:lnTo>
                    <a:lnTo>
                      <a:pt x="61" y="0"/>
                    </a:lnTo>
                    <a:lnTo>
                      <a:pt x="75" y="1"/>
                    </a:lnTo>
                    <a:lnTo>
                      <a:pt x="88" y="2"/>
                    </a:lnTo>
                    <a:lnTo>
                      <a:pt x="105" y="6"/>
                    </a:lnTo>
                    <a:lnTo>
                      <a:pt x="144" y="16"/>
                    </a:lnTo>
                    <a:lnTo>
                      <a:pt x="165" y="22"/>
                    </a:lnTo>
                    <a:lnTo>
                      <a:pt x="199" y="34"/>
                    </a:lnTo>
                    <a:lnTo>
                      <a:pt x="215" y="42"/>
                    </a:lnTo>
                    <a:lnTo>
                      <a:pt x="236" y="102"/>
                    </a:lnTo>
                    <a:lnTo>
                      <a:pt x="232" y="97"/>
                    </a:lnTo>
                    <a:lnTo>
                      <a:pt x="224" y="93"/>
                    </a:lnTo>
                    <a:lnTo>
                      <a:pt x="211" y="86"/>
                    </a:lnTo>
                    <a:lnTo>
                      <a:pt x="192" y="80"/>
                    </a:lnTo>
                    <a:lnTo>
                      <a:pt x="169" y="74"/>
                    </a:lnTo>
                    <a:lnTo>
                      <a:pt x="138" y="68"/>
                    </a:lnTo>
                    <a:lnTo>
                      <a:pt x="115" y="66"/>
                    </a:lnTo>
                    <a:lnTo>
                      <a:pt x="86" y="65"/>
                    </a:lnTo>
                    <a:lnTo>
                      <a:pt x="54" y="70"/>
                    </a:lnTo>
                    <a:lnTo>
                      <a:pt x="23" y="76"/>
                    </a:lnTo>
                    <a:lnTo>
                      <a:pt x="0" y="82"/>
                    </a:lnTo>
                    <a:lnTo>
                      <a:pt x="1" y="74"/>
                    </a:lnTo>
                    <a:lnTo>
                      <a:pt x="5" y="61"/>
                    </a:lnTo>
                    <a:lnTo>
                      <a:pt x="6" y="51"/>
                    </a:lnTo>
                    <a:lnTo>
                      <a:pt x="9" y="37"/>
                    </a:lnTo>
                    <a:lnTo>
                      <a:pt x="12" y="24"/>
                    </a:lnTo>
                    <a:lnTo>
                      <a:pt x="13" y="7"/>
                    </a:lnTo>
                  </a:path>
                </a:pathLst>
              </a:custGeom>
              <a:solidFill>
                <a:srgbClr val="FFFF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  <p:sp>
            <p:nvSpPr>
              <p:cNvPr id="20" name="Freeform 20"/>
              <p:cNvSpPr>
                <a:spLocks/>
              </p:cNvSpPr>
              <p:nvPr/>
            </p:nvSpPr>
            <p:spPr bwMode="auto">
              <a:xfrm>
                <a:off x="2501" y="3887"/>
                <a:ext cx="185" cy="212"/>
              </a:xfrm>
              <a:custGeom>
                <a:avLst/>
                <a:gdLst>
                  <a:gd name="T0" fmla="*/ 1678531454 w 29"/>
                  <a:gd name="T1" fmla="*/ 2147483647 h 28"/>
                  <a:gd name="T2" fmla="*/ 0 w 29"/>
                  <a:gd name="T3" fmla="*/ 0 h 28"/>
                  <a:gd name="T4" fmla="*/ 2147483647 w 29"/>
                  <a:gd name="T5" fmla="*/ 2147483647 h 28"/>
                  <a:gd name="T6" fmla="*/ 2147483647 w 29"/>
                  <a:gd name="T7" fmla="*/ 2147483647 h 28"/>
                  <a:gd name="T8" fmla="*/ 1678531454 w 29"/>
                  <a:gd name="T9" fmla="*/ 2147483647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28"/>
                  <a:gd name="T17" fmla="*/ 29 w 29"/>
                  <a:gd name="T18" fmla="*/ 28 h 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28">
                    <a:moveTo>
                      <a:pt x="15" y="27"/>
                    </a:moveTo>
                    <a:lnTo>
                      <a:pt x="0" y="0"/>
                    </a:lnTo>
                    <a:lnTo>
                      <a:pt x="28" y="11"/>
                    </a:lnTo>
                    <a:lnTo>
                      <a:pt x="26" y="21"/>
                    </a:lnTo>
                    <a:lnTo>
                      <a:pt x="15" y="27"/>
                    </a:lnTo>
                  </a:path>
                </a:pathLst>
              </a:custGeom>
              <a:solidFill>
                <a:srgbClr val="FFCC66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  <p:sp>
            <p:nvSpPr>
              <p:cNvPr id="21" name="Freeform 21"/>
              <p:cNvSpPr>
                <a:spLocks/>
              </p:cNvSpPr>
              <p:nvPr/>
            </p:nvSpPr>
            <p:spPr bwMode="auto">
              <a:xfrm>
                <a:off x="1474" y="3404"/>
                <a:ext cx="1199" cy="635"/>
              </a:xfrm>
              <a:custGeom>
                <a:avLst/>
                <a:gdLst>
                  <a:gd name="T0" fmla="*/ 2147483647 w 188"/>
                  <a:gd name="T1" fmla="*/ 2147483647 h 84"/>
                  <a:gd name="T2" fmla="*/ 2147483647 w 188"/>
                  <a:gd name="T3" fmla="*/ 2147483647 h 84"/>
                  <a:gd name="T4" fmla="*/ 2147483647 w 188"/>
                  <a:gd name="T5" fmla="*/ 2147483647 h 84"/>
                  <a:gd name="T6" fmla="*/ 2147483647 w 188"/>
                  <a:gd name="T7" fmla="*/ 2147483647 h 84"/>
                  <a:gd name="T8" fmla="*/ 2147483647 w 188"/>
                  <a:gd name="T9" fmla="*/ 2147483647 h 84"/>
                  <a:gd name="T10" fmla="*/ 2147483647 w 188"/>
                  <a:gd name="T11" fmla="*/ 2147483647 h 84"/>
                  <a:gd name="T12" fmla="*/ 2147483647 w 188"/>
                  <a:gd name="T13" fmla="*/ 2147483647 h 84"/>
                  <a:gd name="T14" fmla="*/ 2147483647 w 188"/>
                  <a:gd name="T15" fmla="*/ 2147483647 h 84"/>
                  <a:gd name="T16" fmla="*/ 2147483647 w 188"/>
                  <a:gd name="T17" fmla="*/ 2147483647 h 84"/>
                  <a:gd name="T18" fmla="*/ 2147483647 w 188"/>
                  <a:gd name="T19" fmla="*/ 1204833806 h 84"/>
                  <a:gd name="T20" fmla="*/ 2147483647 w 188"/>
                  <a:gd name="T21" fmla="*/ 0 h 84"/>
                  <a:gd name="T22" fmla="*/ 2147483647 w 188"/>
                  <a:gd name="T23" fmla="*/ 0 h 84"/>
                  <a:gd name="T24" fmla="*/ 2147483647 w 188"/>
                  <a:gd name="T25" fmla="*/ 640483990 h 84"/>
                  <a:gd name="T26" fmla="*/ 2147483647 w 188"/>
                  <a:gd name="T27" fmla="*/ 2147483647 h 84"/>
                  <a:gd name="T28" fmla="*/ 2147483647 w 188"/>
                  <a:gd name="T29" fmla="*/ 2147483647 h 84"/>
                  <a:gd name="T30" fmla="*/ 2147483647 w 188"/>
                  <a:gd name="T31" fmla="*/ 2147483647 h 84"/>
                  <a:gd name="T32" fmla="*/ 2147483647 w 188"/>
                  <a:gd name="T33" fmla="*/ 2147483647 h 84"/>
                  <a:gd name="T34" fmla="*/ 2147483647 w 188"/>
                  <a:gd name="T35" fmla="*/ 2147483647 h 84"/>
                  <a:gd name="T36" fmla="*/ 996128060 w 188"/>
                  <a:gd name="T37" fmla="*/ 2147483647 h 84"/>
                  <a:gd name="T38" fmla="*/ 0 w 188"/>
                  <a:gd name="T39" fmla="*/ 2147483647 h 84"/>
                  <a:gd name="T40" fmla="*/ 785376582 w 188"/>
                  <a:gd name="T41" fmla="*/ 2147483647 h 84"/>
                  <a:gd name="T42" fmla="*/ 1885741689 w 188"/>
                  <a:gd name="T43" fmla="*/ 2147483647 h 84"/>
                  <a:gd name="T44" fmla="*/ 2147483647 w 188"/>
                  <a:gd name="T45" fmla="*/ 2147483647 h 84"/>
                  <a:gd name="T46" fmla="*/ 2147483647 w 188"/>
                  <a:gd name="T47" fmla="*/ 2147483647 h 84"/>
                  <a:gd name="T48" fmla="*/ 2147483647 w 188"/>
                  <a:gd name="T49" fmla="*/ 2147483647 h 84"/>
                  <a:gd name="T50" fmla="*/ 2147483647 w 188"/>
                  <a:gd name="T51" fmla="*/ 2147483647 h 84"/>
                  <a:gd name="T52" fmla="*/ 2147483647 w 188"/>
                  <a:gd name="T53" fmla="*/ 2147483647 h 84"/>
                  <a:gd name="T54" fmla="*/ 2147483647 w 188"/>
                  <a:gd name="T55" fmla="*/ 2147483647 h 84"/>
                  <a:gd name="T56" fmla="*/ 2147483647 w 188"/>
                  <a:gd name="T57" fmla="*/ 2147483647 h 84"/>
                  <a:gd name="T58" fmla="*/ 2147483647 w 188"/>
                  <a:gd name="T59" fmla="*/ 2147483647 h 84"/>
                  <a:gd name="T60" fmla="*/ 2147483647 w 188"/>
                  <a:gd name="T61" fmla="*/ 2147483647 h 84"/>
                  <a:gd name="T62" fmla="*/ 2147483647 w 188"/>
                  <a:gd name="T63" fmla="*/ 2147483647 h 84"/>
                  <a:gd name="T64" fmla="*/ 2147483647 w 188"/>
                  <a:gd name="T65" fmla="*/ 2147483647 h 84"/>
                  <a:gd name="T66" fmla="*/ 2147483647 w 188"/>
                  <a:gd name="T67" fmla="*/ 2147483647 h 84"/>
                  <a:gd name="T68" fmla="*/ 2147483647 w 188"/>
                  <a:gd name="T69" fmla="*/ 2147483647 h 8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88"/>
                  <a:gd name="T106" fmla="*/ 0 h 84"/>
                  <a:gd name="T107" fmla="*/ 188 w 188"/>
                  <a:gd name="T108" fmla="*/ 84 h 84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88" h="84">
                    <a:moveTo>
                      <a:pt x="181" y="83"/>
                    </a:moveTo>
                    <a:lnTo>
                      <a:pt x="183" y="69"/>
                    </a:lnTo>
                    <a:lnTo>
                      <a:pt x="187" y="58"/>
                    </a:lnTo>
                    <a:lnTo>
                      <a:pt x="182" y="43"/>
                    </a:lnTo>
                    <a:lnTo>
                      <a:pt x="179" y="30"/>
                    </a:lnTo>
                    <a:lnTo>
                      <a:pt x="174" y="22"/>
                    </a:lnTo>
                    <a:lnTo>
                      <a:pt x="168" y="19"/>
                    </a:lnTo>
                    <a:lnTo>
                      <a:pt x="147" y="10"/>
                    </a:lnTo>
                    <a:lnTo>
                      <a:pt x="128" y="4"/>
                    </a:lnTo>
                    <a:lnTo>
                      <a:pt x="113" y="2"/>
                    </a:lnTo>
                    <a:lnTo>
                      <a:pt x="91" y="0"/>
                    </a:lnTo>
                    <a:lnTo>
                      <a:pt x="73" y="0"/>
                    </a:lnTo>
                    <a:lnTo>
                      <a:pt x="65" y="1"/>
                    </a:lnTo>
                    <a:lnTo>
                      <a:pt x="82" y="50"/>
                    </a:lnTo>
                    <a:lnTo>
                      <a:pt x="82" y="57"/>
                    </a:lnTo>
                    <a:lnTo>
                      <a:pt x="77" y="60"/>
                    </a:lnTo>
                    <a:lnTo>
                      <a:pt x="60" y="59"/>
                    </a:lnTo>
                    <a:lnTo>
                      <a:pt x="24" y="55"/>
                    </a:lnTo>
                    <a:lnTo>
                      <a:pt x="9" y="60"/>
                    </a:lnTo>
                    <a:lnTo>
                      <a:pt x="0" y="68"/>
                    </a:lnTo>
                    <a:lnTo>
                      <a:pt x="7" y="72"/>
                    </a:lnTo>
                    <a:lnTo>
                      <a:pt x="17" y="76"/>
                    </a:lnTo>
                    <a:lnTo>
                      <a:pt x="25" y="79"/>
                    </a:lnTo>
                    <a:lnTo>
                      <a:pt x="40" y="80"/>
                    </a:lnTo>
                    <a:lnTo>
                      <a:pt x="56" y="79"/>
                    </a:lnTo>
                    <a:lnTo>
                      <a:pt x="76" y="74"/>
                    </a:lnTo>
                    <a:lnTo>
                      <a:pt x="100" y="70"/>
                    </a:lnTo>
                    <a:lnTo>
                      <a:pt x="115" y="68"/>
                    </a:lnTo>
                    <a:lnTo>
                      <a:pt x="132" y="65"/>
                    </a:lnTo>
                    <a:lnTo>
                      <a:pt x="146" y="65"/>
                    </a:lnTo>
                    <a:lnTo>
                      <a:pt x="163" y="67"/>
                    </a:lnTo>
                    <a:lnTo>
                      <a:pt x="169" y="70"/>
                    </a:lnTo>
                    <a:lnTo>
                      <a:pt x="175" y="74"/>
                    </a:lnTo>
                    <a:lnTo>
                      <a:pt x="180" y="78"/>
                    </a:lnTo>
                    <a:lnTo>
                      <a:pt x="181" y="83"/>
                    </a:lnTo>
                  </a:path>
                </a:pathLst>
              </a:custGeom>
              <a:solidFill>
                <a:srgbClr val="FFFF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  <p:sp>
            <p:nvSpPr>
              <p:cNvPr id="22" name="Freeform 22"/>
              <p:cNvSpPr>
                <a:spLocks/>
              </p:cNvSpPr>
              <p:nvPr/>
            </p:nvSpPr>
            <p:spPr bwMode="auto">
              <a:xfrm>
                <a:off x="2578" y="3578"/>
                <a:ext cx="542" cy="521"/>
              </a:xfrm>
              <a:custGeom>
                <a:avLst/>
                <a:gdLst>
                  <a:gd name="T0" fmla="*/ 661351172 w 85"/>
                  <a:gd name="T1" fmla="*/ 2147483647 h 69"/>
                  <a:gd name="T2" fmla="*/ 1218985262 w 85"/>
                  <a:gd name="T3" fmla="*/ 633794498 h 69"/>
                  <a:gd name="T4" fmla="*/ 2147483647 w 85"/>
                  <a:gd name="T5" fmla="*/ 0 h 69"/>
                  <a:gd name="T6" fmla="*/ 2147483647 w 85"/>
                  <a:gd name="T7" fmla="*/ 0 h 69"/>
                  <a:gd name="T8" fmla="*/ 2147483647 w 85"/>
                  <a:gd name="T9" fmla="*/ 0 h 69"/>
                  <a:gd name="T10" fmla="*/ 2147483647 w 85"/>
                  <a:gd name="T11" fmla="*/ 1838776296 h 69"/>
                  <a:gd name="T12" fmla="*/ 2147483647 w 85"/>
                  <a:gd name="T13" fmla="*/ 2147483647 h 69"/>
                  <a:gd name="T14" fmla="*/ 2147483647 w 85"/>
                  <a:gd name="T15" fmla="*/ 2147483647 h 69"/>
                  <a:gd name="T16" fmla="*/ 2147483647 w 85"/>
                  <a:gd name="T17" fmla="*/ 2147483647 h 69"/>
                  <a:gd name="T18" fmla="*/ 2147483647 w 85"/>
                  <a:gd name="T19" fmla="*/ 2147483647 h 69"/>
                  <a:gd name="T20" fmla="*/ 2147483647 w 85"/>
                  <a:gd name="T21" fmla="*/ 2147483647 h 69"/>
                  <a:gd name="T22" fmla="*/ 2147483647 w 85"/>
                  <a:gd name="T23" fmla="*/ 2147483647 h 69"/>
                  <a:gd name="T24" fmla="*/ 2147483647 w 85"/>
                  <a:gd name="T25" fmla="*/ 2147483647 h 69"/>
                  <a:gd name="T26" fmla="*/ 2147483647 w 85"/>
                  <a:gd name="T27" fmla="*/ 2147483647 h 69"/>
                  <a:gd name="T28" fmla="*/ 2147483647 w 85"/>
                  <a:gd name="T29" fmla="*/ 2147483647 h 69"/>
                  <a:gd name="T30" fmla="*/ 2147483647 w 85"/>
                  <a:gd name="T31" fmla="*/ 2147483647 h 69"/>
                  <a:gd name="T32" fmla="*/ 2147483647 w 85"/>
                  <a:gd name="T33" fmla="*/ 2147483647 h 69"/>
                  <a:gd name="T34" fmla="*/ 2147483647 w 85"/>
                  <a:gd name="T35" fmla="*/ 2147483647 h 69"/>
                  <a:gd name="T36" fmla="*/ 2147483647 w 85"/>
                  <a:gd name="T37" fmla="*/ 2147483647 h 69"/>
                  <a:gd name="T38" fmla="*/ 2147483647 w 85"/>
                  <a:gd name="T39" fmla="*/ 2147483647 h 69"/>
                  <a:gd name="T40" fmla="*/ 2147483647 w 85"/>
                  <a:gd name="T41" fmla="*/ 2147483647 h 69"/>
                  <a:gd name="T42" fmla="*/ 784359673 w 85"/>
                  <a:gd name="T43" fmla="*/ 2147483647 h 69"/>
                  <a:gd name="T44" fmla="*/ 0 w 85"/>
                  <a:gd name="T45" fmla="*/ 2147483647 h 69"/>
                  <a:gd name="T46" fmla="*/ 226725890 w 85"/>
                  <a:gd name="T47" fmla="*/ 2147483647 h 69"/>
                  <a:gd name="T48" fmla="*/ 661351172 w 85"/>
                  <a:gd name="T49" fmla="*/ 2147483647 h 69"/>
                  <a:gd name="T50" fmla="*/ 992258862 w 85"/>
                  <a:gd name="T51" fmla="*/ 2147483647 h 69"/>
                  <a:gd name="T52" fmla="*/ 1218985262 w 85"/>
                  <a:gd name="T53" fmla="*/ 2147483647 h 69"/>
                  <a:gd name="T54" fmla="*/ 1218985262 w 85"/>
                  <a:gd name="T55" fmla="*/ 2147483647 h 69"/>
                  <a:gd name="T56" fmla="*/ 784359673 w 85"/>
                  <a:gd name="T57" fmla="*/ 2147483647 h 69"/>
                  <a:gd name="T58" fmla="*/ 661351172 w 85"/>
                  <a:gd name="T59" fmla="*/ 2147483647 h 69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85"/>
                  <a:gd name="T91" fmla="*/ 0 h 69"/>
                  <a:gd name="T92" fmla="*/ 85 w 85"/>
                  <a:gd name="T93" fmla="*/ 69 h 69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85" h="69">
                    <a:moveTo>
                      <a:pt x="6" y="5"/>
                    </a:moveTo>
                    <a:lnTo>
                      <a:pt x="11" y="1"/>
                    </a:lnTo>
                    <a:lnTo>
                      <a:pt x="25" y="0"/>
                    </a:lnTo>
                    <a:lnTo>
                      <a:pt x="38" y="0"/>
                    </a:lnTo>
                    <a:lnTo>
                      <a:pt x="51" y="0"/>
                    </a:lnTo>
                    <a:lnTo>
                      <a:pt x="62" y="3"/>
                    </a:lnTo>
                    <a:lnTo>
                      <a:pt x="70" y="5"/>
                    </a:lnTo>
                    <a:lnTo>
                      <a:pt x="72" y="15"/>
                    </a:lnTo>
                    <a:lnTo>
                      <a:pt x="75" y="22"/>
                    </a:lnTo>
                    <a:lnTo>
                      <a:pt x="77" y="29"/>
                    </a:lnTo>
                    <a:lnTo>
                      <a:pt x="80" y="38"/>
                    </a:lnTo>
                    <a:lnTo>
                      <a:pt x="80" y="45"/>
                    </a:lnTo>
                    <a:lnTo>
                      <a:pt x="83" y="58"/>
                    </a:lnTo>
                    <a:lnTo>
                      <a:pt x="84" y="68"/>
                    </a:lnTo>
                    <a:lnTo>
                      <a:pt x="76" y="65"/>
                    </a:lnTo>
                    <a:lnTo>
                      <a:pt x="64" y="63"/>
                    </a:lnTo>
                    <a:lnTo>
                      <a:pt x="55" y="61"/>
                    </a:lnTo>
                    <a:lnTo>
                      <a:pt x="48" y="61"/>
                    </a:lnTo>
                    <a:lnTo>
                      <a:pt x="39" y="63"/>
                    </a:lnTo>
                    <a:lnTo>
                      <a:pt x="28" y="65"/>
                    </a:lnTo>
                    <a:lnTo>
                      <a:pt x="20" y="68"/>
                    </a:lnTo>
                    <a:lnTo>
                      <a:pt x="7" y="68"/>
                    </a:lnTo>
                    <a:lnTo>
                      <a:pt x="0" y="65"/>
                    </a:lnTo>
                    <a:lnTo>
                      <a:pt x="2" y="62"/>
                    </a:lnTo>
                    <a:lnTo>
                      <a:pt x="6" y="58"/>
                    </a:lnTo>
                    <a:lnTo>
                      <a:pt x="9" y="52"/>
                    </a:lnTo>
                    <a:lnTo>
                      <a:pt x="11" y="40"/>
                    </a:lnTo>
                    <a:lnTo>
                      <a:pt x="11" y="28"/>
                    </a:lnTo>
                    <a:lnTo>
                      <a:pt x="7" y="11"/>
                    </a:lnTo>
                    <a:lnTo>
                      <a:pt x="6" y="5"/>
                    </a:lnTo>
                  </a:path>
                </a:pathLst>
              </a:custGeom>
              <a:solidFill>
                <a:srgbClr val="FFFF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  <p:grpSp>
            <p:nvGrpSpPr>
              <p:cNvPr id="23" name="Group 23"/>
              <p:cNvGrpSpPr>
                <a:grpSpLocks/>
              </p:cNvGrpSpPr>
              <p:nvPr/>
            </p:nvGrpSpPr>
            <p:grpSpPr bwMode="auto">
              <a:xfrm>
                <a:off x="358" y="2134"/>
                <a:ext cx="255" cy="1640"/>
                <a:chOff x="358" y="3839"/>
                <a:chExt cx="40" cy="217"/>
              </a:xfrm>
            </p:grpSpPr>
            <p:sp>
              <p:nvSpPr>
                <p:cNvPr id="25" name="Freeform 24"/>
                <p:cNvSpPr>
                  <a:spLocks/>
                </p:cNvSpPr>
                <p:nvPr/>
              </p:nvSpPr>
              <p:spPr bwMode="auto">
                <a:xfrm>
                  <a:off x="358" y="3839"/>
                  <a:ext cx="38" cy="214"/>
                </a:xfrm>
                <a:custGeom>
                  <a:avLst/>
                  <a:gdLst>
                    <a:gd name="T0" fmla="*/ 15 w 38"/>
                    <a:gd name="T1" fmla="*/ 0 h 214"/>
                    <a:gd name="T2" fmla="*/ 22 w 38"/>
                    <a:gd name="T3" fmla="*/ 13 h 214"/>
                    <a:gd name="T4" fmla="*/ 25 w 38"/>
                    <a:gd name="T5" fmla="*/ 21 h 214"/>
                    <a:gd name="T6" fmla="*/ 28 w 38"/>
                    <a:gd name="T7" fmla="*/ 29 h 214"/>
                    <a:gd name="T8" fmla="*/ 30 w 38"/>
                    <a:gd name="T9" fmla="*/ 37 h 214"/>
                    <a:gd name="T10" fmla="*/ 35 w 38"/>
                    <a:gd name="T11" fmla="*/ 57 h 214"/>
                    <a:gd name="T12" fmla="*/ 37 w 38"/>
                    <a:gd name="T13" fmla="*/ 79 h 214"/>
                    <a:gd name="T14" fmla="*/ 37 w 38"/>
                    <a:gd name="T15" fmla="*/ 104 h 214"/>
                    <a:gd name="T16" fmla="*/ 35 w 38"/>
                    <a:gd name="T17" fmla="*/ 124 h 214"/>
                    <a:gd name="T18" fmla="*/ 33 w 38"/>
                    <a:gd name="T19" fmla="*/ 143 h 214"/>
                    <a:gd name="T20" fmla="*/ 29 w 38"/>
                    <a:gd name="T21" fmla="*/ 170 h 214"/>
                    <a:gd name="T22" fmla="*/ 23 w 38"/>
                    <a:gd name="T23" fmla="*/ 197 h 214"/>
                    <a:gd name="T24" fmla="*/ 19 w 38"/>
                    <a:gd name="T25" fmla="*/ 208 h 214"/>
                    <a:gd name="T26" fmla="*/ 0 w 38"/>
                    <a:gd name="T27" fmla="*/ 213 h 214"/>
                    <a:gd name="T28" fmla="*/ 7 w 38"/>
                    <a:gd name="T29" fmla="*/ 188 h 214"/>
                    <a:gd name="T30" fmla="*/ 17 w 38"/>
                    <a:gd name="T31" fmla="*/ 160 h 214"/>
                    <a:gd name="T32" fmla="*/ 22 w 38"/>
                    <a:gd name="T33" fmla="*/ 138 h 214"/>
                    <a:gd name="T34" fmla="*/ 25 w 38"/>
                    <a:gd name="T35" fmla="*/ 118 h 214"/>
                    <a:gd name="T36" fmla="*/ 27 w 38"/>
                    <a:gd name="T37" fmla="*/ 96 h 214"/>
                    <a:gd name="T38" fmla="*/ 27 w 38"/>
                    <a:gd name="T39" fmla="*/ 74 h 214"/>
                    <a:gd name="T40" fmla="*/ 25 w 38"/>
                    <a:gd name="T41" fmla="*/ 49 h 214"/>
                    <a:gd name="T42" fmla="*/ 20 w 38"/>
                    <a:gd name="T43" fmla="*/ 28 h 214"/>
                    <a:gd name="T44" fmla="*/ 15 w 38"/>
                    <a:gd name="T45" fmla="*/ 17 h 214"/>
                    <a:gd name="T46" fmla="*/ 10 w 38"/>
                    <a:gd name="T47" fmla="*/ 4 h 214"/>
                    <a:gd name="T48" fmla="*/ 15 w 38"/>
                    <a:gd name="T49" fmla="*/ 0 h 214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38"/>
                    <a:gd name="T76" fmla="*/ 0 h 214"/>
                    <a:gd name="T77" fmla="*/ 38 w 38"/>
                    <a:gd name="T78" fmla="*/ 214 h 214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38" h="214">
                      <a:moveTo>
                        <a:pt x="15" y="0"/>
                      </a:moveTo>
                      <a:lnTo>
                        <a:pt x="22" y="13"/>
                      </a:lnTo>
                      <a:lnTo>
                        <a:pt x="25" y="21"/>
                      </a:lnTo>
                      <a:lnTo>
                        <a:pt x="28" y="29"/>
                      </a:lnTo>
                      <a:lnTo>
                        <a:pt x="30" y="37"/>
                      </a:lnTo>
                      <a:lnTo>
                        <a:pt x="35" y="57"/>
                      </a:lnTo>
                      <a:lnTo>
                        <a:pt x="37" y="79"/>
                      </a:lnTo>
                      <a:lnTo>
                        <a:pt x="37" y="104"/>
                      </a:lnTo>
                      <a:lnTo>
                        <a:pt x="35" y="124"/>
                      </a:lnTo>
                      <a:lnTo>
                        <a:pt x="33" y="143"/>
                      </a:lnTo>
                      <a:lnTo>
                        <a:pt x="29" y="170"/>
                      </a:lnTo>
                      <a:lnTo>
                        <a:pt x="23" y="197"/>
                      </a:lnTo>
                      <a:lnTo>
                        <a:pt x="19" y="208"/>
                      </a:lnTo>
                      <a:lnTo>
                        <a:pt x="0" y="213"/>
                      </a:lnTo>
                      <a:lnTo>
                        <a:pt x="7" y="188"/>
                      </a:lnTo>
                      <a:lnTo>
                        <a:pt x="17" y="160"/>
                      </a:lnTo>
                      <a:lnTo>
                        <a:pt x="22" y="138"/>
                      </a:lnTo>
                      <a:lnTo>
                        <a:pt x="25" y="118"/>
                      </a:lnTo>
                      <a:lnTo>
                        <a:pt x="27" y="96"/>
                      </a:lnTo>
                      <a:lnTo>
                        <a:pt x="27" y="74"/>
                      </a:lnTo>
                      <a:lnTo>
                        <a:pt x="25" y="49"/>
                      </a:lnTo>
                      <a:lnTo>
                        <a:pt x="20" y="28"/>
                      </a:lnTo>
                      <a:lnTo>
                        <a:pt x="15" y="17"/>
                      </a:lnTo>
                      <a:lnTo>
                        <a:pt x="10" y="4"/>
                      </a:lnTo>
                      <a:lnTo>
                        <a:pt x="15" y="0"/>
                      </a:lnTo>
                    </a:path>
                  </a:pathLst>
                </a:custGeom>
                <a:solidFill>
                  <a:schemeClr val="folHlink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eaLnBrk="0" hangingPunct="0"/>
                  <a:endParaRPr lang="ru-RU"/>
                </a:p>
              </p:txBody>
            </p:sp>
            <p:sp>
              <p:nvSpPr>
                <p:cNvPr id="26" name="Oval 25"/>
                <p:cNvSpPr>
                  <a:spLocks noChangeArrowheads="1"/>
                </p:cNvSpPr>
                <p:nvPr/>
              </p:nvSpPr>
              <p:spPr bwMode="auto">
                <a:xfrm>
                  <a:off x="376" y="3851"/>
                  <a:ext cx="22" cy="18"/>
                </a:xfrm>
                <a:prstGeom prst="ellipse">
                  <a:avLst/>
                </a:prstGeom>
                <a:solidFill>
                  <a:schemeClr val="folHlink"/>
                </a:solidFill>
                <a:ln w="12700">
                  <a:solidFill>
                    <a:srgbClr val="5F5F5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r" eaLnBrk="0" hangingPunct="0"/>
                  <a:endParaRPr lang="ru-RU"/>
                </a:p>
              </p:txBody>
            </p:sp>
            <p:sp>
              <p:nvSpPr>
                <p:cNvPr id="27" name="Oval 26"/>
                <p:cNvSpPr>
                  <a:spLocks noChangeArrowheads="1"/>
                </p:cNvSpPr>
                <p:nvPr/>
              </p:nvSpPr>
              <p:spPr bwMode="auto">
                <a:xfrm>
                  <a:off x="376" y="4037"/>
                  <a:ext cx="20" cy="19"/>
                </a:xfrm>
                <a:prstGeom prst="ellipse">
                  <a:avLst/>
                </a:prstGeom>
                <a:solidFill>
                  <a:schemeClr val="folHlink"/>
                </a:solidFill>
                <a:ln w="12700">
                  <a:solidFill>
                    <a:srgbClr val="5F5F5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r" eaLnBrk="0" hangingPunct="0"/>
                  <a:endParaRPr lang="ru-RU"/>
                </a:p>
              </p:txBody>
            </p:sp>
          </p:grpSp>
          <p:sp>
            <p:nvSpPr>
              <p:cNvPr id="24" name="Freeform 27"/>
              <p:cNvSpPr>
                <a:spLocks/>
              </p:cNvSpPr>
              <p:nvPr/>
            </p:nvSpPr>
            <p:spPr bwMode="auto">
              <a:xfrm>
                <a:off x="435" y="2036"/>
                <a:ext cx="1167" cy="877"/>
              </a:xfrm>
              <a:custGeom>
                <a:avLst/>
                <a:gdLst>
                  <a:gd name="T0" fmla="*/ 0 w 183"/>
                  <a:gd name="T1" fmla="*/ 2147483647 h 116"/>
                  <a:gd name="T2" fmla="*/ 1673955465 w 183"/>
                  <a:gd name="T3" fmla="*/ 2147483647 h 116"/>
                  <a:gd name="T4" fmla="*/ 2147483647 w 183"/>
                  <a:gd name="T5" fmla="*/ 2147483647 h 116"/>
                  <a:gd name="T6" fmla="*/ 2147483647 w 183"/>
                  <a:gd name="T7" fmla="*/ 640906351 h 116"/>
                  <a:gd name="T8" fmla="*/ 2147483647 w 183"/>
                  <a:gd name="T9" fmla="*/ 0 h 116"/>
                  <a:gd name="T10" fmla="*/ 2147483647 w 183"/>
                  <a:gd name="T11" fmla="*/ 0 h 116"/>
                  <a:gd name="T12" fmla="*/ 2147483647 w 183"/>
                  <a:gd name="T13" fmla="*/ 640906351 h 116"/>
                  <a:gd name="T14" fmla="*/ 2147483647 w 183"/>
                  <a:gd name="T15" fmla="*/ 2147483647 h 116"/>
                  <a:gd name="T16" fmla="*/ 2147483647 w 183"/>
                  <a:gd name="T17" fmla="*/ 2147483647 h 116"/>
                  <a:gd name="T18" fmla="*/ 2147483647 w 183"/>
                  <a:gd name="T19" fmla="*/ 2147483647 h 116"/>
                  <a:gd name="T20" fmla="*/ 2147483647 w 183"/>
                  <a:gd name="T21" fmla="*/ 2147483647 h 116"/>
                  <a:gd name="T22" fmla="*/ 2147483647 w 183"/>
                  <a:gd name="T23" fmla="*/ 2147483647 h 116"/>
                  <a:gd name="T24" fmla="*/ 2147483647 w 183"/>
                  <a:gd name="T25" fmla="*/ 2147483647 h 116"/>
                  <a:gd name="T26" fmla="*/ 2147483647 w 183"/>
                  <a:gd name="T27" fmla="*/ 2147483647 h 116"/>
                  <a:gd name="T28" fmla="*/ 2147483647 w 183"/>
                  <a:gd name="T29" fmla="*/ 2147483647 h 116"/>
                  <a:gd name="T30" fmla="*/ 2147483647 w 183"/>
                  <a:gd name="T31" fmla="*/ 2147483647 h 116"/>
                  <a:gd name="T32" fmla="*/ 2147483647 w 183"/>
                  <a:gd name="T33" fmla="*/ 2147483647 h 116"/>
                  <a:gd name="T34" fmla="*/ 2147483647 w 183"/>
                  <a:gd name="T35" fmla="*/ 2147483647 h 116"/>
                  <a:gd name="T36" fmla="*/ 2147483647 w 183"/>
                  <a:gd name="T37" fmla="*/ 2147483647 h 116"/>
                  <a:gd name="T38" fmla="*/ 2147483647 w 183"/>
                  <a:gd name="T39" fmla="*/ 2147483647 h 116"/>
                  <a:gd name="T40" fmla="*/ 2147483647 w 183"/>
                  <a:gd name="T41" fmla="*/ 2147483647 h 116"/>
                  <a:gd name="T42" fmla="*/ 2147483647 w 183"/>
                  <a:gd name="T43" fmla="*/ 2147483647 h 116"/>
                  <a:gd name="T44" fmla="*/ 2147483647 w 183"/>
                  <a:gd name="T45" fmla="*/ 2147483647 h 116"/>
                  <a:gd name="T46" fmla="*/ 2147483647 w 183"/>
                  <a:gd name="T47" fmla="*/ 2147483647 h 116"/>
                  <a:gd name="T48" fmla="*/ 2147483647 w 183"/>
                  <a:gd name="T49" fmla="*/ 2147483647 h 116"/>
                  <a:gd name="T50" fmla="*/ 2147483647 w 183"/>
                  <a:gd name="T51" fmla="*/ 2147483647 h 116"/>
                  <a:gd name="T52" fmla="*/ 2147483647 w 183"/>
                  <a:gd name="T53" fmla="*/ 2147483647 h 116"/>
                  <a:gd name="T54" fmla="*/ 2147483647 w 183"/>
                  <a:gd name="T55" fmla="*/ 2147483647 h 116"/>
                  <a:gd name="T56" fmla="*/ 2147483647 w 183"/>
                  <a:gd name="T57" fmla="*/ 2147483647 h 116"/>
                  <a:gd name="T58" fmla="*/ 2147483647 w 183"/>
                  <a:gd name="T59" fmla="*/ 2147483647 h 116"/>
                  <a:gd name="T60" fmla="*/ 2147483647 w 183"/>
                  <a:gd name="T61" fmla="*/ 2147483647 h 116"/>
                  <a:gd name="T62" fmla="*/ 2147483647 w 183"/>
                  <a:gd name="T63" fmla="*/ 2147483647 h 116"/>
                  <a:gd name="T64" fmla="*/ 2004570562 w 183"/>
                  <a:gd name="T65" fmla="*/ 2147483647 h 116"/>
                  <a:gd name="T66" fmla="*/ 1553431929 w 183"/>
                  <a:gd name="T67" fmla="*/ 2147483647 h 116"/>
                  <a:gd name="T68" fmla="*/ 992867250 w 183"/>
                  <a:gd name="T69" fmla="*/ 2147483647 h 116"/>
                  <a:gd name="T70" fmla="*/ 661778109 w 183"/>
                  <a:gd name="T71" fmla="*/ 2147483647 h 116"/>
                  <a:gd name="T72" fmla="*/ 0 w 183"/>
                  <a:gd name="T73" fmla="*/ 2147483647 h 11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83"/>
                  <a:gd name="T112" fmla="*/ 0 h 116"/>
                  <a:gd name="T113" fmla="*/ 183 w 183"/>
                  <a:gd name="T114" fmla="*/ 116 h 11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83" h="116">
                    <a:moveTo>
                      <a:pt x="0" y="22"/>
                    </a:moveTo>
                    <a:lnTo>
                      <a:pt x="15" y="10"/>
                    </a:lnTo>
                    <a:lnTo>
                      <a:pt x="29" y="5"/>
                    </a:lnTo>
                    <a:lnTo>
                      <a:pt x="46" y="1"/>
                    </a:lnTo>
                    <a:lnTo>
                      <a:pt x="65" y="0"/>
                    </a:lnTo>
                    <a:lnTo>
                      <a:pt x="84" y="0"/>
                    </a:lnTo>
                    <a:lnTo>
                      <a:pt x="102" y="1"/>
                    </a:lnTo>
                    <a:lnTo>
                      <a:pt x="124" y="5"/>
                    </a:lnTo>
                    <a:lnTo>
                      <a:pt x="138" y="11"/>
                    </a:lnTo>
                    <a:lnTo>
                      <a:pt x="152" y="17"/>
                    </a:lnTo>
                    <a:lnTo>
                      <a:pt x="152" y="27"/>
                    </a:lnTo>
                    <a:lnTo>
                      <a:pt x="154" y="38"/>
                    </a:lnTo>
                    <a:lnTo>
                      <a:pt x="156" y="49"/>
                    </a:lnTo>
                    <a:lnTo>
                      <a:pt x="159" y="58"/>
                    </a:lnTo>
                    <a:lnTo>
                      <a:pt x="163" y="72"/>
                    </a:lnTo>
                    <a:lnTo>
                      <a:pt x="169" y="86"/>
                    </a:lnTo>
                    <a:lnTo>
                      <a:pt x="175" y="99"/>
                    </a:lnTo>
                    <a:lnTo>
                      <a:pt x="180" y="108"/>
                    </a:lnTo>
                    <a:lnTo>
                      <a:pt x="182" y="115"/>
                    </a:lnTo>
                    <a:lnTo>
                      <a:pt x="167" y="106"/>
                    </a:lnTo>
                    <a:lnTo>
                      <a:pt x="154" y="100"/>
                    </a:lnTo>
                    <a:lnTo>
                      <a:pt x="147" y="98"/>
                    </a:lnTo>
                    <a:lnTo>
                      <a:pt x="136" y="93"/>
                    </a:lnTo>
                    <a:lnTo>
                      <a:pt x="126" y="89"/>
                    </a:lnTo>
                    <a:lnTo>
                      <a:pt x="111" y="87"/>
                    </a:lnTo>
                    <a:lnTo>
                      <a:pt x="94" y="84"/>
                    </a:lnTo>
                    <a:lnTo>
                      <a:pt x="78" y="83"/>
                    </a:lnTo>
                    <a:lnTo>
                      <a:pt x="55" y="82"/>
                    </a:lnTo>
                    <a:lnTo>
                      <a:pt x="37" y="84"/>
                    </a:lnTo>
                    <a:lnTo>
                      <a:pt x="27" y="89"/>
                    </a:lnTo>
                    <a:lnTo>
                      <a:pt x="22" y="91"/>
                    </a:lnTo>
                    <a:lnTo>
                      <a:pt x="20" y="79"/>
                    </a:lnTo>
                    <a:lnTo>
                      <a:pt x="18" y="67"/>
                    </a:lnTo>
                    <a:lnTo>
                      <a:pt x="14" y="53"/>
                    </a:lnTo>
                    <a:lnTo>
                      <a:pt x="9" y="41"/>
                    </a:lnTo>
                    <a:lnTo>
                      <a:pt x="6" y="31"/>
                    </a:lnTo>
                    <a:lnTo>
                      <a:pt x="0" y="22"/>
                    </a:lnTo>
                  </a:path>
                </a:pathLst>
              </a:custGeom>
              <a:solidFill>
                <a:schemeClr val="accent2"/>
              </a:solidFill>
              <a:ln w="12700" cap="rnd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</p:grpSp>
        <p:sp>
          <p:nvSpPr>
            <p:cNvPr id="6" name="Line 28"/>
            <p:cNvSpPr>
              <a:spLocks noChangeShapeType="1"/>
            </p:cNvSpPr>
            <p:nvPr/>
          </p:nvSpPr>
          <p:spPr bwMode="auto">
            <a:xfrm>
              <a:off x="161" y="50"/>
              <a:ext cx="0" cy="718"/>
            </a:xfrm>
            <a:prstGeom prst="line">
              <a:avLst/>
            </a:prstGeom>
            <a:noFill/>
            <a:ln w="38100">
              <a:solidFill>
                <a:srgbClr val="66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45207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113886"/>
            <a:ext cx="6647072" cy="1082866"/>
          </a:xfrm>
          <a:ln w="57150">
            <a:solidFill>
              <a:srgbClr val="002060"/>
            </a:solidFill>
          </a:ln>
        </p:spPr>
        <p:txBody>
          <a:bodyPr/>
          <a:lstStyle/>
          <a:p>
            <a:r>
              <a:rPr lang="uk-UA" sz="4800" dirty="0" smtClean="0">
                <a:solidFill>
                  <a:srgbClr val="0070C0"/>
                </a:solidFill>
              </a:rPr>
              <a:t>ОЗНАКИ       ЗРІЛОСТІ</a:t>
            </a:r>
            <a:endParaRPr lang="en-US" sz="4800" dirty="0">
              <a:solidFill>
                <a:srgbClr val="0070C0"/>
              </a:solidFill>
            </a:endParaRPr>
          </a:p>
        </p:txBody>
      </p: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76200" y="76200"/>
            <a:ext cx="1066800" cy="990600"/>
            <a:chOff x="144" y="0"/>
            <a:chExt cx="624" cy="768"/>
          </a:xfrm>
        </p:grpSpPr>
        <p:grpSp>
          <p:nvGrpSpPr>
            <p:cNvPr id="5" name="Group 6"/>
            <p:cNvGrpSpPr>
              <a:grpSpLocks/>
            </p:cNvGrpSpPr>
            <p:nvPr/>
          </p:nvGrpSpPr>
          <p:grpSpPr bwMode="auto">
            <a:xfrm>
              <a:off x="144" y="0"/>
              <a:ext cx="624" cy="551"/>
              <a:chOff x="358" y="1968"/>
              <a:chExt cx="2762" cy="2131"/>
            </a:xfrm>
          </p:grpSpPr>
          <p:sp>
            <p:nvSpPr>
              <p:cNvPr id="7" name="Freeform 7"/>
              <p:cNvSpPr>
                <a:spLocks/>
              </p:cNvSpPr>
              <p:nvPr/>
            </p:nvSpPr>
            <p:spPr bwMode="auto">
              <a:xfrm>
                <a:off x="779" y="2943"/>
                <a:ext cx="1161" cy="431"/>
              </a:xfrm>
              <a:custGeom>
                <a:avLst/>
                <a:gdLst>
                  <a:gd name="T0" fmla="*/ 0 w 182"/>
                  <a:gd name="T1" fmla="*/ 2147483647 h 57"/>
                  <a:gd name="T2" fmla="*/ 2117043546 w 182"/>
                  <a:gd name="T3" fmla="*/ 1859874899 h 57"/>
                  <a:gd name="T4" fmla="*/ 2147483647 w 182"/>
                  <a:gd name="T5" fmla="*/ 0 h 57"/>
                  <a:gd name="T6" fmla="*/ 2147483647 w 182"/>
                  <a:gd name="T7" fmla="*/ 0 h 57"/>
                  <a:gd name="T8" fmla="*/ 2147483647 w 182"/>
                  <a:gd name="T9" fmla="*/ 1206827261 h 57"/>
                  <a:gd name="T10" fmla="*/ 2147483647 w 182"/>
                  <a:gd name="T11" fmla="*/ 2147483647 h 57"/>
                  <a:gd name="T12" fmla="*/ 2147483647 w 182"/>
                  <a:gd name="T13" fmla="*/ 2147483647 h 57"/>
                  <a:gd name="T14" fmla="*/ 2147483647 w 182"/>
                  <a:gd name="T15" fmla="*/ 2147483647 h 57"/>
                  <a:gd name="T16" fmla="*/ 2147483647 w 182"/>
                  <a:gd name="T17" fmla="*/ 2147483647 h 57"/>
                  <a:gd name="T18" fmla="*/ 2147483647 w 182"/>
                  <a:gd name="T19" fmla="*/ 2147483647 h 57"/>
                  <a:gd name="T20" fmla="*/ 2147483647 w 182"/>
                  <a:gd name="T21" fmla="*/ 2147483647 h 57"/>
                  <a:gd name="T22" fmla="*/ 2147483647 w 182"/>
                  <a:gd name="T23" fmla="*/ 2147483647 h 57"/>
                  <a:gd name="T24" fmla="*/ 2147483647 w 182"/>
                  <a:gd name="T25" fmla="*/ 2147483647 h 57"/>
                  <a:gd name="T26" fmla="*/ 2147483647 w 182"/>
                  <a:gd name="T27" fmla="*/ 2147483647 h 57"/>
                  <a:gd name="T28" fmla="*/ 2147483647 w 182"/>
                  <a:gd name="T29" fmla="*/ 2147483647 h 57"/>
                  <a:gd name="T30" fmla="*/ 2147483647 w 182"/>
                  <a:gd name="T31" fmla="*/ 2147483647 h 57"/>
                  <a:gd name="T32" fmla="*/ 2147483647 w 182"/>
                  <a:gd name="T33" fmla="*/ 2147483647 h 57"/>
                  <a:gd name="T34" fmla="*/ 2147483647 w 182"/>
                  <a:gd name="T35" fmla="*/ 2147483647 h 57"/>
                  <a:gd name="T36" fmla="*/ 2147483647 w 182"/>
                  <a:gd name="T37" fmla="*/ 2147483647 h 57"/>
                  <a:gd name="T38" fmla="*/ 2147483647 w 182"/>
                  <a:gd name="T39" fmla="*/ 2147483647 h 57"/>
                  <a:gd name="T40" fmla="*/ 2147483647 w 182"/>
                  <a:gd name="T41" fmla="*/ 2147483647 h 57"/>
                  <a:gd name="T42" fmla="*/ 2147483647 w 182"/>
                  <a:gd name="T43" fmla="*/ 2147483647 h 57"/>
                  <a:gd name="T44" fmla="*/ 2147483647 w 182"/>
                  <a:gd name="T45" fmla="*/ 2147483647 h 57"/>
                  <a:gd name="T46" fmla="*/ 787058528 w 182"/>
                  <a:gd name="T47" fmla="*/ 2147483647 h 57"/>
                  <a:gd name="T48" fmla="*/ 104038910 w 182"/>
                  <a:gd name="T49" fmla="*/ 2147483647 h 57"/>
                  <a:gd name="T50" fmla="*/ 0 w 182"/>
                  <a:gd name="T51" fmla="*/ 2147483647 h 5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82"/>
                  <a:gd name="T79" fmla="*/ 0 h 57"/>
                  <a:gd name="T80" fmla="*/ 182 w 182"/>
                  <a:gd name="T81" fmla="*/ 57 h 5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82" h="57">
                    <a:moveTo>
                      <a:pt x="0" y="8"/>
                    </a:moveTo>
                    <a:lnTo>
                      <a:pt x="19" y="3"/>
                    </a:lnTo>
                    <a:lnTo>
                      <a:pt x="44" y="0"/>
                    </a:lnTo>
                    <a:lnTo>
                      <a:pt x="67" y="0"/>
                    </a:lnTo>
                    <a:lnTo>
                      <a:pt x="89" y="2"/>
                    </a:lnTo>
                    <a:lnTo>
                      <a:pt x="111" y="8"/>
                    </a:lnTo>
                    <a:lnTo>
                      <a:pt x="135" y="17"/>
                    </a:lnTo>
                    <a:lnTo>
                      <a:pt x="145" y="22"/>
                    </a:lnTo>
                    <a:lnTo>
                      <a:pt x="155" y="28"/>
                    </a:lnTo>
                    <a:lnTo>
                      <a:pt x="163" y="33"/>
                    </a:lnTo>
                    <a:lnTo>
                      <a:pt x="170" y="38"/>
                    </a:lnTo>
                    <a:lnTo>
                      <a:pt x="181" y="56"/>
                    </a:lnTo>
                    <a:lnTo>
                      <a:pt x="170" y="49"/>
                    </a:lnTo>
                    <a:lnTo>
                      <a:pt x="153" y="40"/>
                    </a:lnTo>
                    <a:lnTo>
                      <a:pt x="134" y="33"/>
                    </a:lnTo>
                    <a:lnTo>
                      <a:pt x="119" y="28"/>
                    </a:lnTo>
                    <a:lnTo>
                      <a:pt x="108" y="25"/>
                    </a:lnTo>
                    <a:lnTo>
                      <a:pt x="94" y="21"/>
                    </a:lnTo>
                    <a:lnTo>
                      <a:pt x="80" y="18"/>
                    </a:lnTo>
                    <a:lnTo>
                      <a:pt x="70" y="17"/>
                    </a:lnTo>
                    <a:lnTo>
                      <a:pt x="57" y="17"/>
                    </a:lnTo>
                    <a:lnTo>
                      <a:pt x="42" y="18"/>
                    </a:lnTo>
                    <a:lnTo>
                      <a:pt x="25" y="20"/>
                    </a:lnTo>
                    <a:lnTo>
                      <a:pt x="7" y="23"/>
                    </a:lnTo>
                    <a:lnTo>
                      <a:pt x="1" y="25"/>
                    </a:lnTo>
                    <a:lnTo>
                      <a:pt x="0" y="8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  <p:sp>
            <p:nvSpPr>
              <p:cNvPr id="8" name="Freeform 8"/>
              <p:cNvSpPr>
                <a:spLocks/>
              </p:cNvSpPr>
              <p:nvPr/>
            </p:nvSpPr>
            <p:spPr bwMode="auto">
              <a:xfrm>
                <a:off x="734" y="3494"/>
                <a:ext cx="1416" cy="514"/>
              </a:xfrm>
              <a:custGeom>
                <a:avLst/>
                <a:gdLst>
                  <a:gd name="T0" fmla="*/ 227202776 w 222"/>
                  <a:gd name="T1" fmla="*/ 2147483647 h 68"/>
                  <a:gd name="T2" fmla="*/ 2147483647 w 222"/>
                  <a:gd name="T3" fmla="*/ 2147483647 h 68"/>
                  <a:gd name="T4" fmla="*/ 2147483647 w 222"/>
                  <a:gd name="T5" fmla="*/ 0 h 68"/>
                  <a:gd name="T6" fmla="*/ 2147483647 w 222"/>
                  <a:gd name="T7" fmla="*/ 0 h 68"/>
                  <a:gd name="T8" fmla="*/ 2147483647 w 222"/>
                  <a:gd name="T9" fmla="*/ 1854012407 h 68"/>
                  <a:gd name="T10" fmla="*/ 2147483647 w 222"/>
                  <a:gd name="T11" fmla="*/ 2147483647 h 68"/>
                  <a:gd name="T12" fmla="*/ 2147483647 w 222"/>
                  <a:gd name="T13" fmla="*/ 2147483647 h 68"/>
                  <a:gd name="T14" fmla="*/ 2147483647 w 222"/>
                  <a:gd name="T15" fmla="*/ 2147483647 h 68"/>
                  <a:gd name="T16" fmla="*/ 2147483647 w 222"/>
                  <a:gd name="T17" fmla="*/ 2147483647 h 68"/>
                  <a:gd name="T18" fmla="*/ 2147483647 w 222"/>
                  <a:gd name="T19" fmla="*/ 2147483647 h 68"/>
                  <a:gd name="T20" fmla="*/ 2147483647 w 222"/>
                  <a:gd name="T21" fmla="*/ 2147483647 h 68"/>
                  <a:gd name="T22" fmla="*/ 2147483647 w 222"/>
                  <a:gd name="T23" fmla="*/ 2147483647 h 68"/>
                  <a:gd name="T24" fmla="*/ 2147483647 w 222"/>
                  <a:gd name="T25" fmla="*/ 2147483647 h 68"/>
                  <a:gd name="T26" fmla="*/ 2147483647 w 222"/>
                  <a:gd name="T27" fmla="*/ 2147483647 h 68"/>
                  <a:gd name="T28" fmla="*/ 2147483647 w 222"/>
                  <a:gd name="T29" fmla="*/ 2147483647 h 68"/>
                  <a:gd name="T30" fmla="*/ 2147483647 w 222"/>
                  <a:gd name="T31" fmla="*/ 2147483647 h 68"/>
                  <a:gd name="T32" fmla="*/ 2147483647 w 222"/>
                  <a:gd name="T33" fmla="*/ 2147483647 h 68"/>
                  <a:gd name="T34" fmla="*/ 2147483647 w 222"/>
                  <a:gd name="T35" fmla="*/ 2147483647 h 68"/>
                  <a:gd name="T36" fmla="*/ 2147483647 w 222"/>
                  <a:gd name="T37" fmla="*/ 2147483647 h 68"/>
                  <a:gd name="T38" fmla="*/ 2147483647 w 222"/>
                  <a:gd name="T39" fmla="*/ 2147483647 h 68"/>
                  <a:gd name="T40" fmla="*/ 1887691686 w 222"/>
                  <a:gd name="T41" fmla="*/ 2147483647 h 68"/>
                  <a:gd name="T42" fmla="*/ 0 w 222"/>
                  <a:gd name="T43" fmla="*/ 2147483647 h 68"/>
                  <a:gd name="T44" fmla="*/ 227202776 w 222"/>
                  <a:gd name="T45" fmla="*/ 2147483647 h 6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22"/>
                  <a:gd name="T70" fmla="*/ 0 h 68"/>
                  <a:gd name="T71" fmla="*/ 222 w 222"/>
                  <a:gd name="T72" fmla="*/ 68 h 68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22" h="68">
                    <a:moveTo>
                      <a:pt x="2" y="10"/>
                    </a:moveTo>
                    <a:lnTo>
                      <a:pt x="25" y="4"/>
                    </a:lnTo>
                    <a:lnTo>
                      <a:pt x="45" y="0"/>
                    </a:lnTo>
                    <a:lnTo>
                      <a:pt x="68" y="0"/>
                    </a:lnTo>
                    <a:lnTo>
                      <a:pt x="90" y="3"/>
                    </a:lnTo>
                    <a:lnTo>
                      <a:pt x="119" y="10"/>
                    </a:lnTo>
                    <a:lnTo>
                      <a:pt x="147" y="18"/>
                    </a:lnTo>
                    <a:lnTo>
                      <a:pt x="174" y="26"/>
                    </a:lnTo>
                    <a:lnTo>
                      <a:pt x="195" y="35"/>
                    </a:lnTo>
                    <a:lnTo>
                      <a:pt x="212" y="42"/>
                    </a:lnTo>
                    <a:lnTo>
                      <a:pt x="221" y="67"/>
                    </a:lnTo>
                    <a:lnTo>
                      <a:pt x="205" y="57"/>
                    </a:lnTo>
                    <a:lnTo>
                      <a:pt x="194" y="52"/>
                    </a:lnTo>
                    <a:lnTo>
                      <a:pt x="177" y="45"/>
                    </a:lnTo>
                    <a:lnTo>
                      <a:pt x="161" y="40"/>
                    </a:lnTo>
                    <a:lnTo>
                      <a:pt x="145" y="36"/>
                    </a:lnTo>
                    <a:lnTo>
                      <a:pt x="120" y="30"/>
                    </a:lnTo>
                    <a:lnTo>
                      <a:pt x="91" y="25"/>
                    </a:lnTo>
                    <a:lnTo>
                      <a:pt x="65" y="22"/>
                    </a:lnTo>
                    <a:lnTo>
                      <a:pt x="43" y="24"/>
                    </a:lnTo>
                    <a:lnTo>
                      <a:pt x="17" y="27"/>
                    </a:lnTo>
                    <a:lnTo>
                      <a:pt x="0" y="32"/>
                    </a:lnTo>
                    <a:lnTo>
                      <a:pt x="2" y="10"/>
                    </a:lnTo>
                  </a:path>
                </a:pathLst>
              </a:custGeom>
              <a:solidFill>
                <a:srgbClr val="FFCC66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  <p:sp>
            <p:nvSpPr>
              <p:cNvPr id="9" name="Freeform 9"/>
              <p:cNvSpPr>
                <a:spLocks/>
              </p:cNvSpPr>
              <p:nvPr/>
            </p:nvSpPr>
            <p:spPr bwMode="auto">
              <a:xfrm>
                <a:off x="2425" y="3139"/>
                <a:ext cx="204" cy="559"/>
              </a:xfrm>
              <a:custGeom>
                <a:avLst/>
                <a:gdLst>
                  <a:gd name="T0" fmla="*/ 2147483647 w 32"/>
                  <a:gd name="T1" fmla="*/ 2147483647 h 74"/>
                  <a:gd name="T2" fmla="*/ 2147483647 w 32"/>
                  <a:gd name="T3" fmla="*/ 2147483647 h 74"/>
                  <a:gd name="T4" fmla="*/ 2147483647 w 32"/>
                  <a:gd name="T5" fmla="*/ 2147483647 h 74"/>
                  <a:gd name="T6" fmla="*/ 2147483647 w 32"/>
                  <a:gd name="T7" fmla="*/ 2147483647 h 74"/>
                  <a:gd name="T8" fmla="*/ 2147483647 w 32"/>
                  <a:gd name="T9" fmla="*/ 2147483647 h 74"/>
                  <a:gd name="T10" fmla="*/ 2147483647 w 32"/>
                  <a:gd name="T11" fmla="*/ 2147483647 h 74"/>
                  <a:gd name="T12" fmla="*/ 1112992053 w 32"/>
                  <a:gd name="T13" fmla="*/ 2147483647 h 74"/>
                  <a:gd name="T14" fmla="*/ 0 w 32"/>
                  <a:gd name="T15" fmla="*/ 0 h 74"/>
                  <a:gd name="T16" fmla="*/ 103577304 w 32"/>
                  <a:gd name="T17" fmla="*/ 2147483647 h 74"/>
                  <a:gd name="T18" fmla="*/ 1216556276 w 32"/>
                  <a:gd name="T19" fmla="*/ 2147483647 h 74"/>
                  <a:gd name="T20" fmla="*/ 2147483647 w 32"/>
                  <a:gd name="T21" fmla="*/ 2147483647 h 7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2"/>
                  <a:gd name="T34" fmla="*/ 0 h 74"/>
                  <a:gd name="T35" fmla="*/ 32 w 32"/>
                  <a:gd name="T36" fmla="*/ 74 h 7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2" h="74">
                    <a:moveTo>
                      <a:pt x="29" y="73"/>
                    </a:moveTo>
                    <a:lnTo>
                      <a:pt x="31" y="65"/>
                    </a:lnTo>
                    <a:lnTo>
                      <a:pt x="31" y="52"/>
                    </a:lnTo>
                    <a:lnTo>
                      <a:pt x="31" y="37"/>
                    </a:lnTo>
                    <a:lnTo>
                      <a:pt x="29" y="24"/>
                    </a:lnTo>
                    <a:lnTo>
                      <a:pt x="28" y="11"/>
                    </a:lnTo>
                    <a:lnTo>
                      <a:pt x="10" y="6"/>
                    </a:lnTo>
                    <a:lnTo>
                      <a:pt x="0" y="0"/>
                    </a:lnTo>
                    <a:lnTo>
                      <a:pt x="1" y="17"/>
                    </a:lnTo>
                    <a:lnTo>
                      <a:pt x="11" y="47"/>
                    </a:lnTo>
                    <a:lnTo>
                      <a:pt x="29" y="73"/>
                    </a:lnTo>
                  </a:path>
                </a:pathLst>
              </a:custGeom>
              <a:solidFill>
                <a:srgbClr val="FFFF00"/>
              </a:solidFill>
              <a:ln w="12700" cap="rnd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  <p:sp>
            <p:nvSpPr>
              <p:cNvPr id="10" name="Freeform 10"/>
              <p:cNvSpPr>
                <a:spLocks/>
              </p:cNvSpPr>
              <p:nvPr/>
            </p:nvSpPr>
            <p:spPr bwMode="auto">
              <a:xfrm>
                <a:off x="2278" y="2542"/>
                <a:ext cx="319" cy="733"/>
              </a:xfrm>
              <a:custGeom>
                <a:avLst/>
                <a:gdLst>
                  <a:gd name="T0" fmla="*/ 2147483647 w 50"/>
                  <a:gd name="T1" fmla="*/ 2147483647 h 97"/>
                  <a:gd name="T2" fmla="*/ 2147483647 w 50"/>
                  <a:gd name="T3" fmla="*/ 2147483647 h 97"/>
                  <a:gd name="T4" fmla="*/ 2147483647 w 50"/>
                  <a:gd name="T5" fmla="*/ 2147483647 h 97"/>
                  <a:gd name="T6" fmla="*/ 1891444643 w 50"/>
                  <a:gd name="T7" fmla="*/ 2147483647 h 97"/>
                  <a:gd name="T8" fmla="*/ 999067680 w 50"/>
                  <a:gd name="T9" fmla="*/ 2147483647 h 97"/>
                  <a:gd name="T10" fmla="*/ 0 w 50"/>
                  <a:gd name="T11" fmla="*/ 0 h 97"/>
                  <a:gd name="T12" fmla="*/ 104131291 w 50"/>
                  <a:gd name="T13" fmla="*/ 2147483647 h 97"/>
                  <a:gd name="T14" fmla="*/ 104131291 w 50"/>
                  <a:gd name="T15" fmla="*/ 2147483647 h 97"/>
                  <a:gd name="T16" fmla="*/ 664357466 w 50"/>
                  <a:gd name="T17" fmla="*/ 2147483647 h 97"/>
                  <a:gd name="T18" fmla="*/ 1227150262 w 50"/>
                  <a:gd name="T19" fmla="*/ 2147483647 h 97"/>
                  <a:gd name="T20" fmla="*/ 1454768177 w 50"/>
                  <a:gd name="T21" fmla="*/ 2147483647 h 97"/>
                  <a:gd name="T22" fmla="*/ 1891444643 w 50"/>
                  <a:gd name="T23" fmla="*/ 2147483647 h 97"/>
                  <a:gd name="T24" fmla="*/ 2147483647 w 50"/>
                  <a:gd name="T25" fmla="*/ 2147483647 h 97"/>
                  <a:gd name="T26" fmla="*/ 2147483647 w 50"/>
                  <a:gd name="T27" fmla="*/ 2147483647 h 97"/>
                  <a:gd name="T28" fmla="*/ 2147483647 w 50"/>
                  <a:gd name="T29" fmla="*/ 2147483647 h 97"/>
                  <a:gd name="T30" fmla="*/ 2147483647 w 50"/>
                  <a:gd name="T31" fmla="*/ 2147483647 h 97"/>
                  <a:gd name="T32" fmla="*/ 2147483647 w 50"/>
                  <a:gd name="T33" fmla="*/ 2147483647 h 97"/>
                  <a:gd name="T34" fmla="*/ 2147483647 w 50"/>
                  <a:gd name="T35" fmla="*/ 2147483647 h 97"/>
                  <a:gd name="T36" fmla="*/ 2147483647 w 50"/>
                  <a:gd name="T37" fmla="*/ 2147483647 h 9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0"/>
                  <a:gd name="T58" fmla="*/ 0 h 97"/>
                  <a:gd name="T59" fmla="*/ 50 w 50"/>
                  <a:gd name="T60" fmla="*/ 97 h 9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0" h="97">
                    <a:moveTo>
                      <a:pt x="38" y="17"/>
                    </a:moveTo>
                    <a:lnTo>
                      <a:pt x="35" y="15"/>
                    </a:lnTo>
                    <a:lnTo>
                      <a:pt x="27" y="15"/>
                    </a:lnTo>
                    <a:lnTo>
                      <a:pt x="17" y="10"/>
                    </a:lnTo>
                    <a:lnTo>
                      <a:pt x="9" y="5"/>
                    </a:lnTo>
                    <a:lnTo>
                      <a:pt x="0" y="0"/>
                    </a:lnTo>
                    <a:lnTo>
                      <a:pt x="1" y="17"/>
                    </a:lnTo>
                    <a:lnTo>
                      <a:pt x="1" y="30"/>
                    </a:lnTo>
                    <a:lnTo>
                      <a:pt x="6" y="38"/>
                    </a:lnTo>
                    <a:lnTo>
                      <a:pt x="11" y="49"/>
                    </a:lnTo>
                    <a:lnTo>
                      <a:pt x="13" y="62"/>
                    </a:lnTo>
                    <a:lnTo>
                      <a:pt x="17" y="70"/>
                    </a:lnTo>
                    <a:lnTo>
                      <a:pt x="22" y="80"/>
                    </a:lnTo>
                    <a:lnTo>
                      <a:pt x="32" y="86"/>
                    </a:lnTo>
                    <a:lnTo>
                      <a:pt x="49" y="96"/>
                    </a:lnTo>
                    <a:lnTo>
                      <a:pt x="43" y="58"/>
                    </a:lnTo>
                    <a:lnTo>
                      <a:pt x="43" y="49"/>
                    </a:lnTo>
                    <a:lnTo>
                      <a:pt x="39" y="31"/>
                    </a:lnTo>
                    <a:lnTo>
                      <a:pt x="38" y="17"/>
                    </a:lnTo>
                  </a:path>
                </a:pathLst>
              </a:custGeom>
              <a:solidFill>
                <a:schemeClr val="accent2"/>
              </a:solidFill>
              <a:ln w="12700" cap="rnd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auto">
              <a:xfrm>
                <a:off x="1595" y="2157"/>
                <a:ext cx="823" cy="982"/>
              </a:xfrm>
              <a:custGeom>
                <a:avLst/>
                <a:gdLst>
                  <a:gd name="T0" fmla="*/ 2014640984 w 129"/>
                  <a:gd name="T1" fmla="*/ 2147483647 h 130"/>
                  <a:gd name="T2" fmla="*/ 455561750 w 129"/>
                  <a:gd name="T3" fmla="*/ 2147483647 h 130"/>
                  <a:gd name="T4" fmla="*/ 104107869 w 129"/>
                  <a:gd name="T5" fmla="*/ 2147483647 h 130"/>
                  <a:gd name="T6" fmla="*/ 0 w 129"/>
                  <a:gd name="T7" fmla="*/ 2147483647 h 130"/>
                  <a:gd name="T8" fmla="*/ 332100784 w 129"/>
                  <a:gd name="T9" fmla="*/ 2147483647 h 130"/>
                  <a:gd name="T10" fmla="*/ 787662228 w 129"/>
                  <a:gd name="T11" fmla="*/ 635745172 h 130"/>
                  <a:gd name="T12" fmla="*/ 2147483647 w 129"/>
                  <a:gd name="T13" fmla="*/ 0 h 130"/>
                  <a:gd name="T14" fmla="*/ 2147483647 w 129"/>
                  <a:gd name="T15" fmla="*/ 635745172 h 130"/>
                  <a:gd name="T16" fmla="*/ 2147483647 w 129"/>
                  <a:gd name="T17" fmla="*/ 2147483647 h 130"/>
                  <a:gd name="T18" fmla="*/ 2147483647 w 129"/>
                  <a:gd name="T19" fmla="*/ 2147483647 h 130"/>
                  <a:gd name="T20" fmla="*/ 2147483647 w 129"/>
                  <a:gd name="T21" fmla="*/ 2147483647 h 130"/>
                  <a:gd name="T22" fmla="*/ 2147483647 w 129"/>
                  <a:gd name="T23" fmla="*/ 2147483647 h 130"/>
                  <a:gd name="T24" fmla="*/ 2147483647 w 129"/>
                  <a:gd name="T25" fmla="*/ 2147483647 h 130"/>
                  <a:gd name="T26" fmla="*/ 2147483647 w 129"/>
                  <a:gd name="T27" fmla="*/ 2147483647 h 130"/>
                  <a:gd name="T28" fmla="*/ 2147483647 w 129"/>
                  <a:gd name="T29" fmla="*/ 2147483647 h 130"/>
                  <a:gd name="T30" fmla="*/ 2147483647 w 129"/>
                  <a:gd name="T31" fmla="*/ 2147483647 h 130"/>
                  <a:gd name="T32" fmla="*/ 2147483647 w 129"/>
                  <a:gd name="T33" fmla="*/ 2147483647 h 130"/>
                  <a:gd name="T34" fmla="*/ 2147483647 w 129"/>
                  <a:gd name="T35" fmla="*/ 2147483647 h 130"/>
                  <a:gd name="T36" fmla="*/ 2147483647 w 129"/>
                  <a:gd name="T37" fmla="*/ 2147483647 h 130"/>
                  <a:gd name="T38" fmla="*/ 2147483647 w 129"/>
                  <a:gd name="T39" fmla="*/ 2147483647 h 130"/>
                  <a:gd name="T40" fmla="*/ 2014640984 w 129"/>
                  <a:gd name="T41" fmla="*/ 2147483647 h 13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29"/>
                  <a:gd name="T64" fmla="*/ 0 h 130"/>
                  <a:gd name="T65" fmla="*/ 129 w 129"/>
                  <a:gd name="T66" fmla="*/ 130 h 13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29" h="130">
                    <a:moveTo>
                      <a:pt x="18" y="114"/>
                    </a:moveTo>
                    <a:lnTo>
                      <a:pt x="4" y="87"/>
                    </a:lnTo>
                    <a:lnTo>
                      <a:pt x="1" y="79"/>
                    </a:lnTo>
                    <a:lnTo>
                      <a:pt x="0" y="61"/>
                    </a:lnTo>
                    <a:lnTo>
                      <a:pt x="3" y="15"/>
                    </a:lnTo>
                    <a:lnTo>
                      <a:pt x="7" y="1"/>
                    </a:lnTo>
                    <a:lnTo>
                      <a:pt x="23" y="0"/>
                    </a:lnTo>
                    <a:lnTo>
                      <a:pt x="59" y="1"/>
                    </a:lnTo>
                    <a:lnTo>
                      <a:pt x="88" y="9"/>
                    </a:lnTo>
                    <a:lnTo>
                      <a:pt x="111" y="25"/>
                    </a:lnTo>
                    <a:lnTo>
                      <a:pt x="111" y="29"/>
                    </a:lnTo>
                    <a:lnTo>
                      <a:pt x="107" y="47"/>
                    </a:lnTo>
                    <a:lnTo>
                      <a:pt x="111" y="79"/>
                    </a:lnTo>
                    <a:lnTo>
                      <a:pt x="119" y="105"/>
                    </a:lnTo>
                    <a:lnTo>
                      <a:pt x="128" y="129"/>
                    </a:lnTo>
                    <a:lnTo>
                      <a:pt x="112" y="127"/>
                    </a:lnTo>
                    <a:lnTo>
                      <a:pt x="96" y="121"/>
                    </a:lnTo>
                    <a:lnTo>
                      <a:pt x="78" y="114"/>
                    </a:lnTo>
                    <a:lnTo>
                      <a:pt x="63" y="114"/>
                    </a:lnTo>
                    <a:lnTo>
                      <a:pt x="41" y="112"/>
                    </a:lnTo>
                    <a:lnTo>
                      <a:pt x="18" y="114"/>
                    </a:lnTo>
                  </a:path>
                </a:pathLst>
              </a:custGeom>
              <a:solidFill>
                <a:schemeClr val="accent2"/>
              </a:solidFill>
              <a:ln w="12700" cap="rnd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auto">
              <a:xfrm>
                <a:off x="1372" y="2081"/>
                <a:ext cx="262" cy="756"/>
              </a:xfrm>
              <a:custGeom>
                <a:avLst/>
                <a:gdLst>
                  <a:gd name="T0" fmla="*/ 0 w 41"/>
                  <a:gd name="T1" fmla="*/ 0 h 100"/>
                  <a:gd name="T2" fmla="*/ 675759759 w 41"/>
                  <a:gd name="T3" fmla="*/ 1855926937 h 100"/>
                  <a:gd name="T4" fmla="*/ 1242765583 w 41"/>
                  <a:gd name="T5" fmla="*/ 2147483647 h 100"/>
                  <a:gd name="T6" fmla="*/ 1582144051 w 41"/>
                  <a:gd name="T7" fmla="*/ 2147483647 h 100"/>
                  <a:gd name="T8" fmla="*/ 1938070075 w 41"/>
                  <a:gd name="T9" fmla="*/ 2147483647 h 100"/>
                  <a:gd name="T10" fmla="*/ 2147483647 w 41"/>
                  <a:gd name="T11" fmla="*/ 2147483647 h 100"/>
                  <a:gd name="T12" fmla="*/ 2147483647 w 41"/>
                  <a:gd name="T13" fmla="*/ 2147483647 h 100"/>
                  <a:gd name="T14" fmla="*/ 2147483647 w 41"/>
                  <a:gd name="T15" fmla="*/ 2147483647 h 100"/>
                  <a:gd name="T16" fmla="*/ 2147483647 w 41"/>
                  <a:gd name="T17" fmla="*/ 2147483647 h 100"/>
                  <a:gd name="T18" fmla="*/ 2147483647 w 41"/>
                  <a:gd name="T19" fmla="*/ 2147483647 h 100"/>
                  <a:gd name="T20" fmla="*/ 2147483647 w 41"/>
                  <a:gd name="T21" fmla="*/ 2147483647 h 100"/>
                  <a:gd name="T22" fmla="*/ 2147483647 w 41"/>
                  <a:gd name="T23" fmla="*/ 2147483647 h 100"/>
                  <a:gd name="T24" fmla="*/ 2147483647 w 41"/>
                  <a:gd name="T25" fmla="*/ 2147483647 h 100"/>
                  <a:gd name="T26" fmla="*/ 2147483647 w 41"/>
                  <a:gd name="T27" fmla="*/ 2147483647 h 100"/>
                  <a:gd name="T28" fmla="*/ 2147483647 w 41"/>
                  <a:gd name="T29" fmla="*/ 2147483647 h 100"/>
                  <a:gd name="T30" fmla="*/ 2147483647 w 41"/>
                  <a:gd name="T31" fmla="*/ 2147483647 h 100"/>
                  <a:gd name="T32" fmla="*/ 2147483647 w 41"/>
                  <a:gd name="T33" fmla="*/ 2147483647 h 100"/>
                  <a:gd name="T34" fmla="*/ 1473807270 w 41"/>
                  <a:gd name="T35" fmla="*/ 2147483647 h 100"/>
                  <a:gd name="T36" fmla="*/ 1137433954 w 41"/>
                  <a:gd name="T37" fmla="*/ 2147483647 h 100"/>
                  <a:gd name="T38" fmla="*/ 906395539 w 41"/>
                  <a:gd name="T39" fmla="*/ 2147483647 h 100"/>
                  <a:gd name="T40" fmla="*/ 675759759 w 41"/>
                  <a:gd name="T41" fmla="*/ 2147483647 h 100"/>
                  <a:gd name="T42" fmla="*/ 0 w 41"/>
                  <a:gd name="T43" fmla="*/ 2147483647 h 100"/>
                  <a:gd name="T44" fmla="*/ 0 w 41"/>
                  <a:gd name="T45" fmla="*/ 0 h 10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41"/>
                  <a:gd name="T70" fmla="*/ 0 h 100"/>
                  <a:gd name="T71" fmla="*/ 41 w 41"/>
                  <a:gd name="T72" fmla="*/ 100 h 10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41" h="100">
                    <a:moveTo>
                      <a:pt x="0" y="0"/>
                    </a:moveTo>
                    <a:lnTo>
                      <a:pt x="6" y="3"/>
                    </a:lnTo>
                    <a:lnTo>
                      <a:pt x="11" y="6"/>
                    </a:lnTo>
                    <a:lnTo>
                      <a:pt x="14" y="8"/>
                    </a:lnTo>
                    <a:lnTo>
                      <a:pt x="17" y="9"/>
                    </a:lnTo>
                    <a:lnTo>
                      <a:pt x="21" y="10"/>
                    </a:lnTo>
                    <a:lnTo>
                      <a:pt x="26" y="11"/>
                    </a:lnTo>
                    <a:lnTo>
                      <a:pt x="33" y="12"/>
                    </a:lnTo>
                    <a:lnTo>
                      <a:pt x="40" y="13"/>
                    </a:lnTo>
                    <a:lnTo>
                      <a:pt x="38" y="28"/>
                    </a:lnTo>
                    <a:lnTo>
                      <a:pt x="33" y="49"/>
                    </a:lnTo>
                    <a:lnTo>
                      <a:pt x="33" y="62"/>
                    </a:lnTo>
                    <a:lnTo>
                      <a:pt x="34" y="68"/>
                    </a:lnTo>
                    <a:lnTo>
                      <a:pt x="33" y="75"/>
                    </a:lnTo>
                    <a:lnTo>
                      <a:pt x="35" y="99"/>
                    </a:lnTo>
                    <a:lnTo>
                      <a:pt x="29" y="87"/>
                    </a:lnTo>
                    <a:lnTo>
                      <a:pt x="20" y="69"/>
                    </a:lnTo>
                    <a:lnTo>
                      <a:pt x="13" y="51"/>
                    </a:lnTo>
                    <a:lnTo>
                      <a:pt x="10" y="40"/>
                    </a:lnTo>
                    <a:lnTo>
                      <a:pt x="8" y="35"/>
                    </a:lnTo>
                    <a:lnTo>
                      <a:pt x="6" y="29"/>
                    </a:lnTo>
                    <a:lnTo>
                      <a:pt x="0" y="11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2"/>
              </a:solidFill>
              <a:ln w="12700" cap="rnd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auto">
              <a:xfrm>
                <a:off x="447" y="1968"/>
                <a:ext cx="1225" cy="945"/>
              </a:xfrm>
              <a:custGeom>
                <a:avLst/>
                <a:gdLst>
                  <a:gd name="T0" fmla="*/ 0 w 192"/>
                  <a:gd name="T1" fmla="*/ 2147483647 h 125"/>
                  <a:gd name="T2" fmla="*/ 664485726 w 192"/>
                  <a:gd name="T3" fmla="*/ 2147483647 h 125"/>
                  <a:gd name="T4" fmla="*/ 1227393668 w 192"/>
                  <a:gd name="T5" fmla="*/ 2147483647 h 125"/>
                  <a:gd name="T6" fmla="*/ 2015461643 w 192"/>
                  <a:gd name="T7" fmla="*/ 2147483647 h 125"/>
                  <a:gd name="T8" fmla="*/ 2147483647 w 192"/>
                  <a:gd name="T9" fmla="*/ 2147483647 h 125"/>
                  <a:gd name="T10" fmla="*/ 2147483647 w 192"/>
                  <a:gd name="T11" fmla="*/ 1205289175 h 125"/>
                  <a:gd name="T12" fmla="*/ 2147483647 w 192"/>
                  <a:gd name="T13" fmla="*/ 640736818 h 125"/>
                  <a:gd name="T14" fmla="*/ 2147483647 w 192"/>
                  <a:gd name="T15" fmla="*/ 0 h 125"/>
                  <a:gd name="T16" fmla="*/ 2147483647 w 192"/>
                  <a:gd name="T17" fmla="*/ 0 h 125"/>
                  <a:gd name="T18" fmla="*/ 2147483647 w 192"/>
                  <a:gd name="T19" fmla="*/ 0 h 125"/>
                  <a:gd name="T20" fmla="*/ 2147483647 w 192"/>
                  <a:gd name="T21" fmla="*/ 0 h 125"/>
                  <a:gd name="T22" fmla="*/ 2147483647 w 192"/>
                  <a:gd name="T23" fmla="*/ 1205289175 h 125"/>
                  <a:gd name="T24" fmla="*/ 2147483647 w 192"/>
                  <a:gd name="T25" fmla="*/ 1855927050 h 125"/>
                  <a:gd name="T26" fmla="*/ 2147483647 w 192"/>
                  <a:gd name="T27" fmla="*/ 2147483647 h 125"/>
                  <a:gd name="T28" fmla="*/ 2147483647 w 192"/>
                  <a:gd name="T29" fmla="*/ 2147483647 h 125"/>
                  <a:gd name="T30" fmla="*/ 2147483647 w 192"/>
                  <a:gd name="T31" fmla="*/ 2147483647 h 125"/>
                  <a:gd name="T32" fmla="*/ 2147483647 w 192"/>
                  <a:gd name="T33" fmla="*/ 2147483647 h 125"/>
                  <a:gd name="T34" fmla="*/ 2147483647 w 192"/>
                  <a:gd name="T35" fmla="*/ 2147483647 h 125"/>
                  <a:gd name="T36" fmla="*/ 2147483647 w 192"/>
                  <a:gd name="T37" fmla="*/ 2147483647 h 125"/>
                  <a:gd name="T38" fmla="*/ 2147483647 w 192"/>
                  <a:gd name="T39" fmla="*/ 2147483647 h 125"/>
                  <a:gd name="T40" fmla="*/ 2147483647 w 192"/>
                  <a:gd name="T41" fmla="*/ 2147483647 h 125"/>
                  <a:gd name="T42" fmla="*/ 2147483647 w 192"/>
                  <a:gd name="T43" fmla="*/ 2147483647 h 125"/>
                  <a:gd name="T44" fmla="*/ 2147483647 w 192"/>
                  <a:gd name="T45" fmla="*/ 2147483647 h 125"/>
                  <a:gd name="T46" fmla="*/ 2147483647 w 192"/>
                  <a:gd name="T47" fmla="*/ 2147483647 h 125"/>
                  <a:gd name="T48" fmla="*/ 2147483647 w 192"/>
                  <a:gd name="T49" fmla="*/ 2147483647 h 125"/>
                  <a:gd name="T50" fmla="*/ 2147483647 w 192"/>
                  <a:gd name="T51" fmla="*/ 2147483647 h 125"/>
                  <a:gd name="T52" fmla="*/ 2147483647 w 192"/>
                  <a:gd name="T53" fmla="*/ 2147483647 h 125"/>
                  <a:gd name="T54" fmla="*/ 2147483647 w 192"/>
                  <a:gd name="T55" fmla="*/ 2147483647 h 125"/>
                  <a:gd name="T56" fmla="*/ 2147483647 w 192"/>
                  <a:gd name="T57" fmla="*/ 2147483647 h 125"/>
                  <a:gd name="T58" fmla="*/ 2147483647 w 192"/>
                  <a:gd name="T59" fmla="*/ 2147483647 h 125"/>
                  <a:gd name="T60" fmla="*/ 2147483647 w 192"/>
                  <a:gd name="T61" fmla="*/ 2147483647 h 125"/>
                  <a:gd name="T62" fmla="*/ 2147483647 w 192"/>
                  <a:gd name="T63" fmla="*/ 2147483647 h 125"/>
                  <a:gd name="T64" fmla="*/ 2147483647 w 192"/>
                  <a:gd name="T65" fmla="*/ 2147483647 h 125"/>
                  <a:gd name="T66" fmla="*/ 2147483647 w 192"/>
                  <a:gd name="T67" fmla="*/ 2147483647 h 125"/>
                  <a:gd name="T68" fmla="*/ 2147483647 w 192"/>
                  <a:gd name="T69" fmla="*/ 2147483647 h 125"/>
                  <a:gd name="T70" fmla="*/ 2147483647 w 192"/>
                  <a:gd name="T71" fmla="*/ 2147483647 h 125"/>
                  <a:gd name="T72" fmla="*/ 2147483647 w 192"/>
                  <a:gd name="T73" fmla="*/ 2147483647 h 125"/>
                  <a:gd name="T74" fmla="*/ 2147483647 w 192"/>
                  <a:gd name="T75" fmla="*/ 2147483647 h 125"/>
                  <a:gd name="T76" fmla="*/ 2015461643 w 192"/>
                  <a:gd name="T77" fmla="*/ 2147483647 h 125"/>
                  <a:gd name="T78" fmla="*/ 1787740748 w 192"/>
                  <a:gd name="T79" fmla="*/ 2147483647 h 125"/>
                  <a:gd name="T80" fmla="*/ 1348340330 w 192"/>
                  <a:gd name="T81" fmla="*/ 2147483647 h 125"/>
                  <a:gd name="T82" fmla="*/ 788003254 w 192"/>
                  <a:gd name="T83" fmla="*/ 2147483647 h 125"/>
                  <a:gd name="T84" fmla="*/ 332281042 w 192"/>
                  <a:gd name="T85" fmla="*/ 2147483647 h 125"/>
                  <a:gd name="T86" fmla="*/ 0 w 192"/>
                  <a:gd name="T87" fmla="*/ 2147483647 h 125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92"/>
                  <a:gd name="T133" fmla="*/ 0 h 125"/>
                  <a:gd name="T134" fmla="*/ 192 w 192"/>
                  <a:gd name="T135" fmla="*/ 125 h 125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92" h="125">
                    <a:moveTo>
                      <a:pt x="0" y="21"/>
                    </a:moveTo>
                    <a:lnTo>
                      <a:pt x="6" y="16"/>
                    </a:lnTo>
                    <a:lnTo>
                      <a:pt x="11" y="13"/>
                    </a:lnTo>
                    <a:lnTo>
                      <a:pt x="18" y="10"/>
                    </a:lnTo>
                    <a:lnTo>
                      <a:pt x="29" y="6"/>
                    </a:lnTo>
                    <a:lnTo>
                      <a:pt x="40" y="2"/>
                    </a:lnTo>
                    <a:lnTo>
                      <a:pt x="50" y="1"/>
                    </a:lnTo>
                    <a:lnTo>
                      <a:pt x="60" y="0"/>
                    </a:lnTo>
                    <a:lnTo>
                      <a:pt x="72" y="0"/>
                    </a:lnTo>
                    <a:lnTo>
                      <a:pt x="87" y="0"/>
                    </a:lnTo>
                    <a:lnTo>
                      <a:pt x="100" y="0"/>
                    </a:lnTo>
                    <a:lnTo>
                      <a:pt x="113" y="2"/>
                    </a:lnTo>
                    <a:lnTo>
                      <a:pt x="121" y="3"/>
                    </a:lnTo>
                    <a:lnTo>
                      <a:pt x="132" y="7"/>
                    </a:lnTo>
                    <a:lnTo>
                      <a:pt x="142" y="11"/>
                    </a:lnTo>
                    <a:lnTo>
                      <a:pt x="149" y="15"/>
                    </a:lnTo>
                    <a:lnTo>
                      <a:pt x="154" y="17"/>
                    </a:lnTo>
                    <a:lnTo>
                      <a:pt x="155" y="25"/>
                    </a:lnTo>
                    <a:lnTo>
                      <a:pt x="156" y="29"/>
                    </a:lnTo>
                    <a:lnTo>
                      <a:pt x="157" y="39"/>
                    </a:lnTo>
                    <a:lnTo>
                      <a:pt x="161" y="53"/>
                    </a:lnTo>
                    <a:lnTo>
                      <a:pt x="166" y="67"/>
                    </a:lnTo>
                    <a:lnTo>
                      <a:pt x="173" y="87"/>
                    </a:lnTo>
                    <a:lnTo>
                      <a:pt x="182" y="107"/>
                    </a:lnTo>
                    <a:lnTo>
                      <a:pt x="187" y="117"/>
                    </a:lnTo>
                    <a:lnTo>
                      <a:pt x="191" y="124"/>
                    </a:lnTo>
                    <a:lnTo>
                      <a:pt x="180" y="117"/>
                    </a:lnTo>
                    <a:lnTo>
                      <a:pt x="170" y="110"/>
                    </a:lnTo>
                    <a:lnTo>
                      <a:pt x="156" y="104"/>
                    </a:lnTo>
                    <a:lnTo>
                      <a:pt x="140" y="97"/>
                    </a:lnTo>
                    <a:lnTo>
                      <a:pt x="124" y="92"/>
                    </a:lnTo>
                    <a:lnTo>
                      <a:pt x="109" y="89"/>
                    </a:lnTo>
                    <a:lnTo>
                      <a:pt x="90" y="87"/>
                    </a:lnTo>
                    <a:lnTo>
                      <a:pt x="72" y="86"/>
                    </a:lnTo>
                    <a:lnTo>
                      <a:pt x="54" y="87"/>
                    </a:lnTo>
                    <a:lnTo>
                      <a:pt x="36" y="90"/>
                    </a:lnTo>
                    <a:lnTo>
                      <a:pt x="20" y="95"/>
                    </a:lnTo>
                    <a:lnTo>
                      <a:pt x="20" y="87"/>
                    </a:lnTo>
                    <a:lnTo>
                      <a:pt x="18" y="75"/>
                    </a:lnTo>
                    <a:lnTo>
                      <a:pt x="16" y="62"/>
                    </a:lnTo>
                    <a:lnTo>
                      <a:pt x="12" y="50"/>
                    </a:lnTo>
                    <a:lnTo>
                      <a:pt x="7" y="38"/>
                    </a:lnTo>
                    <a:lnTo>
                      <a:pt x="3" y="28"/>
                    </a:lnTo>
                    <a:lnTo>
                      <a:pt x="0" y="21"/>
                    </a:lnTo>
                  </a:path>
                </a:pathLst>
              </a:custGeom>
              <a:solidFill>
                <a:schemeClr val="accent2"/>
              </a:solidFill>
              <a:ln w="12700" cap="rnd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auto">
              <a:xfrm>
                <a:off x="2520" y="2542"/>
                <a:ext cx="409" cy="733"/>
              </a:xfrm>
              <a:custGeom>
                <a:avLst/>
                <a:gdLst>
                  <a:gd name="T0" fmla="*/ 2147483647 w 64"/>
                  <a:gd name="T1" fmla="*/ 2147483647 h 97"/>
                  <a:gd name="T2" fmla="*/ 2147483647 w 64"/>
                  <a:gd name="T3" fmla="*/ 2147483647 h 97"/>
                  <a:gd name="T4" fmla="*/ 2147483647 w 64"/>
                  <a:gd name="T5" fmla="*/ 2147483647 h 97"/>
                  <a:gd name="T6" fmla="*/ 2147483647 w 64"/>
                  <a:gd name="T7" fmla="*/ 2147483647 h 97"/>
                  <a:gd name="T8" fmla="*/ 1474403806 w 64"/>
                  <a:gd name="T9" fmla="*/ 2147483647 h 97"/>
                  <a:gd name="T10" fmla="*/ 906781607 w 64"/>
                  <a:gd name="T11" fmla="*/ 2147483647 h 97"/>
                  <a:gd name="T12" fmla="*/ 676067475 w 64"/>
                  <a:gd name="T13" fmla="*/ 2147483647 h 97"/>
                  <a:gd name="T14" fmla="*/ 570276813 w 64"/>
                  <a:gd name="T15" fmla="*/ 2147483647 h 97"/>
                  <a:gd name="T16" fmla="*/ 570276813 w 64"/>
                  <a:gd name="T17" fmla="*/ 2147483647 h 97"/>
                  <a:gd name="T18" fmla="*/ 570276813 w 64"/>
                  <a:gd name="T19" fmla="*/ 2147483647 h 97"/>
                  <a:gd name="T20" fmla="*/ 105790535 w 64"/>
                  <a:gd name="T21" fmla="*/ 2147483647 h 97"/>
                  <a:gd name="T22" fmla="*/ 105790535 w 64"/>
                  <a:gd name="T23" fmla="*/ 2147483647 h 97"/>
                  <a:gd name="T24" fmla="*/ 0 w 64"/>
                  <a:gd name="T25" fmla="*/ 2147483647 h 97"/>
                  <a:gd name="T26" fmla="*/ 0 w 64"/>
                  <a:gd name="T27" fmla="*/ 2147483647 h 97"/>
                  <a:gd name="T28" fmla="*/ 0 w 64"/>
                  <a:gd name="T29" fmla="*/ 2147483647 h 97"/>
                  <a:gd name="T30" fmla="*/ 1474403806 w 64"/>
                  <a:gd name="T31" fmla="*/ 1850326220 h 97"/>
                  <a:gd name="T32" fmla="*/ 2147483647 w 64"/>
                  <a:gd name="T33" fmla="*/ 637391934 h 97"/>
                  <a:gd name="T34" fmla="*/ 2147483647 w 64"/>
                  <a:gd name="T35" fmla="*/ 0 h 97"/>
                  <a:gd name="T36" fmla="*/ 2147483647 w 64"/>
                  <a:gd name="T37" fmla="*/ 1201575056 h 97"/>
                  <a:gd name="T38" fmla="*/ 2147483647 w 64"/>
                  <a:gd name="T39" fmla="*/ 2147483647 h 97"/>
                  <a:gd name="T40" fmla="*/ 2147483647 w 64"/>
                  <a:gd name="T41" fmla="*/ 2147483647 h 97"/>
                  <a:gd name="T42" fmla="*/ 2147483647 w 64"/>
                  <a:gd name="T43" fmla="*/ 2147483647 h 97"/>
                  <a:gd name="T44" fmla="*/ 2147483647 w 64"/>
                  <a:gd name="T45" fmla="*/ 2147483647 h 97"/>
                  <a:gd name="T46" fmla="*/ 2147483647 w 64"/>
                  <a:gd name="T47" fmla="*/ 2147483647 h 97"/>
                  <a:gd name="T48" fmla="*/ 2147483647 w 64"/>
                  <a:gd name="T49" fmla="*/ 2147483647 h 97"/>
                  <a:gd name="T50" fmla="*/ 2147483647 w 64"/>
                  <a:gd name="T51" fmla="*/ 2147483647 h 97"/>
                  <a:gd name="T52" fmla="*/ 2147483647 w 64"/>
                  <a:gd name="T53" fmla="*/ 2147483647 h 97"/>
                  <a:gd name="T54" fmla="*/ 2147483647 w 64"/>
                  <a:gd name="T55" fmla="*/ 2147483647 h 9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64"/>
                  <a:gd name="T85" fmla="*/ 0 h 97"/>
                  <a:gd name="T86" fmla="*/ 64 w 64"/>
                  <a:gd name="T87" fmla="*/ 97 h 9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64" h="97">
                    <a:moveTo>
                      <a:pt x="63" y="88"/>
                    </a:moveTo>
                    <a:lnTo>
                      <a:pt x="49" y="85"/>
                    </a:lnTo>
                    <a:lnTo>
                      <a:pt x="37" y="85"/>
                    </a:lnTo>
                    <a:lnTo>
                      <a:pt x="26" y="85"/>
                    </a:lnTo>
                    <a:lnTo>
                      <a:pt x="13" y="89"/>
                    </a:lnTo>
                    <a:lnTo>
                      <a:pt x="8" y="96"/>
                    </a:lnTo>
                    <a:lnTo>
                      <a:pt x="6" y="83"/>
                    </a:lnTo>
                    <a:lnTo>
                      <a:pt x="5" y="77"/>
                    </a:lnTo>
                    <a:lnTo>
                      <a:pt x="5" y="66"/>
                    </a:lnTo>
                    <a:lnTo>
                      <a:pt x="1" y="51"/>
                    </a:lnTo>
                    <a:lnTo>
                      <a:pt x="1" y="39"/>
                    </a:lnTo>
                    <a:lnTo>
                      <a:pt x="0" y="27"/>
                    </a:lnTo>
                    <a:lnTo>
                      <a:pt x="0" y="14"/>
                    </a:lnTo>
                    <a:lnTo>
                      <a:pt x="0" y="6"/>
                    </a:lnTo>
                    <a:lnTo>
                      <a:pt x="13" y="3"/>
                    </a:lnTo>
                    <a:lnTo>
                      <a:pt x="32" y="1"/>
                    </a:lnTo>
                    <a:lnTo>
                      <a:pt x="43" y="0"/>
                    </a:lnTo>
                    <a:lnTo>
                      <a:pt x="60" y="2"/>
                    </a:lnTo>
                    <a:lnTo>
                      <a:pt x="55" y="12"/>
                    </a:lnTo>
                    <a:lnTo>
                      <a:pt x="53" y="22"/>
                    </a:lnTo>
                    <a:lnTo>
                      <a:pt x="53" y="30"/>
                    </a:lnTo>
                    <a:lnTo>
                      <a:pt x="53" y="39"/>
                    </a:lnTo>
                    <a:lnTo>
                      <a:pt x="51" y="48"/>
                    </a:lnTo>
                    <a:lnTo>
                      <a:pt x="53" y="58"/>
                    </a:lnTo>
                    <a:lnTo>
                      <a:pt x="55" y="67"/>
                    </a:lnTo>
                    <a:lnTo>
                      <a:pt x="59" y="77"/>
                    </a:lnTo>
                    <a:lnTo>
                      <a:pt x="63" y="88"/>
                    </a:lnTo>
                  </a:path>
                </a:pathLst>
              </a:custGeom>
              <a:solidFill>
                <a:schemeClr val="accent2"/>
              </a:solidFill>
              <a:ln w="12700" cap="rnd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auto">
              <a:xfrm>
                <a:off x="2578" y="3192"/>
                <a:ext cx="453" cy="431"/>
              </a:xfrm>
              <a:custGeom>
                <a:avLst/>
                <a:gdLst>
                  <a:gd name="T0" fmla="*/ 2147483647 w 71"/>
                  <a:gd name="T1" fmla="*/ 2147483647 h 57"/>
                  <a:gd name="T2" fmla="*/ 2147483647 w 71"/>
                  <a:gd name="T3" fmla="*/ 2147483647 h 57"/>
                  <a:gd name="T4" fmla="*/ 2147483647 w 71"/>
                  <a:gd name="T5" fmla="*/ 2147483647 h 57"/>
                  <a:gd name="T6" fmla="*/ 2147483647 w 71"/>
                  <a:gd name="T7" fmla="*/ 1206827261 h 57"/>
                  <a:gd name="T8" fmla="*/ 2147483647 w 71"/>
                  <a:gd name="T9" fmla="*/ 0 h 57"/>
                  <a:gd name="T10" fmla="*/ 2147483647 w 71"/>
                  <a:gd name="T11" fmla="*/ 0 h 57"/>
                  <a:gd name="T12" fmla="*/ 560379798 w 71"/>
                  <a:gd name="T13" fmla="*/ 1859874899 h 57"/>
                  <a:gd name="T14" fmla="*/ 0 w 71"/>
                  <a:gd name="T15" fmla="*/ 2147483647 h 57"/>
                  <a:gd name="T16" fmla="*/ 104154455 w 71"/>
                  <a:gd name="T17" fmla="*/ 2147483647 h 57"/>
                  <a:gd name="T18" fmla="*/ 104154455 w 71"/>
                  <a:gd name="T19" fmla="*/ 2147483647 h 57"/>
                  <a:gd name="T20" fmla="*/ 104154455 w 71"/>
                  <a:gd name="T21" fmla="*/ 2147483647 h 57"/>
                  <a:gd name="T22" fmla="*/ 228144994 w 71"/>
                  <a:gd name="T23" fmla="*/ 2147483647 h 57"/>
                  <a:gd name="T24" fmla="*/ 332299526 w 71"/>
                  <a:gd name="T25" fmla="*/ 2147483647 h 57"/>
                  <a:gd name="T26" fmla="*/ 664534534 w 71"/>
                  <a:gd name="T27" fmla="*/ 2147483647 h 57"/>
                  <a:gd name="T28" fmla="*/ 1683296438 w 71"/>
                  <a:gd name="T29" fmla="*/ 2147483647 h 57"/>
                  <a:gd name="T30" fmla="*/ 2147483647 w 71"/>
                  <a:gd name="T31" fmla="*/ 2147483647 h 57"/>
                  <a:gd name="T32" fmla="*/ 2147483647 w 71"/>
                  <a:gd name="T33" fmla="*/ 2147483647 h 57"/>
                  <a:gd name="T34" fmla="*/ 2147483647 w 71"/>
                  <a:gd name="T35" fmla="*/ 2147483647 h 57"/>
                  <a:gd name="T36" fmla="*/ 2147483647 w 71"/>
                  <a:gd name="T37" fmla="*/ 2147483647 h 5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1"/>
                  <a:gd name="T58" fmla="*/ 0 h 57"/>
                  <a:gd name="T59" fmla="*/ 71 w 71"/>
                  <a:gd name="T60" fmla="*/ 57 h 5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1" h="57">
                    <a:moveTo>
                      <a:pt x="70" y="52"/>
                    </a:moveTo>
                    <a:lnTo>
                      <a:pt x="61" y="34"/>
                    </a:lnTo>
                    <a:lnTo>
                      <a:pt x="57" y="15"/>
                    </a:lnTo>
                    <a:lnTo>
                      <a:pt x="53" y="2"/>
                    </a:lnTo>
                    <a:lnTo>
                      <a:pt x="39" y="0"/>
                    </a:lnTo>
                    <a:lnTo>
                      <a:pt x="26" y="0"/>
                    </a:lnTo>
                    <a:lnTo>
                      <a:pt x="5" y="3"/>
                    </a:lnTo>
                    <a:lnTo>
                      <a:pt x="0" y="4"/>
                    </a:lnTo>
                    <a:lnTo>
                      <a:pt x="1" y="15"/>
                    </a:lnTo>
                    <a:lnTo>
                      <a:pt x="1" y="28"/>
                    </a:lnTo>
                    <a:lnTo>
                      <a:pt x="1" y="38"/>
                    </a:lnTo>
                    <a:lnTo>
                      <a:pt x="2" y="44"/>
                    </a:lnTo>
                    <a:lnTo>
                      <a:pt x="3" y="53"/>
                    </a:lnTo>
                    <a:lnTo>
                      <a:pt x="6" y="56"/>
                    </a:lnTo>
                    <a:lnTo>
                      <a:pt x="15" y="49"/>
                    </a:lnTo>
                    <a:lnTo>
                      <a:pt x="32" y="48"/>
                    </a:lnTo>
                    <a:lnTo>
                      <a:pt x="47" y="48"/>
                    </a:lnTo>
                    <a:lnTo>
                      <a:pt x="59" y="50"/>
                    </a:lnTo>
                    <a:lnTo>
                      <a:pt x="70" y="52"/>
                    </a:lnTo>
                  </a:path>
                </a:pathLst>
              </a:custGeom>
              <a:solidFill>
                <a:srgbClr val="FFFF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  <p:sp>
            <p:nvSpPr>
              <p:cNvPr id="16" name="Freeform 16"/>
              <p:cNvSpPr>
                <a:spLocks/>
              </p:cNvSpPr>
              <p:nvPr/>
            </p:nvSpPr>
            <p:spPr bwMode="auto">
              <a:xfrm>
                <a:off x="1742" y="2981"/>
                <a:ext cx="842" cy="597"/>
              </a:xfrm>
              <a:custGeom>
                <a:avLst/>
                <a:gdLst>
                  <a:gd name="T0" fmla="*/ 2147483647 w 132"/>
                  <a:gd name="T1" fmla="*/ 2147483647 h 79"/>
                  <a:gd name="T2" fmla="*/ 2147483647 w 132"/>
                  <a:gd name="T3" fmla="*/ 2147483647 h 79"/>
                  <a:gd name="T4" fmla="*/ 2147483647 w 132"/>
                  <a:gd name="T5" fmla="*/ 2147483647 h 79"/>
                  <a:gd name="T6" fmla="*/ 2147483647 w 132"/>
                  <a:gd name="T7" fmla="*/ 2147483647 h 79"/>
                  <a:gd name="T8" fmla="*/ 2147483647 w 132"/>
                  <a:gd name="T9" fmla="*/ 2147483647 h 79"/>
                  <a:gd name="T10" fmla="*/ 2147483647 w 132"/>
                  <a:gd name="T11" fmla="*/ 2147483647 h 79"/>
                  <a:gd name="T12" fmla="*/ 2147483647 w 132"/>
                  <a:gd name="T13" fmla="*/ 2147483647 h 79"/>
                  <a:gd name="T14" fmla="*/ 2147483647 w 132"/>
                  <a:gd name="T15" fmla="*/ 2147483647 h 79"/>
                  <a:gd name="T16" fmla="*/ 2147483647 w 132"/>
                  <a:gd name="T17" fmla="*/ 2147483647 h 79"/>
                  <a:gd name="T18" fmla="*/ 2147483647 w 132"/>
                  <a:gd name="T19" fmla="*/ 2147483647 h 79"/>
                  <a:gd name="T20" fmla="*/ 2147483647 w 132"/>
                  <a:gd name="T21" fmla="*/ 2147483647 h 79"/>
                  <a:gd name="T22" fmla="*/ 2147483647 w 132"/>
                  <a:gd name="T23" fmla="*/ 2147483647 h 79"/>
                  <a:gd name="T24" fmla="*/ 2147483647 w 132"/>
                  <a:gd name="T25" fmla="*/ 0 h 79"/>
                  <a:gd name="T26" fmla="*/ 0 w 132"/>
                  <a:gd name="T27" fmla="*/ 2147483647 h 79"/>
                  <a:gd name="T28" fmla="*/ 1345795432 w 132"/>
                  <a:gd name="T29" fmla="*/ 2147483647 h 79"/>
                  <a:gd name="T30" fmla="*/ 2147483647 w 132"/>
                  <a:gd name="T31" fmla="*/ 2147483647 h 79"/>
                  <a:gd name="T32" fmla="*/ 2147483647 w 132"/>
                  <a:gd name="T33" fmla="*/ 2147483647 h 7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2"/>
                  <a:gd name="T52" fmla="*/ 0 h 79"/>
                  <a:gd name="T53" fmla="*/ 132 w 132"/>
                  <a:gd name="T54" fmla="*/ 79 h 7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2" h="79">
                    <a:moveTo>
                      <a:pt x="24" y="58"/>
                    </a:moveTo>
                    <a:lnTo>
                      <a:pt x="41" y="58"/>
                    </a:lnTo>
                    <a:lnTo>
                      <a:pt x="67" y="58"/>
                    </a:lnTo>
                    <a:lnTo>
                      <a:pt x="96" y="64"/>
                    </a:lnTo>
                    <a:lnTo>
                      <a:pt x="116" y="71"/>
                    </a:lnTo>
                    <a:lnTo>
                      <a:pt x="129" y="78"/>
                    </a:lnTo>
                    <a:lnTo>
                      <a:pt x="131" y="76"/>
                    </a:lnTo>
                    <a:lnTo>
                      <a:pt x="120" y="55"/>
                    </a:lnTo>
                    <a:lnTo>
                      <a:pt x="114" y="34"/>
                    </a:lnTo>
                    <a:lnTo>
                      <a:pt x="106" y="20"/>
                    </a:lnTo>
                    <a:lnTo>
                      <a:pt x="77" y="12"/>
                    </a:lnTo>
                    <a:lnTo>
                      <a:pt x="55" y="4"/>
                    </a:lnTo>
                    <a:lnTo>
                      <a:pt x="20" y="0"/>
                    </a:lnTo>
                    <a:lnTo>
                      <a:pt x="0" y="4"/>
                    </a:lnTo>
                    <a:lnTo>
                      <a:pt x="12" y="30"/>
                    </a:lnTo>
                    <a:lnTo>
                      <a:pt x="20" y="50"/>
                    </a:lnTo>
                    <a:lnTo>
                      <a:pt x="24" y="58"/>
                    </a:lnTo>
                  </a:path>
                </a:pathLst>
              </a:custGeom>
              <a:solidFill>
                <a:srgbClr val="FFFF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  <p:sp>
            <p:nvSpPr>
              <p:cNvPr id="17" name="Freeform 17"/>
              <p:cNvSpPr>
                <a:spLocks/>
              </p:cNvSpPr>
              <p:nvPr/>
            </p:nvSpPr>
            <p:spPr bwMode="auto">
              <a:xfrm>
                <a:off x="594" y="2633"/>
                <a:ext cx="1276" cy="741"/>
              </a:xfrm>
              <a:custGeom>
                <a:avLst/>
                <a:gdLst>
                  <a:gd name="T0" fmla="*/ 0 w 200"/>
                  <a:gd name="T1" fmla="*/ 2147483647 h 98"/>
                  <a:gd name="T2" fmla="*/ 1348078277 w 200"/>
                  <a:gd name="T3" fmla="*/ 2147483647 h 98"/>
                  <a:gd name="T4" fmla="*/ 2147483647 w 200"/>
                  <a:gd name="T5" fmla="*/ 2147483647 h 98"/>
                  <a:gd name="T6" fmla="*/ 2147483647 w 200"/>
                  <a:gd name="T7" fmla="*/ 2147483647 h 98"/>
                  <a:gd name="T8" fmla="*/ 2147483647 w 200"/>
                  <a:gd name="T9" fmla="*/ 2147483647 h 98"/>
                  <a:gd name="T10" fmla="*/ 2147483647 w 200"/>
                  <a:gd name="T11" fmla="*/ 2147483647 h 98"/>
                  <a:gd name="T12" fmla="*/ 2147483647 w 200"/>
                  <a:gd name="T13" fmla="*/ 2147483647 h 98"/>
                  <a:gd name="T14" fmla="*/ 2147483647 w 200"/>
                  <a:gd name="T15" fmla="*/ 2147483647 h 98"/>
                  <a:gd name="T16" fmla="*/ 2147483647 w 200"/>
                  <a:gd name="T17" fmla="*/ 2147483647 h 98"/>
                  <a:gd name="T18" fmla="*/ 2147483647 w 200"/>
                  <a:gd name="T19" fmla="*/ 2147483647 h 98"/>
                  <a:gd name="T20" fmla="*/ 2147483647 w 200"/>
                  <a:gd name="T21" fmla="*/ 2147483647 h 98"/>
                  <a:gd name="T22" fmla="*/ 2147483647 w 200"/>
                  <a:gd name="T23" fmla="*/ 2147483647 h 98"/>
                  <a:gd name="T24" fmla="*/ 2147483647 w 200"/>
                  <a:gd name="T25" fmla="*/ 2147483647 h 98"/>
                  <a:gd name="T26" fmla="*/ 2147483647 w 200"/>
                  <a:gd name="T27" fmla="*/ 641550946 h 98"/>
                  <a:gd name="T28" fmla="*/ 2147483647 w 200"/>
                  <a:gd name="T29" fmla="*/ 0 h 98"/>
                  <a:gd name="T30" fmla="*/ 1891444643 w 200"/>
                  <a:gd name="T31" fmla="*/ 1859607214 h 98"/>
                  <a:gd name="T32" fmla="*/ 0 w 200"/>
                  <a:gd name="T33" fmla="*/ 2147483647 h 98"/>
                  <a:gd name="T34" fmla="*/ 104131291 w 200"/>
                  <a:gd name="T35" fmla="*/ 2147483647 h 98"/>
                  <a:gd name="T36" fmla="*/ 104131291 w 200"/>
                  <a:gd name="T37" fmla="*/ 2147483647 h 98"/>
                  <a:gd name="T38" fmla="*/ 0 w 200"/>
                  <a:gd name="T39" fmla="*/ 2147483647 h 9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200"/>
                  <a:gd name="T61" fmla="*/ 0 h 98"/>
                  <a:gd name="T62" fmla="*/ 200 w 200"/>
                  <a:gd name="T63" fmla="*/ 98 h 98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200" h="98">
                    <a:moveTo>
                      <a:pt x="0" y="62"/>
                    </a:moveTo>
                    <a:lnTo>
                      <a:pt x="12" y="58"/>
                    </a:lnTo>
                    <a:lnTo>
                      <a:pt x="38" y="55"/>
                    </a:lnTo>
                    <a:lnTo>
                      <a:pt x="60" y="55"/>
                    </a:lnTo>
                    <a:lnTo>
                      <a:pt x="86" y="59"/>
                    </a:lnTo>
                    <a:lnTo>
                      <a:pt x="120" y="69"/>
                    </a:lnTo>
                    <a:lnTo>
                      <a:pt x="174" y="86"/>
                    </a:lnTo>
                    <a:lnTo>
                      <a:pt x="199" y="97"/>
                    </a:lnTo>
                    <a:lnTo>
                      <a:pt x="184" y="66"/>
                    </a:lnTo>
                    <a:lnTo>
                      <a:pt x="171" y="43"/>
                    </a:lnTo>
                    <a:lnTo>
                      <a:pt x="164" y="35"/>
                    </a:lnTo>
                    <a:lnTo>
                      <a:pt x="138" y="20"/>
                    </a:lnTo>
                    <a:lnTo>
                      <a:pt x="105" y="7"/>
                    </a:lnTo>
                    <a:lnTo>
                      <a:pt x="67" y="1"/>
                    </a:lnTo>
                    <a:lnTo>
                      <a:pt x="36" y="0"/>
                    </a:lnTo>
                    <a:lnTo>
                      <a:pt x="17" y="3"/>
                    </a:lnTo>
                    <a:lnTo>
                      <a:pt x="0" y="11"/>
                    </a:lnTo>
                    <a:lnTo>
                      <a:pt x="1" y="23"/>
                    </a:lnTo>
                    <a:lnTo>
                      <a:pt x="1" y="47"/>
                    </a:lnTo>
                    <a:lnTo>
                      <a:pt x="0" y="62"/>
                    </a:lnTo>
                  </a:path>
                </a:pathLst>
              </a:custGeom>
              <a:solidFill>
                <a:srgbClr val="FFFF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  <p:sp>
            <p:nvSpPr>
              <p:cNvPr id="18" name="Freeform 18"/>
              <p:cNvSpPr>
                <a:spLocks/>
              </p:cNvSpPr>
              <p:nvPr/>
            </p:nvSpPr>
            <p:spPr bwMode="auto">
              <a:xfrm>
                <a:off x="1449" y="3555"/>
                <a:ext cx="567" cy="378"/>
              </a:xfrm>
              <a:custGeom>
                <a:avLst/>
                <a:gdLst>
                  <a:gd name="T0" fmla="*/ 0 w 89"/>
                  <a:gd name="T1" fmla="*/ 0 h 50"/>
                  <a:gd name="T2" fmla="*/ 328406593 w 89"/>
                  <a:gd name="T3" fmla="*/ 2147483647 h 50"/>
                  <a:gd name="T4" fmla="*/ 1435458602 w 89"/>
                  <a:gd name="T5" fmla="*/ 2147483647 h 50"/>
                  <a:gd name="T6" fmla="*/ 2147483647 w 89"/>
                  <a:gd name="T7" fmla="*/ 2147483647 h 50"/>
                  <a:gd name="T8" fmla="*/ 2147483647 w 89"/>
                  <a:gd name="T9" fmla="*/ 2147483647 h 50"/>
                  <a:gd name="T10" fmla="*/ 2147483647 w 89"/>
                  <a:gd name="T11" fmla="*/ 2147483647 h 50"/>
                  <a:gd name="T12" fmla="*/ 2147483647 w 89"/>
                  <a:gd name="T13" fmla="*/ 2147483647 h 50"/>
                  <a:gd name="T14" fmla="*/ 2147483647 w 89"/>
                  <a:gd name="T15" fmla="*/ 2147483647 h 50"/>
                  <a:gd name="T16" fmla="*/ 2147483647 w 89"/>
                  <a:gd name="T17" fmla="*/ 2147483647 h 50"/>
                  <a:gd name="T18" fmla="*/ 2147483647 w 89"/>
                  <a:gd name="T19" fmla="*/ 2147483647 h 50"/>
                  <a:gd name="T20" fmla="*/ 2147483647 w 89"/>
                  <a:gd name="T21" fmla="*/ 2147483647 h 50"/>
                  <a:gd name="T22" fmla="*/ 2147483647 w 89"/>
                  <a:gd name="T23" fmla="*/ 2147483647 h 50"/>
                  <a:gd name="T24" fmla="*/ 2147483647 w 89"/>
                  <a:gd name="T25" fmla="*/ 2147483647 h 50"/>
                  <a:gd name="T26" fmla="*/ 0 w 89"/>
                  <a:gd name="T27" fmla="*/ 0 h 5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89"/>
                  <a:gd name="T43" fmla="*/ 0 h 50"/>
                  <a:gd name="T44" fmla="*/ 89 w 89"/>
                  <a:gd name="T45" fmla="*/ 50 h 5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89" h="50">
                    <a:moveTo>
                      <a:pt x="0" y="0"/>
                    </a:moveTo>
                    <a:lnTo>
                      <a:pt x="3" y="49"/>
                    </a:lnTo>
                    <a:lnTo>
                      <a:pt x="13" y="43"/>
                    </a:lnTo>
                    <a:lnTo>
                      <a:pt x="21" y="38"/>
                    </a:lnTo>
                    <a:lnTo>
                      <a:pt x="35" y="35"/>
                    </a:lnTo>
                    <a:lnTo>
                      <a:pt x="47" y="38"/>
                    </a:lnTo>
                    <a:lnTo>
                      <a:pt x="61" y="39"/>
                    </a:lnTo>
                    <a:lnTo>
                      <a:pt x="77" y="41"/>
                    </a:lnTo>
                    <a:lnTo>
                      <a:pt x="87" y="36"/>
                    </a:lnTo>
                    <a:lnTo>
                      <a:pt x="88" y="29"/>
                    </a:lnTo>
                    <a:lnTo>
                      <a:pt x="78" y="25"/>
                    </a:lnTo>
                    <a:lnTo>
                      <a:pt x="54" y="11"/>
                    </a:lnTo>
                    <a:lnTo>
                      <a:pt x="29" y="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CC66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  <p:sp>
            <p:nvSpPr>
              <p:cNvPr id="19" name="Freeform 19"/>
              <p:cNvSpPr>
                <a:spLocks/>
              </p:cNvSpPr>
              <p:nvPr/>
            </p:nvSpPr>
            <p:spPr bwMode="auto">
              <a:xfrm>
                <a:off x="505" y="3018"/>
                <a:ext cx="1511" cy="779"/>
              </a:xfrm>
              <a:custGeom>
                <a:avLst/>
                <a:gdLst>
                  <a:gd name="T0" fmla="*/ 1444230616 w 237"/>
                  <a:gd name="T1" fmla="*/ 2147483647 h 103"/>
                  <a:gd name="T2" fmla="*/ 2147483647 w 237"/>
                  <a:gd name="T3" fmla="*/ 1862761431 h 103"/>
                  <a:gd name="T4" fmla="*/ 2147483647 w 237"/>
                  <a:gd name="T5" fmla="*/ 0 h 103"/>
                  <a:gd name="T6" fmla="*/ 2147483647 w 237"/>
                  <a:gd name="T7" fmla="*/ 0 h 103"/>
                  <a:gd name="T8" fmla="*/ 2147483647 w 237"/>
                  <a:gd name="T9" fmla="*/ 652620413 h 103"/>
                  <a:gd name="T10" fmla="*/ 2147483647 w 237"/>
                  <a:gd name="T11" fmla="*/ 1210143681 h 103"/>
                  <a:gd name="T12" fmla="*/ 2147483647 w 237"/>
                  <a:gd name="T13" fmla="*/ 2147483647 h 103"/>
                  <a:gd name="T14" fmla="*/ 2147483647 w 237"/>
                  <a:gd name="T15" fmla="*/ 2147483647 h 103"/>
                  <a:gd name="T16" fmla="*/ 2147483647 w 237"/>
                  <a:gd name="T17" fmla="*/ 2147483647 h 103"/>
                  <a:gd name="T18" fmla="*/ 2147483647 w 237"/>
                  <a:gd name="T19" fmla="*/ 2147483647 h 103"/>
                  <a:gd name="T20" fmla="*/ 2147483647 w 237"/>
                  <a:gd name="T21" fmla="*/ 2147483647 h 103"/>
                  <a:gd name="T22" fmla="*/ 2147483647 w 237"/>
                  <a:gd name="T23" fmla="*/ 2147483647 h 103"/>
                  <a:gd name="T24" fmla="*/ 2147483647 w 237"/>
                  <a:gd name="T25" fmla="*/ 2147483647 h 103"/>
                  <a:gd name="T26" fmla="*/ 2147483647 w 237"/>
                  <a:gd name="T27" fmla="*/ 2147483647 h 103"/>
                  <a:gd name="T28" fmla="*/ 2147483647 w 237"/>
                  <a:gd name="T29" fmla="*/ 2147483647 h 103"/>
                  <a:gd name="T30" fmla="*/ 2147483647 w 237"/>
                  <a:gd name="T31" fmla="*/ 2147483647 h 103"/>
                  <a:gd name="T32" fmla="*/ 2147483647 w 237"/>
                  <a:gd name="T33" fmla="*/ 2147483647 h 103"/>
                  <a:gd name="T34" fmla="*/ 2147483647 w 237"/>
                  <a:gd name="T35" fmla="*/ 2147483647 h 103"/>
                  <a:gd name="T36" fmla="*/ 2147483647 w 237"/>
                  <a:gd name="T37" fmla="*/ 2147483647 h 103"/>
                  <a:gd name="T38" fmla="*/ 2147483647 w 237"/>
                  <a:gd name="T39" fmla="*/ 2147483647 h 103"/>
                  <a:gd name="T40" fmla="*/ 2147483647 w 237"/>
                  <a:gd name="T41" fmla="*/ 2147483647 h 103"/>
                  <a:gd name="T42" fmla="*/ 2147483647 w 237"/>
                  <a:gd name="T43" fmla="*/ 2147483647 h 103"/>
                  <a:gd name="T44" fmla="*/ 0 w 237"/>
                  <a:gd name="T45" fmla="*/ 2147483647 h 103"/>
                  <a:gd name="T46" fmla="*/ 103619916 w 237"/>
                  <a:gd name="T47" fmla="*/ 2147483647 h 103"/>
                  <a:gd name="T48" fmla="*/ 557074265 w 237"/>
                  <a:gd name="T49" fmla="*/ 2147483647 h 103"/>
                  <a:gd name="T50" fmla="*/ 660631574 w 237"/>
                  <a:gd name="T51" fmla="*/ 2147483647 h 103"/>
                  <a:gd name="T52" fmla="*/ 990776292 w 237"/>
                  <a:gd name="T53" fmla="*/ 2147483647 h 103"/>
                  <a:gd name="T54" fmla="*/ 1340137152 w 237"/>
                  <a:gd name="T55" fmla="*/ 2147483647 h 103"/>
                  <a:gd name="T56" fmla="*/ 1444230616 w 237"/>
                  <a:gd name="T57" fmla="*/ 2147483647 h 103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37"/>
                  <a:gd name="T88" fmla="*/ 0 h 103"/>
                  <a:gd name="T89" fmla="*/ 237 w 237"/>
                  <a:gd name="T90" fmla="*/ 103 h 103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37" h="103">
                    <a:moveTo>
                      <a:pt x="13" y="7"/>
                    </a:moveTo>
                    <a:lnTo>
                      <a:pt x="29" y="3"/>
                    </a:lnTo>
                    <a:lnTo>
                      <a:pt x="45" y="0"/>
                    </a:lnTo>
                    <a:lnTo>
                      <a:pt x="61" y="0"/>
                    </a:lnTo>
                    <a:lnTo>
                      <a:pt x="75" y="1"/>
                    </a:lnTo>
                    <a:lnTo>
                      <a:pt x="88" y="2"/>
                    </a:lnTo>
                    <a:lnTo>
                      <a:pt x="105" y="6"/>
                    </a:lnTo>
                    <a:lnTo>
                      <a:pt x="144" y="16"/>
                    </a:lnTo>
                    <a:lnTo>
                      <a:pt x="165" y="22"/>
                    </a:lnTo>
                    <a:lnTo>
                      <a:pt x="199" y="34"/>
                    </a:lnTo>
                    <a:lnTo>
                      <a:pt x="215" y="42"/>
                    </a:lnTo>
                    <a:lnTo>
                      <a:pt x="236" y="102"/>
                    </a:lnTo>
                    <a:lnTo>
                      <a:pt x="232" y="97"/>
                    </a:lnTo>
                    <a:lnTo>
                      <a:pt x="224" y="93"/>
                    </a:lnTo>
                    <a:lnTo>
                      <a:pt x="211" y="86"/>
                    </a:lnTo>
                    <a:lnTo>
                      <a:pt x="192" y="80"/>
                    </a:lnTo>
                    <a:lnTo>
                      <a:pt x="169" y="74"/>
                    </a:lnTo>
                    <a:lnTo>
                      <a:pt x="138" y="68"/>
                    </a:lnTo>
                    <a:lnTo>
                      <a:pt x="115" y="66"/>
                    </a:lnTo>
                    <a:lnTo>
                      <a:pt x="86" y="65"/>
                    </a:lnTo>
                    <a:lnTo>
                      <a:pt x="54" y="70"/>
                    </a:lnTo>
                    <a:lnTo>
                      <a:pt x="23" y="76"/>
                    </a:lnTo>
                    <a:lnTo>
                      <a:pt x="0" y="82"/>
                    </a:lnTo>
                    <a:lnTo>
                      <a:pt x="1" y="74"/>
                    </a:lnTo>
                    <a:lnTo>
                      <a:pt x="5" y="61"/>
                    </a:lnTo>
                    <a:lnTo>
                      <a:pt x="6" y="51"/>
                    </a:lnTo>
                    <a:lnTo>
                      <a:pt x="9" y="37"/>
                    </a:lnTo>
                    <a:lnTo>
                      <a:pt x="12" y="24"/>
                    </a:lnTo>
                    <a:lnTo>
                      <a:pt x="13" y="7"/>
                    </a:lnTo>
                  </a:path>
                </a:pathLst>
              </a:custGeom>
              <a:solidFill>
                <a:srgbClr val="FFFF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  <p:sp>
            <p:nvSpPr>
              <p:cNvPr id="20" name="Freeform 20"/>
              <p:cNvSpPr>
                <a:spLocks/>
              </p:cNvSpPr>
              <p:nvPr/>
            </p:nvSpPr>
            <p:spPr bwMode="auto">
              <a:xfrm>
                <a:off x="2501" y="3887"/>
                <a:ext cx="185" cy="212"/>
              </a:xfrm>
              <a:custGeom>
                <a:avLst/>
                <a:gdLst>
                  <a:gd name="T0" fmla="*/ 1678531454 w 29"/>
                  <a:gd name="T1" fmla="*/ 2147483647 h 28"/>
                  <a:gd name="T2" fmla="*/ 0 w 29"/>
                  <a:gd name="T3" fmla="*/ 0 h 28"/>
                  <a:gd name="T4" fmla="*/ 2147483647 w 29"/>
                  <a:gd name="T5" fmla="*/ 2147483647 h 28"/>
                  <a:gd name="T6" fmla="*/ 2147483647 w 29"/>
                  <a:gd name="T7" fmla="*/ 2147483647 h 28"/>
                  <a:gd name="T8" fmla="*/ 1678531454 w 29"/>
                  <a:gd name="T9" fmla="*/ 2147483647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28"/>
                  <a:gd name="T17" fmla="*/ 29 w 29"/>
                  <a:gd name="T18" fmla="*/ 28 h 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28">
                    <a:moveTo>
                      <a:pt x="15" y="27"/>
                    </a:moveTo>
                    <a:lnTo>
                      <a:pt x="0" y="0"/>
                    </a:lnTo>
                    <a:lnTo>
                      <a:pt x="28" y="11"/>
                    </a:lnTo>
                    <a:lnTo>
                      <a:pt x="26" y="21"/>
                    </a:lnTo>
                    <a:lnTo>
                      <a:pt x="15" y="27"/>
                    </a:lnTo>
                  </a:path>
                </a:pathLst>
              </a:custGeom>
              <a:solidFill>
                <a:srgbClr val="FFCC66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  <p:sp>
            <p:nvSpPr>
              <p:cNvPr id="21" name="Freeform 21"/>
              <p:cNvSpPr>
                <a:spLocks/>
              </p:cNvSpPr>
              <p:nvPr/>
            </p:nvSpPr>
            <p:spPr bwMode="auto">
              <a:xfrm>
                <a:off x="1474" y="3404"/>
                <a:ext cx="1199" cy="635"/>
              </a:xfrm>
              <a:custGeom>
                <a:avLst/>
                <a:gdLst>
                  <a:gd name="T0" fmla="*/ 2147483647 w 188"/>
                  <a:gd name="T1" fmla="*/ 2147483647 h 84"/>
                  <a:gd name="T2" fmla="*/ 2147483647 w 188"/>
                  <a:gd name="T3" fmla="*/ 2147483647 h 84"/>
                  <a:gd name="T4" fmla="*/ 2147483647 w 188"/>
                  <a:gd name="T5" fmla="*/ 2147483647 h 84"/>
                  <a:gd name="T6" fmla="*/ 2147483647 w 188"/>
                  <a:gd name="T7" fmla="*/ 2147483647 h 84"/>
                  <a:gd name="T8" fmla="*/ 2147483647 w 188"/>
                  <a:gd name="T9" fmla="*/ 2147483647 h 84"/>
                  <a:gd name="T10" fmla="*/ 2147483647 w 188"/>
                  <a:gd name="T11" fmla="*/ 2147483647 h 84"/>
                  <a:gd name="T12" fmla="*/ 2147483647 w 188"/>
                  <a:gd name="T13" fmla="*/ 2147483647 h 84"/>
                  <a:gd name="T14" fmla="*/ 2147483647 w 188"/>
                  <a:gd name="T15" fmla="*/ 2147483647 h 84"/>
                  <a:gd name="T16" fmla="*/ 2147483647 w 188"/>
                  <a:gd name="T17" fmla="*/ 2147483647 h 84"/>
                  <a:gd name="T18" fmla="*/ 2147483647 w 188"/>
                  <a:gd name="T19" fmla="*/ 1204833806 h 84"/>
                  <a:gd name="T20" fmla="*/ 2147483647 w 188"/>
                  <a:gd name="T21" fmla="*/ 0 h 84"/>
                  <a:gd name="T22" fmla="*/ 2147483647 w 188"/>
                  <a:gd name="T23" fmla="*/ 0 h 84"/>
                  <a:gd name="T24" fmla="*/ 2147483647 w 188"/>
                  <a:gd name="T25" fmla="*/ 640483990 h 84"/>
                  <a:gd name="T26" fmla="*/ 2147483647 w 188"/>
                  <a:gd name="T27" fmla="*/ 2147483647 h 84"/>
                  <a:gd name="T28" fmla="*/ 2147483647 w 188"/>
                  <a:gd name="T29" fmla="*/ 2147483647 h 84"/>
                  <a:gd name="T30" fmla="*/ 2147483647 w 188"/>
                  <a:gd name="T31" fmla="*/ 2147483647 h 84"/>
                  <a:gd name="T32" fmla="*/ 2147483647 w 188"/>
                  <a:gd name="T33" fmla="*/ 2147483647 h 84"/>
                  <a:gd name="T34" fmla="*/ 2147483647 w 188"/>
                  <a:gd name="T35" fmla="*/ 2147483647 h 84"/>
                  <a:gd name="T36" fmla="*/ 996128060 w 188"/>
                  <a:gd name="T37" fmla="*/ 2147483647 h 84"/>
                  <a:gd name="T38" fmla="*/ 0 w 188"/>
                  <a:gd name="T39" fmla="*/ 2147483647 h 84"/>
                  <a:gd name="T40" fmla="*/ 785376582 w 188"/>
                  <a:gd name="T41" fmla="*/ 2147483647 h 84"/>
                  <a:gd name="T42" fmla="*/ 1885741689 w 188"/>
                  <a:gd name="T43" fmla="*/ 2147483647 h 84"/>
                  <a:gd name="T44" fmla="*/ 2147483647 w 188"/>
                  <a:gd name="T45" fmla="*/ 2147483647 h 84"/>
                  <a:gd name="T46" fmla="*/ 2147483647 w 188"/>
                  <a:gd name="T47" fmla="*/ 2147483647 h 84"/>
                  <a:gd name="T48" fmla="*/ 2147483647 w 188"/>
                  <a:gd name="T49" fmla="*/ 2147483647 h 84"/>
                  <a:gd name="T50" fmla="*/ 2147483647 w 188"/>
                  <a:gd name="T51" fmla="*/ 2147483647 h 84"/>
                  <a:gd name="T52" fmla="*/ 2147483647 w 188"/>
                  <a:gd name="T53" fmla="*/ 2147483647 h 84"/>
                  <a:gd name="T54" fmla="*/ 2147483647 w 188"/>
                  <a:gd name="T55" fmla="*/ 2147483647 h 84"/>
                  <a:gd name="T56" fmla="*/ 2147483647 w 188"/>
                  <a:gd name="T57" fmla="*/ 2147483647 h 84"/>
                  <a:gd name="T58" fmla="*/ 2147483647 w 188"/>
                  <a:gd name="T59" fmla="*/ 2147483647 h 84"/>
                  <a:gd name="T60" fmla="*/ 2147483647 w 188"/>
                  <a:gd name="T61" fmla="*/ 2147483647 h 84"/>
                  <a:gd name="T62" fmla="*/ 2147483647 w 188"/>
                  <a:gd name="T63" fmla="*/ 2147483647 h 84"/>
                  <a:gd name="T64" fmla="*/ 2147483647 w 188"/>
                  <a:gd name="T65" fmla="*/ 2147483647 h 84"/>
                  <a:gd name="T66" fmla="*/ 2147483647 w 188"/>
                  <a:gd name="T67" fmla="*/ 2147483647 h 84"/>
                  <a:gd name="T68" fmla="*/ 2147483647 w 188"/>
                  <a:gd name="T69" fmla="*/ 2147483647 h 8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88"/>
                  <a:gd name="T106" fmla="*/ 0 h 84"/>
                  <a:gd name="T107" fmla="*/ 188 w 188"/>
                  <a:gd name="T108" fmla="*/ 84 h 84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88" h="84">
                    <a:moveTo>
                      <a:pt x="181" y="83"/>
                    </a:moveTo>
                    <a:lnTo>
                      <a:pt x="183" y="69"/>
                    </a:lnTo>
                    <a:lnTo>
                      <a:pt x="187" y="58"/>
                    </a:lnTo>
                    <a:lnTo>
                      <a:pt x="182" y="43"/>
                    </a:lnTo>
                    <a:lnTo>
                      <a:pt x="179" y="30"/>
                    </a:lnTo>
                    <a:lnTo>
                      <a:pt x="174" y="22"/>
                    </a:lnTo>
                    <a:lnTo>
                      <a:pt x="168" y="19"/>
                    </a:lnTo>
                    <a:lnTo>
                      <a:pt x="147" y="10"/>
                    </a:lnTo>
                    <a:lnTo>
                      <a:pt x="128" y="4"/>
                    </a:lnTo>
                    <a:lnTo>
                      <a:pt x="113" y="2"/>
                    </a:lnTo>
                    <a:lnTo>
                      <a:pt x="91" y="0"/>
                    </a:lnTo>
                    <a:lnTo>
                      <a:pt x="73" y="0"/>
                    </a:lnTo>
                    <a:lnTo>
                      <a:pt x="65" y="1"/>
                    </a:lnTo>
                    <a:lnTo>
                      <a:pt x="82" y="50"/>
                    </a:lnTo>
                    <a:lnTo>
                      <a:pt x="82" y="57"/>
                    </a:lnTo>
                    <a:lnTo>
                      <a:pt x="77" y="60"/>
                    </a:lnTo>
                    <a:lnTo>
                      <a:pt x="60" y="59"/>
                    </a:lnTo>
                    <a:lnTo>
                      <a:pt x="24" y="55"/>
                    </a:lnTo>
                    <a:lnTo>
                      <a:pt x="9" y="60"/>
                    </a:lnTo>
                    <a:lnTo>
                      <a:pt x="0" y="68"/>
                    </a:lnTo>
                    <a:lnTo>
                      <a:pt x="7" y="72"/>
                    </a:lnTo>
                    <a:lnTo>
                      <a:pt x="17" y="76"/>
                    </a:lnTo>
                    <a:lnTo>
                      <a:pt x="25" y="79"/>
                    </a:lnTo>
                    <a:lnTo>
                      <a:pt x="40" y="80"/>
                    </a:lnTo>
                    <a:lnTo>
                      <a:pt x="56" y="79"/>
                    </a:lnTo>
                    <a:lnTo>
                      <a:pt x="76" y="74"/>
                    </a:lnTo>
                    <a:lnTo>
                      <a:pt x="100" y="70"/>
                    </a:lnTo>
                    <a:lnTo>
                      <a:pt x="115" y="68"/>
                    </a:lnTo>
                    <a:lnTo>
                      <a:pt x="132" y="65"/>
                    </a:lnTo>
                    <a:lnTo>
                      <a:pt x="146" y="65"/>
                    </a:lnTo>
                    <a:lnTo>
                      <a:pt x="163" y="67"/>
                    </a:lnTo>
                    <a:lnTo>
                      <a:pt x="169" y="70"/>
                    </a:lnTo>
                    <a:lnTo>
                      <a:pt x="175" y="74"/>
                    </a:lnTo>
                    <a:lnTo>
                      <a:pt x="180" y="78"/>
                    </a:lnTo>
                    <a:lnTo>
                      <a:pt x="181" y="83"/>
                    </a:lnTo>
                  </a:path>
                </a:pathLst>
              </a:custGeom>
              <a:solidFill>
                <a:srgbClr val="FFFF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  <p:sp>
            <p:nvSpPr>
              <p:cNvPr id="22" name="Freeform 22"/>
              <p:cNvSpPr>
                <a:spLocks/>
              </p:cNvSpPr>
              <p:nvPr/>
            </p:nvSpPr>
            <p:spPr bwMode="auto">
              <a:xfrm>
                <a:off x="2578" y="3578"/>
                <a:ext cx="542" cy="521"/>
              </a:xfrm>
              <a:custGeom>
                <a:avLst/>
                <a:gdLst>
                  <a:gd name="T0" fmla="*/ 661351172 w 85"/>
                  <a:gd name="T1" fmla="*/ 2147483647 h 69"/>
                  <a:gd name="T2" fmla="*/ 1218985262 w 85"/>
                  <a:gd name="T3" fmla="*/ 633794498 h 69"/>
                  <a:gd name="T4" fmla="*/ 2147483647 w 85"/>
                  <a:gd name="T5" fmla="*/ 0 h 69"/>
                  <a:gd name="T6" fmla="*/ 2147483647 w 85"/>
                  <a:gd name="T7" fmla="*/ 0 h 69"/>
                  <a:gd name="T8" fmla="*/ 2147483647 w 85"/>
                  <a:gd name="T9" fmla="*/ 0 h 69"/>
                  <a:gd name="T10" fmla="*/ 2147483647 w 85"/>
                  <a:gd name="T11" fmla="*/ 1838776296 h 69"/>
                  <a:gd name="T12" fmla="*/ 2147483647 w 85"/>
                  <a:gd name="T13" fmla="*/ 2147483647 h 69"/>
                  <a:gd name="T14" fmla="*/ 2147483647 w 85"/>
                  <a:gd name="T15" fmla="*/ 2147483647 h 69"/>
                  <a:gd name="T16" fmla="*/ 2147483647 w 85"/>
                  <a:gd name="T17" fmla="*/ 2147483647 h 69"/>
                  <a:gd name="T18" fmla="*/ 2147483647 w 85"/>
                  <a:gd name="T19" fmla="*/ 2147483647 h 69"/>
                  <a:gd name="T20" fmla="*/ 2147483647 w 85"/>
                  <a:gd name="T21" fmla="*/ 2147483647 h 69"/>
                  <a:gd name="T22" fmla="*/ 2147483647 w 85"/>
                  <a:gd name="T23" fmla="*/ 2147483647 h 69"/>
                  <a:gd name="T24" fmla="*/ 2147483647 w 85"/>
                  <a:gd name="T25" fmla="*/ 2147483647 h 69"/>
                  <a:gd name="T26" fmla="*/ 2147483647 w 85"/>
                  <a:gd name="T27" fmla="*/ 2147483647 h 69"/>
                  <a:gd name="T28" fmla="*/ 2147483647 w 85"/>
                  <a:gd name="T29" fmla="*/ 2147483647 h 69"/>
                  <a:gd name="T30" fmla="*/ 2147483647 w 85"/>
                  <a:gd name="T31" fmla="*/ 2147483647 h 69"/>
                  <a:gd name="T32" fmla="*/ 2147483647 w 85"/>
                  <a:gd name="T33" fmla="*/ 2147483647 h 69"/>
                  <a:gd name="T34" fmla="*/ 2147483647 w 85"/>
                  <a:gd name="T35" fmla="*/ 2147483647 h 69"/>
                  <a:gd name="T36" fmla="*/ 2147483647 w 85"/>
                  <a:gd name="T37" fmla="*/ 2147483647 h 69"/>
                  <a:gd name="T38" fmla="*/ 2147483647 w 85"/>
                  <a:gd name="T39" fmla="*/ 2147483647 h 69"/>
                  <a:gd name="T40" fmla="*/ 2147483647 w 85"/>
                  <a:gd name="T41" fmla="*/ 2147483647 h 69"/>
                  <a:gd name="T42" fmla="*/ 784359673 w 85"/>
                  <a:gd name="T43" fmla="*/ 2147483647 h 69"/>
                  <a:gd name="T44" fmla="*/ 0 w 85"/>
                  <a:gd name="T45" fmla="*/ 2147483647 h 69"/>
                  <a:gd name="T46" fmla="*/ 226725890 w 85"/>
                  <a:gd name="T47" fmla="*/ 2147483647 h 69"/>
                  <a:gd name="T48" fmla="*/ 661351172 w 85"/>
                  <a:gd name="T49" fmla="*/ 2147483647 h 69"/>
                  <a:gd name="T50" fmla="*/ 992258862 w 85"/>
                  <a:gd name="T51" fmla="*/ 2147483647 h 69"/>
                  <a:gd name="T52" fmla="*/ 1218985262 w 85"/>
                  <a:gd name="T53" fmla="*/ 2147483647 h 69"/>
                  <a:gd name="T54" fmla="*/ 1218985262 w 85"/>
                  <a:gd name="T55" fmla="*/ 2147483647 h 69"/>
                  <a:gd name="T56" fmla="*/ 784359673 w 85"/>
                  <a:gd name="T57" fmla="*/ 2147483647 h 69"/>
                  <a:gd name="T58" fmla="*/ 661351172 w 85"/>
                  <a:gd name="T59" fmla="*/ 2147483647 h 69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85"/>
                  <a:gd name="T91" fmla="*/ 0 h 69"/>
                  <a:gd name="T92" fmla="*/ 85 w 85"/>
                  <a:gd name="T93" fmla="*/ 69 h 69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85" h="69">
                    <a:moveTo>
                      <a:pt x="6" y="5"/>
                    </a:moveTo>
                    <a:lnTo>
                      <a:pt x="11" y="1"/>
                    </a:lnTo>
                    <a:lnTo>
                      <a:pt x="25" y="0"/>
                    </a:lnTo>
                    <a:lnTo>
                      <a:pt x="38" y="0"/>
                    </a:lnTo>
                    <a:lnTo>
                      <a:pt x="51" y="0"/>
                    </a:lnTo>
                    <a:lnTo>
                      <a:pt x="62" y="3"/>
                    </a:lnTo>
                    <a:lnTo>
                      <a:pt x="70" y="5"/>
                    </a:lnTo>
                    <a:lnTo>
                      <a:pt x="72" y="15"/>
                    </a:lnTo>
                    <a:lnTo>
                      <a:pt x="75" y="22"/>
                    </a:lnTo>
                    <a:lnTo>
                      <a:pt x="77" y="29"/>
                    </a:lnTo>
                    <a:lnTo>
                      <a:pt x="80" y="38"/>
                    </a:lnTo>
                    <a:lnTo>
                      <a:pt x="80" y="45"/>
                    </a:lnTo>
                    <a:lnTo>
                      <a:pt x="83" y="58"/>
                    </a:lnTo>
                    <a:lnTo>
                      <a:pt x="84" y="68"/>
                    </a:lnTo>
                    <a:lnTo>
                      <a:pt x="76" y="65"/>
                    </a:lnTo>
                    <a:lnTo>
                      <a:pt x="64" y="63"/>
                    </a:lnTo>
                    <a:lnTo>
                      <a:pt x="55" y="61"/>
                    </a:lnTo>
                    <a:lnTo>
                      <a:pt x="48" y="61"/>
                    </a:lnTo>
                    <a:lnTo>
                      <a:pt x="39" y="63"/>
                    </a:lnTo>
                    <a:lnTo>
                      <a:pt x="28" y="65"/>
                    </a:lnTo>
                    <a:lnTo>
                      <a:pt x="20" y="68"/>
                    </a:lnTo>
                    <a:lnTo>
                      <a:pt x="7" y="68"/>
                    </a:lnTo>
                    <a:lnTo>
                      <a:pt x="0" y="65"/>
                    </a:lnTo>
                    <a:lnTo>
                      <a:pt x="2" y="62"/>
                    </a:lnTo>
                    <a:lnTo>
                      <a:pt x="6" y="58"/>
                    </a:lnTo>
                    <a:lnTo>
                      <a:pt x="9" y="52"/>
                    </a:lnTo>
                    <a:lnTo>
                      <a:pt x="11" y="40"/>
                    </a:lnTo>
                    <a:lnTo>
                      <a:pt x="11" y="28"/>
                    </a:lnTo>
                    <a:lnTo>
                      <a:pt x="7" y="11"/>
                    </a:lnTo>
                    <a:lnTo>
                      <a:pt x="6" y="5"/>
                    </a:lnTo>
                  </a:path>
                </a:pathLst>
              </a:custGeom>
              <a:solidFill>
                <a:srgbClr val="FFFF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  <p:grpSp>
            <p:nvGrpSpPr>
              <p:cNvPr id="23" name="Group 23"/>
              <p:cNvGrpSpPr>
                <a:grpSpLocks/>
              </p:cNvGrpSpPr>
              <p:nvPr/>
            </p:nvGrpSpPr>
            <p:grpSpPr bwMode="auto">
              <a:xfrm>
                <a:off x="358" y="2134"/>
                <a:ext cx="255" cy="1640"/>
                <a:chOff x="358" y="3839"/>
                <a:chExt cx="40" cy="217"/>
              </a:xfrm>
            </p:grpSpPr>
            <p:sp>
              <p:nvSpPr>
                <p:cNvPr id="25" name="Freeform 24"/>
                <p:cNvSpPr>
                  <a:spLocks/>
                </p:cNvSpPr>
                <p:nvPr/>
              </p:nvSpPr>
              <p:spPr bwMode="auto">
                <a:xfrm>
                  <a:off x="358" y="3839"/>
                  <a:ext cx="38" cy="214"/>
                </a:xfrm>
                <a:custGeom>
                  <a:avLst/>
                  <a:gdLst>
                    <a:gd name="T0" fmla="*/ 15 w 38"/>
                    <a:gd name="T1" fmla="*/ 0 h 214"/>
                    <a:gd name="T2" fmla="*/ 22 w 38"/>
                    <a:gd name="T3" fmla="*/ 13 h 214"/>
                    <a:gd name="T4" fmla="*/ 25 w 38"/>
                    <a:gd name="T5" fmla="*/ 21 h 214"/>
                    <a:gd name="T6" fmla="*/ 28 w 38"/>
                    <a:gd name="T7" fmla="*/ 29 h 214"/>
                    <a:gd name="T8" fmla="*/ 30 w 38"/>
                    <a:gd name="T9" fmla="*/ 37 h 214"/>
                    <a:gd name="T10" fmla="*/ 35 w 38"/>
                    <a:gd name="T11" fmla="*/ 57 h 214"/>
                    <a:gd name="T12" fmla="*/ 37 w 38"/>
                    <a:gd name="T13" fmla="*/ 79 h 214"/>
                    <a:gd name="T14" fmla="*/ 37 w 38"/>
                    <a:gd name="T15" fmla="*/ 104 h 214"/>
                    <a:gd name="T16" fmla="*/ 35 w 38"/>
                    <a:gd name="T17" fmla="*/ 124 h 214"/>
                    <a:gd name="T18" fmla="*/ 33 w 38"/>
                    <a:gd name="T19" fmla="*/ 143 h 214"/>
                    <a:gd name="T20" fmla="*/ 29 w 38"/>
                    <a:gd name="T21" fmla="*/ 170 h 214"/>
                    <a:gd name="T22" fmla="*/ 23 w 38"/>
                    <a:gd name="T23" fmla="*/ 197 h 214"/>
                    <a:gd name="T24" fmla="*/ 19 w 38"/>
                    <a:gd name="T25" fmla="*/ 208 h 214"/>
                    <a:gd name="T26" fmla="*/ 0 w 38"/>
                    <a:gd name="T27" fmla="*/ 213 h 214"/>
                    <a:gd name="T28" fmla="*/ 7 w 38"/>
                    <a:gd name="T29" fmla="*/ 188 h 214"/>
                    <a:gd name="T30" fmla="*/ 17 w 38"/>
                    <a:gd name="T31" fmla="*/ 160 h 214"/>
                    <a:gd name="T32" fmla="*/ 22 w 38"/>
                    <a:gd name="T33" fmla="*/ 138 h 214"/>
                    <a:gd name="T34" fmla="*/ 25 w 38"/>
                    <a:gd name="T35" fmla="*/ 118 h 214"/>
                    <a:gd name="T36" fmla="*/ 27 w 38"/>
                    <a:gd name="T37" fmla="*/ 96 h 214"/>
                    <a:gd name="T38" fmla="*/ 27 w 38"/>
                    <a:gd name="T39" fmla="*/ 74 h 214"/>
                    <a:gd name="T40" fmla="*/ 25 w 38"/>
                    <a:gd name="T41" fmla="*/ 49 h 214"/>
                    <a:gd name="T42" fmla="*/ 20 w 38"/>
                    <a:gd name="T43" fmla="*/ 28 h 214"/>
                    <a:gd name="T44" fmla="*/ 15 w 38"/>
                    <a:gd name="T45" fmla="*/ 17 h 214"/>
                    <a:gd name="T46" fmla="*/ 10 w 38"/>
                    <a:gd name="T47" fmla="*/ 4 h 214"/>
                    <a:gd name="T48" fmla="*/ 15 w 38"/>
                    <a:gd name="T49" fmla="*/ 0 h 214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38"/>
                    <a:gd name="T76" fmla="*/ 0 h 214"/>
                    <a:gd name="T77" fmla="*/ 38 w 38"/>
                    <a:gd name="T78" fmla="*/ 214 h 214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38" h="214">
                      <a:moveTo>
                        <a:pt x="15" y="0"/>
                      </a:moveTo>
                      <a:lnTo>
                        <a:pt x="22" y="13"/>
                      </a:lnTo>
                      <a:lnTo>
                        <a:pt x="25" y="21"/>
                      </a:lnTo>
                      <a:lnTo>
                        <a:pt x="28" y="29"/>
                      </a:lnTo>
                      <a:lnTo>
                        <a:pt x="30" y="37"/>
                      </a:lnTo>
                      <a:lnTo>
                        <a:pt x="35" y="57"/>
                      </a:lnTo>
                      <a:lnTo>
                        <a:pt x="37" y="79"/>
                      </a:lnTo>
                      <a:lnTo>
                        <a:pt x="37" y="104"/>
                      </a:lnTo>
                      <a:lnTo>
                        <a:pt x="35" y="124"/>
                      </a:lnTo>
                      <a:lnTo>
                        <a:pt x="33" y="143"/>
                      </a:lnTo>
                      <a:lnTo>
                        <a:pt x="29" y="170"/>
                      </a:lnTo>
                      <a:lnTo>
                        <a:pt x="23" y="197"/>
                      </a:lnTo>
                      <a:lnTo>
                        <a:pt x="19" y="208"/>
                      </a:lnTo>
                      <a:lnTo>
                        <a:pt x="0" y="213"/>
                      </a:lnTo>
                      <a:lnTo>
                        <a:pt x="7" y="188"/>
                      </a:lnTo>
                      <a:lnTo>
                        <a:pt x="17" y="160"/>
                      </a:lnTo>
                      <a:lnTo>
                        <a:pt x="22" y="138"/>
                      </a:lnTo>
                      <a:lnTo>
                        <a:pt x="25" y="118"/>
                      </a:lnTo>
                      <a:lnTo>
                        <a:pt x="27" y="96"/>
                      </a:lnTo>
                      <a:lnTo>
                        <a:pt x="27" y="74"/>
                      </a:lnTo>
                      <a:lnTo>
                        <a:pt x="25" y="49"/>
                      </a:lnTo>
                      <a:lnTo>
                        <a:pt x="20" y="28"/>
                      </a:lnTo>
                      <a:lnTo>
                        <a:pt x="15" y="17"/>
                      </a:lnTo>
                      <a:lnTo>
                        <a:pt x="10" y="4"/>
                      </a:lnTo>
                      <a:lnTo>
                        <a:pt x="15" y="0"/>
                      </a:lnTo>
                    </a:path>
                  </a:pathLst>
                </a:custGeom>
                <a:solidFill>
                  <a:schemeClr val="folHlink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eaLnBrk="0" hangingPunct="0"/>
                  <a:endParaRPr lang="ru-RU"/>
                </a:p>
              </p:txBody>
            </p:sp>
            <p:sp>
              <p:nvSpPr>
                <p:cNvPr id="26" name="Oval 25"/>
                <p:cNvSpPr>
                  <a:spLocks noChangeArrowheads="1"/>
                </p:cNvSpPr>
                <p:nvPr/>
              </p:nvSpPr>
              <p:spPr bwMode="auto">
                <a:xfrm>
                  <a:off x="376" y="3851"/>
                  <a:ext cx="22" cy="18"/>
                </a:xfrm>
                <a:prstGeom prst="ellipse">
                  <a:avLst/>
                </a:prstGeom>
                <a:solidFill>
                  <a:schemeClr val="folHlink"/>
                </a:solidFill>
                <a:ln w="12700">
                  <a:solidFill>
                    <a:srgbClr val="5F5F5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r" eaLnBrk="0" hangingPunct="0"/>
                  <a:endParaRPr lang="ru-RU"/>
                </a:p>
              </p:txBody>
            </p:sp>
            <p:sp>
              <p:nvSpPr>
                <p:cNvPr id="27" name="Oval 26"/>
                <p:cNvSpPr>
                  <a:spLocks noChangeArrowheads="1"/>
                </p:cNvSpPr>
                <p:nvPr/>
              </p:nvSpPr>
              <p:spPr bwMode="auto">
                <a:xfrm>
                  <a:off x="376" y="4037"/>
                  <a:ext cx="20" cy="19"/>
                </a:xfrm>
                <a:prstGeom prst="ellipse">
                  <a:avLst/>
                </a:prstGeom>
                <a:solidFill>
                  <a:schemeClr val="folHlink"/>
                </a:solidFill>
                <a:ln w="12700">
                  <a:solidFill>
                    <a:srgbClr val="5F5F5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r" eaLnBrk="0" hangingPunct="0"/>
                  <a:endParaRPr lang="ru-RU"/>
                </a:p>
              </p:txBody>
            </p:sp>
          </p:grpSp>
          <p:sp>
            <p:nvSpPr>
              <p:cNvPr id="24" name="Freeform 27"/>
              <p:cNvSpPr>
                <a:spLocks/>
              </p:cNvSpPr>
              <p:nvPr/>
            </p:nvSpPr>
            <p:spPr bwMode="auto">
              <a:xfrm>
                <a:off x="435" y="2036"/>
                <a:ext cx="1167" cy="877"/>
              </a:xfrm>
              <a:custGeom>
                <a:avLst/>
                <a:gdLst>
                  <a:gd name="T0" fmla="*/ 0 w 183"/>
                  <a:gd name="T1" fmla="*/ 2147483647 h 116"/>
                  <a:gd name="T2" fmla="*/ 1673955465 w 183"/>
                  <a:gd name="T3" fmla="*/ 2147483647 h 116"/>
                  <a:gd name="T4" fmla="*/ 2147483647 w 183"/>
                  <a:gd name="T5" fmla="*/ 2147483647 h 116"/>
                  <a:gd name="T6" fmla="*/ 2147483647 w 183"/>
                  <a:gd name="T7" fmla="*/ 640906351 h 116"/>
                  <a:gd name="T8" fmla="*/ 2147483647 w 183"/>
                  <a:gd name="T9" fmla="*/ 0 h 116"/>
                  <a:gd name="T10" fmla="*/ 2147483647 w 183"/>
                  <a:gd name="T11" fmla="*/ 0 h 116"/>
                  <a:gd name="T12" fmla="*/ 2147483647 w 183"/>
                  <a:gd name="T13" fmla="*/ 640906351 h 116"/>
                  <a:gd name="T14" fmla="*/ 2147483647 w 183"/>
                  <a:gd name="T15" fmla="*/ 2147483647 h 116"/>
                  <a:gd name="T16" fmla="*/ 2147483647 w 183"/>
                  <a:gd name="T17" fmla="*/ 2147483647 h 116"/>
                  <a:gd name="T18" fmla="*/ 2147483647 w 183"/>
                  <a:gd name="T19" fmla="*/ 2147483647 h 116"/>
                  <a:gd name="T20" fmla="*/ 2147483647 w 183"/>
                  <a:gd name="T21" fmla="*/ 2147483647 h 116"/>
                  <a:gd name="T22" fmla="*/ 2147483647 w 183"/>
                  <a:gd name="T23" fmla="*/ 2147483647 h 116"/>
                  <a:gd name="T24" fmla="*/ 2147483647 w 183"/>
                  <a:gd name="T25" fmla="*/ 2147483647 h 116"/>
                  <a:gd name="T26" fmla="*/ 2147483647 w 183"/>
                  <a:gd name="T27" fmla="*/ 2147483647 h 116"/>
                  <a:gd name="T28" fmla="*/ 2147483647 w 183"/>
                  <a:gd name="T29" fmla="*/ 2147483647 h 116"/>
                  <a:gd name="T30" fmla="*/ 2147483647 w 183"/>
                  <a:gd name="T31" fmla="*/ 2147483647 h 116"/>
                  <a:gd name="T32" fmla="*/ 2147483647 w 183"/>
                  <a:gd name="T33" fmla="*/ 2147483647 h 116"/>
                  <a:gd name="T34" fmla="*/ 2147483647 w 183"/>
                  <a:gd name="T35" fmla="*/ 2147483647 h 116"/>
                  <a:gd name="T36" fmla="*/ 2147483647 w 183"/>
                  <a:gd name="T37" fmla="*/ 2147483647 h 116"/>
                  <a:gd name="T38" fmla="*/ 2147483647 w 183"/>
                  <a:gd name="T39" fmla="*/ 2147483647 h 116"/>
                  <a:gd name="T40" fmla="*/ 2147483647 w 183"/>
                  <a:gd name="T41" fmla="*/ 2147483647 h 116"/>
                  <a:gd name="T42" fmla="*/ 2147483647 w 183"/>
                  <a:gd name="T43" fmla="*/ 2147483647 h 116"/>
                  <a:gd name="T44" fmla="*/ 2147483647 w 183"/>
                  <a:gd name="T45" fmla="*/ 2147483647 h 116"/>
                  <a:gd name="T46" fmla="*/ 2147483647 w 183"/>
                  <a:gd name="T47" fmla="*/ 2147483647 h 116"/>
                  <a:gd name="T48" fmla="*/ 2147483647 w 183"/>
                  <a:gd name="T49" fmla="*/ 2147483647 h 116"/>
                  <a:gd name="T50" fmla="*/ 2147483647 w 183"/>
                  <a:gd name="T51" fmla="*/ 2147483647 h 116"/>
                  <a:gd name="T52" fmla="*/ 2147483647 w 183"/>
                  <a:gd name="T53" fmla="*/ 2147483647 h 116"/>
                  <a:gd name="T54" fmla="*/ 2147483647 w 183"/>
                  <a:gd name="T55" fmla="*/ 2147483647 h 116"/>
                  <a:gd name="T56" fmla="*/ 2147483647 w 183"/>
                  <a:gd name="T57" fmla="*/ 2147483647 h 116"/>
                  <a:gd name="T58" fmla="*/ 2147483647 w 183"/>
                  <a:gd name="T59" fmla="*/ 2147483647 h 116"/>
                  <a:gd name="T60" fmla="*/ 2147483647 w 183"/>
                  <a:gd name="T61" fmla="*/ 2147483647 h 116"/>
                  <a:gd name="T62" fmla="*/ 2147483647 w 183"/>
                  <a:gd name="T63" fmla="*/ 2147483647 h 116"/>
                  <a:gd name="T64" fmla="*/ 2004570562 w 183"/>
                  <a:gd name="T65" fmla="*/ 2147483647 h 116"/>
                  <a:gd name="T66" fmla="*/ 1553431929 w 183"/>
                  <a:gd name="T67" fmla="*/ 2147483647 h 116"/>
                  <a:gd name="T68" fmla="*/ 992867250 w 183"/>
                  <a:gd name="T69" fmla="*/ 2147483647 h 116"/>
                  <a:gd name="T70" fmla="*/ 661778109 w 183"/>
                  <a:gd name="T71" fmla="*/ 2147483647 h 116"/>
                  <a:gd name="T72" fmla="*/ 0 w 183"/>
                  <a:gd name="T73" fmla="*/ 2147483647 h 11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83"/>
                  <a:gd name="T112" fmla="*/ 0 h 116"/>
                  <a:gd name="T113" fmla="*/ 183 w 183"/>
                  <a:gd name="T114" fmla="*/ 116 h 11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83" h="116">
                    <a:moveTo>
                      <a:pt x="0" y="22"/>
                    </a:moveTo>
                    <a:lnTo>
                      <a:pt x="15" y="10"/>
                    </a:lnTo>
                    <a:lnTo>
                      <a:pt x="29" y="5"/>
                    </a:lnTo>
                    <a:lnTo>
                      <a:pt x="46" y="1"/>
                    </a:lnTo>
                    <a:lnTo>
                      <a:pt x="65" y="0"/>
                    </a:lnTo>
                    <a:lnTo>
                      <a:pt x="84" y="0"/>
                    </a:lnTo>
                    <a:lnTo>
                      <a:pt x="102" y="1"/>
                    </a:lnTo>
                    <a:lnTo>
                      <a:pt x="124" y="5"/>
                    </a:lnTo>
                    <a:lnTo>
                      <a:pt x="138" y="11"/>
                    </a:lnTo>
                    <a:lnTo>
                      <a:pt x="152" y="17"/>
                    </a:lnTo>
                    <a:lnTo>
                      <a:pt x="152" y="27"/>
                    </a:lnTo>
                    <a:lnTo>
                      <a:pt x="154" y="38"/>
                    </a:lnTo>
                    <a:lnTo>
                      <a:pt x="156" y="49"/>
                    </a:lnTo>
                    <a:lnTo>
                      <a:pt x="159" y="58"/>
                    </a:lnTo>
                    <a:lnTo>
                      <a:pt x="163" y="72"/>
                    </a:lnTo>
                    <a:lnTo>
                      <a:pt x="169" y="86"/>
                    </a:lnTo>
                    <a:lnTo>
                      <a:pt x="175" y="99"/>
                    </a:lnTo>
                    <a:lnTo>
                      <a:pt x="180" y="108"/>
                    </a:lnTo>
                    <a:lnTo>
                      <a:pt x="182" y="115"/>
                    </a:lnTo>
                    <a:lnTo>
                      <a:pt x="167" y="106"/>
                    </a:lnTo>
                    <a:lnTo>
                      <a:pt x="154" y="100"/>
                    </a:lnTo>
                    <a:lnTo>
                      <a:pt x="147" y="98"/>
                    </a:lnTo>
                    <a:lnTo>
                      <a:pt x="136" y="93"/>
                    </a:lnTo>
                    <a:lnTo>
                      <a:pt x="126" y="89"/>
                    </a:lnTo>
                    <a:lnTo>
                      <a:pt x="111" y="87"/>
                    </a:lnTo>
                    <a:lnTo>
                      <a:pt x="94" y="84"/>
                    </a:lnTo>
                    <a:lnTo>
                      <a:pt x="78" y="83"/>
                    </a:lnTo>
                    <a:lnTo>
                      <a:pt x="55" y="82"/>
                    </a:lnTo>
                    <a:lnTo>
                      <a:pt x="37" y="84"/>
                    </a:lnTo>
                    <a:lnTo>
                      <a:pt x="27" y="89"/>
                    </a:lnTo>
                    <a:lnTo>
                      <a:pt x="22" y="91"/>
                    </a:lnTo>
                    <a:lnTo>
                      <a:pt x="20" y="79"/>
                    </a:lnTo>
                    <a:lnTo>
                      <a:pt x="18" y="67"/>
                    </a:lnTo>
                    <a:lnTo>
                      <a:pt x="14" y="53"/>
                    </a:lnTo>
                    <a:lnTo>
                      <a:pt x="9" y="41"/>
                    </a:lnTo>
                    <a:lnTo>
                      <a:pt x="6" y="31"/>
                    </a:lnTo>
                    <a:lnTo>
                      <a:pt x="0" y="22"/>
                    </a:lnTo>
                  </a:path>
                </a:pathLst>
              </a:custGeom>
              <a:solidFill>
                <a:schemeClr val="accent2"/>
              </a:solidFill>
              <a:ln w="12700" cap="rnd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</p:grpSp>
        <p:sp>
          <p:nvSpPr>
            <p:cNvPr id="6" name="Line 28"/>
            <p:cNvSpPr>
              <a:spLocks noChangeShapeType="1"/>
            </p:cNvSpPr>
            <p:nvPr/>
          </p:nvSpPr>
          <p:spPr bwMode="auto">
            <a:xfrm>
              <a:off x="161" y="50"/>
              <a:ext cx="0" cy="718"/>
            </a:xfrm>
            <a:prstGeom prst="line">
              <a:avLst/>
            </a:prstGeom>
            <a:noFill/>
            <a:ln w="38100">
              <a:solidFill>
                <a:srgbClr val="66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2224" name="TextBox 52223"/>
          <p:cNvSpPr txBox="1"/>
          <p:nvPr/>
        </p:nvSpPr>
        <p:spPr>
          <a:xfrm>
            <a:off x="5148064" y="3717032"/>
            <a:ext cx="367240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>
                <a:latin typeface="+mn-lt"/>
              </a:rPr>
              <a:t>ЗАВЕРШЕННЯ РОСТУ ТІЛА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>
                <a:latin typeface="+mn-lt"/>
              </a:rPr>
              <a:t>СФОРМОВАНІСТЬ ОРГАНІЗМ</a:t>
            </a:r>
          </a:p>
          <a:p>
            <a:r>
              <a:rPr lang="uk-UA" dirty="0" smtClean="0">
                <a:solidFill>
                  <a:srgbClr val="C00000"/>
                </a:solidFill>
                <a:latin typeface="+mn-lt"/>
              </a:rPr>
              <a:t>  -    ЦЕ ОЗНАКИ   ФІЗІОЛОГІЧНОЇ ЗРІЛОСТІ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53250" name="Picture 2" descr="https://ditvora.com.ua/sites/default/files/1346095895_schoolchild-5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36" y="1556792"/>
            <a:ext cx="4512196" cy="4817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24941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30040" y="116632"/>
            <a:ext cx="78139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i="1" dirty="0">
                <a:solidFill>
                  <a:srgbClr val="00B050"/>
                </a:solidFill>
              </a:rPr>
              <a:t>ФІЗІОЛОГІЧНА ЗРІЛІСТЬ</a:t>
            </a:r>
            <a:endParaRPr lang="uk-UA" sz="48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endParaRPr lang="en-US" sz="4800" dirty="0"/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107504" y="332656"/>
            <a:ext cx="1066800" cy="990600"/>
            <a:chOff x="144" y="0"/>
            <a:chExt cx="624" cy="768"/>
          </a:xfrm>
        </p:grpSpPr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144" y="0"/>
              <a:ext cx="624" cy="551"/>
              <a:chOff x="358" y="1968"/>
              <a:chExt cx="2762" cy="2131"/>
            </a:xfrm>
          </p:grpSpPr>
          <p:sp>
            <p:nvSpPr>
              <p:cNvPr id="8" name="Freeform 7"/>
              <p:cNvSpPr>
                <a:spLocks/>
              </p:cNvSpPr>
              <p:nvPr/>
            </p:nvSpPr>
            <p:spPr bwMode="auto">
              <a:xfrm>
                <a:off x="779" y="2943"/>
                <a:ext cx="1161" cy="431"/>
              </a:xfrm>
              <a:custGeom>
                <a:avLst/>
                <a:gdLst>
                  <a:gd name="T0" fmla="*/ 0 w 182"/>
                  <a:gd name="T1" fmla="*/ 2147483647 h 57"/>
                  <a:gd name="T2" fmla="*/ 2117043546 w 182"/>
                  <a:gd name="T3" fmla="*/ 1859874899 h 57"/>
                  <a:gd name="T4" fmla="*/ 2147483647 w 182"/>
                  <a:gd name="T5" fmla="*/ 0 h 57"/>
                  <a:gd name="T6" fmla="*/ 2147483647 w 182"/>
                  <a:gd name="T7" fmla="*/ 0 h 57"/>
                  <a:gd name="T8" fmla="*/ 2147483647 w 182"/>
                  <a:gd name="T9" fmla="*/ 1206827261 h 57"/>
                  <a:gd name="T10" fmla="*/ 2147483647 w 182"/>
                  <a:gd name="T11" fmla="*/ 2147483647 h 57"/>
                  <a:gd name="T12" fmla="*/ 2147483647 w 182"/>
                  <a:gd name="T13" fmla="*/ 2147483647 h 57"/>
                  <a:gd name="T14" fmla="*/ 2147483647 w 182"/>
                  <a:gd name="T15" fmla="*/ 2147483647 h 57"/>
                  <a:gd name="T16" fmla="*/ 2147483647 w 182"/>
                  <a:gd name="T17" fmla="*/ 2147483647 h 57"/>
                  <a:gd name="T18" fmla="*/ 2147483647 w 182"/>
                  <a:gd name="T19" fmla="*/ 2147483647 h 57"/>
                  <a:gd name="T20" fmla="*/ 2147483647 w 182"/>
                  <a:gd name="T21" fmla="*/ 2147483647 h 57"/>
                  <a:gd name="T22" fmla="*/ 2147483647 w 182"/>
                  <a:gd name="T23" fmla="*/ 2147483647 h 57"/>
                  <a:gd name="T24" fmla="*/ 2147483647 w 182"/>
                  <a:gd name="T25" fmla="*/ 2147483647 h 57"/>
                  <a:gd name="T26" fmla="*/ 2147483647 w 182"/>
                  <a:gd name="T27" fmla="*/ 2147483647 h 57"/>
                  <a:gd name="T28" fmla="*/ 2147483647 w 182"/>
                  <a:gd name="T29" fmla="*/ 2147483647 h 57"/>
                  <a:gd name="T30" fmla="*/ 2147483647 w 182"/>
                  <a:gd name="T31" fmla="*/ 2147483647 h 57"/>
                  <a:gd name="T32" fmla="*/ 2147483647 w 182"/>
                  <a:gd name="T33" fmla="*/ 2147483647 h 57"/>
                  <a:gd name="T34" fmla="*/ 2147483647 w 182"/>
                  <a:gd name="T35" fmla="*/ 2147483647 h 57"/>
                  <a:gd name="T36" fmla="*/ 2147483647 w 182"/>
                  <a:gd name="T37" fmla="*/ 2147483647 h 57"/>
                  <a:gd name="T38" fmla="*/ 2147483647 w 182"/>
                  <a:gd name="T39" fmla="*/ 2147483647 h 57"/>
                  <a:gd name="T40" fmla="*/ 2147483647 w 182"/>
                  <a:gd name="T41" fmla="*/ 2147483647 h 57"/>
                  <a:gd name="T42" fmla="*/ 2147483647 w 182"/>
                  <a:gd name="T43" fmla="*/ 2147483647 h 57"/>
                  <a:gd name="T44" fmla="*/ 2147483647 w 182"/>
                  <a:gd name="T45" fmla="*/ 2147483647 h 57"/>
                  <a:gd name="T46" fmla="*/ 787058528 w 182"/>
                  <a:gd name="T47" fmla="*/ 2147483647 h 57"/>
                  <a:gd name="T48" fmla="*/ 104038910 w 182"/>
                  <a:gd name="T49" fmla="*/ 2147483647 h 57"/>
                  <a:gd name="T50" fmla="*/ 0 w 182"/>
                  <a:gd name="T51" fmla="*/ 2147483647 h 5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82"/>
                  <a:gd name="T79" fmla="*/ 0 h 57"/>
                  <a:gd name="T80" fmla="*/ 182 w 182"/>
                  <a:gd name="T81" fmla="*/ 57 h 5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82" h="57">
                    <a:moveTo>
                      <a:pt x="0" y="8"/>
                    </a:moveTo>
                    <a:lnTo>
                      <a:pt x="19" y="3"/>
                    </a:lnTo>
                    <a:lnTo>
                      <a:pt x="44" y="0"/>
                    </a:lnTo>
                    <a:lnTo>
                      <a:pt x="67" y="0"/>
                    </a:lnTo>
                    <a:lnTo>
                      <a:pt x="89" y="2"/>
                    </a:lnTo>
                    <a:lnTo>
                      <a:pt x="111" y="8"/>
                    </a:lnTo>
                    <a:lnTo>
                      <a:pt x="135" y="17"/>
                    </a:lnTo>
                    <a:lnTo>
                      <a:pt x="145" y="22"/>
                    </a:lnTo>
                    <a:lnTo>
                      <a:pt x="155" y="28"/>
                    </a:lnTo>
                    <a:lnTo>
                      <a:pt x="163" y="33"/>
                    </a:lnTo>
                    <a:lnTo>
                      <a:pt x="170" y="38"/>
                    </a:lnTo>
                    <a:lnTo>
                      <a:pt x="181" y="56"/>
                    </a:lnTo>
                    <a:lnTo>
                      <a:pt x="170" y="49"/>
                    </a:lnTo>
                    <a:lnTo>
                      <a:pt x="153" y="40"/>
                    </a:lnTo>
                    <a:lnTo>
                      <a:pt x="134" y="33"/>
                    </a:lnTo>
                    <a:lnTo>
                      <a:pt x="119" y="28"/>
                    </a:lnTo>
                    <a:lnTo>
                      <a:pt x="108" y="25"/>
                    </a:lnTo>
                    <a:lnTo>
                      <a:pt x="94" y="21"/>
                    </a:lnTo>
                    <a:lnTo>
                      <a:pt x="80" y="18"/>
                    </a:lnTo>
                    <a:lnTo>
                      <a:pt x="70" y="17"/>
                    </a:lnTo>
                    <a:lnTo>
                      <a:pt x="57" y="17"/>
                    </a:lnTo>
                    <a:lnTo>
                      <a:pt x="42" y="18"/>
                    </a:lnTo>
                    <a:lnTo>
                      <a:pt x="25" y="20"/>
                    </a:lnTo>
                    <a:lnTo>
                      <a:pt x="7" y="23"/>
                    </a:lnTo>
                    <a:lnTo>
                      <a:pt x="1" y="25"/>
                    </a:lnTo>
                    <a:lnTo>
                      <a:pt x="0" y="8"/>
                    </a:lnTo>
                  </a:path>
                </a:pathLst>
              </a:custGeom>
              <a:solidFill>
                <a:srgbClr val="FFFFFF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  <p:sp>
            <p:nvSpPr>
              <p:cNvPr id="9" name="Freeform 8"/>
              <p:cNvSpPr>
                <a:spLocks/>
              </p:cNvSpPr>
              <p:nvPr/>
            </p:nvSpPr>
            <p:spPr bwMode="auto">
              <a:xfrm>
                <a:off x="734" y="3494"/>
                <a:ext cx="1416" cy="514"/>
              </a:xfrm>
              <a:custGeom>
                <a:avLst/>
                <a:gdLst>
                  <a:gd name="T0" fmla="*/ 227202776 w 222"/>
                  <a:gd name="T1" fmla="*/ 2147483647 h 68"/>
                  <a:gd name="T2" fmla="*/ 2147483647 w 222"/>
                  <a:gd name="T3" fmla="*/ 2147483647 h 68"/>
                  <a:gd name="T4" fmla="*/ 2147483647 w 222"/>
                  <a:gd name="T5" fmla="*/ 0 h 68"/>
                  <a:gd name="T6" fmla="*/ 2147483647 w 222"/>
                  <a:gd name="T7" fmla="*/ 0 h 68"/>
                  <a:gd name="T8" fmla="*/ 2147483647 w 222"/>
                  <a:gd name="T9" fmla="*/ 1854012407 h 68"/>
                  <a:gd name="T10" fmla="*/ 2147483647 w 222"/>
                  <a:gd name="T11" fmla="*/ 2147483647 h 68"/>
                  <a:gd name="T12" fmla="*/ 2147483647 w 222"/>
                  <a:gd name="T13" fmla="*/ 2147483647 h 68"/>
                  <a:gd name="T14" fmla="*/ 2147483647 w 222"/>
                  <a:gd name="T15" fmla="*/ 2147483647 h 68"/>
                  <a:gd name="T16" fmla="*/ 2147483647 w 222"/>
                  <a:gd name="T17" fmla="*/ 2147483647 h 68"/>
                  <a:gd name="T18" fmla="*/ 2147483647 w 222"/>
                  <a:gd name="T19" fmla="*/ 2147483647 h 68"/>
                  <a:gd name="T20" fmla="*/ 2147483647 w 222"/>
                  <a:gd name="T21" fmla="*/ 2147483647 h 68"/>
                  <a:gd name="T22" fmla="*/ 2147483647 w 222"/>
                  <a:gd name="T23" fmla="*/ 2147483647 h 68"/>
                  <a:gd name="T24" fmla="*/ 2147483647 w 222"/>
                  <a:gd name="T25" fmla="*/ 2147483647 h 68"/>
                  <a:gd name="T26" fmla="*/ 2147483647 w 222"/>
                  <a:gd name="T27" fmla="*/ 2147483647 h 68"/>
                  <a:gd name="T28" fmla="*/ 2147483647 w 222"/>
                  <a:gd name="T29" fmla="*/ 2147483647 h 68"/>
                  <a:gd name="T30" fmla="*/ 2147483647 w 222"/>
                  <a:gd name="T31" fmla="*/ 2147483647 h 68"/>
                  <a:gd name="T32" fmla="*/ 2147483647 w 222"/>
                  <a:gd name="T33" fmla="*/ 2147483647 h 68"/>
                  <a:gd name="T34" fmla="*/ 2147483647 w 222"/>
                  <a:gd name="T35" fmla="*/ 2147483647 h 68"/>
                  <a:gd name="T36" fmla="*/ 2147483647 w 222"/>
                  <a:gd name="T37" fmla="*/ 2147483647 h 68"/>
                  <a:gd name="T38" fmla="*/ 2147483647 w 222"/>
                  <a:gd name="T39" fmla="*/ 2147483647 h 68"/>
                  <a:gd name="T40" fmla="*/ 1887691686 w 222"/>
                  <a:gd name="T41" fmla="*/ 2147483647 h 68"/>
                  <a:gd name="T42" fmla="*/ 0 w 222"/>
                  <a:gd name="T43" fmla="*/ 2147483647 h 68"/>
                  <a:gd name="T44" fmla="*/ 227202776 w 222"/>
                  <a:gd name="T45" fmla="*/ 2147483647 h 6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22"/>
                  <a:gd name="T70" fmla="*/ 0 h 68"/>
                  <a:gd name="T71" fmla="*/ 222 w 222"/>
                  <a:gd name="T72" fmla="*/ 68 h 68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22" h="68">
                    <a:moveTo>
                      <a:pt x="2" y="10"/>
                    </a:moveTo>
                    <a:lnTo>
                      <a:pt x="25" y="4"/>
                    </a:lnTo>
                    <a:lnTo>
                      <a:pt x="45" y="0"/>
                    </a:lnTo>
                    <a:lnTo>
                      <a:pt x="68" y="0"/>
                    </a:lnTo>
                    <a:lnTo>
                      <a:pt x="90" y="3"/>
                    </a:lnTo>
                    <a:lnTo>
                      <a:pt x="119" y="10"/>
                    </a:lnTo>
                    <a:lnTo>
                      <a:pt x="147" y="18"/>
                    </a:lnTo>
                    <a:lnTo>
                      <a:pt x="174" y="26"/>
                    </a:lnTo>
                    <a:lnTo>
                      <a:pt x="195" y="35"/>
                    </a:lnTo>
                    <a:lnTo>
                      <a:pt x="212" y="42"/>
                    </a:lnTo>
                    <a:lnTo>
                      <a:pt x="221" y="67"/>
                    </a:lnTo>
                    <a:lnTo>
                      <a:pt x="205" y="57"/>
                    </a:lnTo>
                    <a:lnTo>
                      <a:pt x="194" y="52"/>
                    </a:lnTo>
                    <a:lnTo>
                      <a:pt x="177" y="45"/>
                    </a:lnTo>
                    <a:lnTo>
                      <a:pt x="161" y="40"/>
                    </a:lnTo>
                    <a:lnTo>
                      <a:pt x="145" y="36"/>
                    </a:lnTo>
                    <a:lnTo>
                      <a:pt x="120" y="30"/>
                    </a:lnTo>
                    <a:lnTo>
                      <a:pt x="91" y="25"/>
                    </a:lnTo>
                    <a:lnTo>
                      <a:pt x="65" y="22"/>
                    </a:lnTo>
                    <a:lnTo>
                      <a:pt x="43" y="24"/>
                    </a:lnTo>
                    <a:lnTo>
                      <a:pt x="17" y="27"/>
                    </a:lnTo>
                    <a:lnTo>
                      <a:pt x="0" y="32"/>
                    </a:lnTo>
                    <a:lnTo>
                      <a:pt x="2" y="10"/>
                    </a:lnTo>
                  </a:path>
                </a:pathLst>
              </a:custGeom>
              <a:solidFill>
                <a:srgbClr val="FFCC66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  <p:sp>
            <p:nvSpPr>
              <p:cNvPr id="10" name="Freeform 9"/>
              <p:cNvSpPr>
                <a:spLocks/>
              </p:cNvSpPr>
              <p:nvPr/>
            </p:nvSpPr>
            <p:spPr bwMode="auto">
              <a:xfrm>
                <a:off x="2425" y="3139"/>
                <a:ext cx="204" cy="559"/>
              </a:xfrm>
              <a:custGeom>
                <a:avLst/>
                <a:gdLst>
                  <a:gd name="T0" fmla="*/ 2147483647 w 32"/>
                  <a:gd name="T1" fmla="*/ 2147483647 h 74"/>
                  <a:gd name="T2" fmla="*/ 2147483647 w 32"/>
                  <a:gd name="T3" fmla="*/ 2147483647 h 74"/>
                  <a:gd name="T4" fmla="*/ 2147483647 w 32"/>
                  <a:gd name="T5" fmla="*/ 2147483647 h 74"/>
                  <a:gd name="T6" fmla="*/ 2147483647 w 32"/>
                  <a:gd name="T7" fmla="*/ 2147483647 h 74"/>
                  <a:gd name="T8" fmla="*/ 2147483647 w 32"/>
                  <a:gd name="T9" fmla="*/ 2147483647 h 74"/>
                  <a:gd name="T10" fmla="*/ 2147483647 w 32"/>
                  <a:gd name="T11" fmla="*/ 2147483647 h 74"/>
                  <a:gd name="T12" fmla="*/ 1112992053 w 32"/>
                  <a:gd name="T13" fmla="*/ 2147483647 h 74"/>
                  <a:gd name="T14" fmla="*/ 0 w 32"/>
                  <a:gd name="T15" fmla="*/ 0 h 74"/>
                  <a:gd name="T16" fmla="*/ 103577304 w 32"/>
                  <a:gd name="T17" fmla="*/ 2147483647 h 74"/>
                  <a:gd name="T18" fmla="*/ 1216556276 w 32"/>
                  <a:gd name="T19" fmla="*/ 2147483647 h 74"/>
                  <a:gd name="T20" fmla="*/ 2147483647 w 32"/>
                  <a:gd name="T21" fmla="*/ 2147483647 h 7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2"/>
                  <a:gd name="T34" fmla="*/ 0 h 74"/>
                  <a:gd name="T35" fmla="*/ 32 w 32"/>
                  <a:gd name="T36" fmla="*/ 74 h 7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2" h="74">
                    <a:moveTo>
                      <a:pt x="29" y="73"/>
                    </a:moveTo>
                    <a:lnTo>
                      <a:pt x="31" y="65"/>
                    </a:lnTo>
                    <a:lnTo>
                      <a:pt x="31" y="52"/>
                    </a:lnTo>
                    <a:lnTo>
                      <a:pt x="31" y="37"/>
                    </a:lnTo>
                    <a:lnTo>
                      <a:pt x="29" y="24"/>
                    </a:lnTo>
                    <a:lnTo>
                      <a:pt x="28" y="11"/>
                    </a:lnTo>
                    <a:lnTo>
                      <a:pt x="10" y="6"/>
                    </a:lnTo>
                    <a:lnTo>
                      <a:pt x="0" y="0"/>
                    </a:lnTo>
                    <a:lnTo>
                      <a:pt x="1" y="17"/>
                    </a:lnTo>
                    <a:lnTo>
                      <a:pt x="11" y="47"/>
                    </a:lnTo>
                    <a:lnTo>
                      <a:pt x="29" y="73"/>
                    </a:lnTo>
                  </a:path>
                </a:pathLst>
              </a:custGeom>
              <a:solidFill>
                <a:srgbClr val="FFFF00"/>
              </a:solidFill>
              <a:ln w="12700" cap="rnd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  <p:sp>
            <p:nvSpPr>
              <p:cNvPr id="11" name="Freeform 10"/>
              <p:cNvSpPr>
                <a:spLocks/>
              </p:cNvSpPr>
              <p:nvPr/>
            </p:nvSpPr>
            <p:spPr bwMode="auto">
              <a:xfrm>
                <a:off x="2278" y="2542"/>
                <a:ext cx="319" cy="733"/>
              </a:xfrm>
              <a:custGeom>
                <a:avLst/>
                <a:gdLst>
                  <a:gd name="T0" fmla="*/ 2147483647 w 50"/>
                  <a:gd name="T1" fmla="*/ 2147483647 h 97"/>
                  <a:gd name="T2" fmla="*/ 2147483647 w 50"/>
                  <a:gd name="T3" fmla="*/ 2147483647 h 97"/>
                  <a:gd name="T4" fmla="*/ 2147483647 w 50"/>
                  <a:gd name="T5" fmla="*/ 2147483647 h 97"/>
                  <a:gd name="T6" fmla="*/ 1891444643 w 50"/>
                  <a:gd name="T7" fmla="*/ 2147483647 h 97"/>
                  <a:gd name="T8" fmla="*/ 999067680 w 50"/>
                  <a:gd name="T9" fmla="*/ 2147483647 h 97"/>
                  <a:gd name="T10" fmla="*/ 0 w 50"/>
                  <a:gd name="T11" fmla="*/ 0 h 97"/>
                  <a:gd name="T12" fmla="*/ 104131291 w 50"/>
                  <a:gd name="T13" fmla="*/ 2147483647 h 97"/>
                  <a:gd name="T14" fmla="*/ 104131291 w 50"/>
                  <a:gd name="T15" fmla="*/ 2147483647 h 97"/>
                  <a:gd name="T16" fmla="*/ 664357466 w 50"/>
                  <a:gd name="T17" fmla="*/ 2147483647 h 97"/>
                  <a:gd name="T18" fmla="*/ 1227150262 w 50"/>
                  <a:gd name="T19" fmla="*/ 2147483647 h 97"/>
                  <a:gd name="T20" fmla="*/ 1454768177 w 50"/>
                  <a:gd name="T21" fmla="*/ 2147483647 h 97"/>
                  <a:gd name="T22" fmla="*/ 1891444643 w 50"/>
                  <a:gd name="T23" fmla="*/ 2147483647 h 97"/>
                  <a:gd name="T24" fmla="*/ 2147483647 w 50"/>
                  <a:gd name="T25" fmla="*/ 2147483647 h 97"/>
                  <a:gd name="T26" fmla="*/ 2147483647 w 50"/>
                  <a:gd name="T27" fmla="*/ 2147483647 h 97"/>
                  <a:gd name="T28" fmla="*/ 2147483647 w 50"/>
                  <a:gd name="T29" fmla="*/ 2147483647 h 97"/>
                  <a:gd name="T30" fmla="*/ 2147483647 w 50"/>
                  <a:gd name="T31" fmla="*/ 2147483647 h 97"/>
                  <a:gd name="T32" fmla="*/ 2147483647 w 50"/>
                  <a:gd name="T33" fmla="*/ 2147483647 h 97"/>
                  <a:gd name="T34" fmla="*/ 2147483647 w 50"/>
                  <a:gd name="T35" fmla="*/ 2147483647 h 97"/>
                  <a:gd name="T36" fmla="*/ 2147483647 w 50"/>
                  <a:gd name="T37" fmla="*/ 2147483647 h 9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0"/>
                  <a:gd name="T58" fmla="*/ 0 h 97"/>
                  <a:gd name="T59" fmla="*/ 50 w 50"/>
                  <a:gd name="T60" fmla="*/ 97 h 9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0" h="97">
                    <a:moveTo>
                      <a:pt x="38" y="17"/>
                    </a:moveTo>
                    <a:lnTo>
                      <a:pt x="35" y="15"/>
                    </a:lnTo>
                    <a:lnTo>
                      <a:pt x="27" y="15"/>
                    </a:lnTo>
                    <a:lnTo>
                      <a:pt x="17" y="10"/>
                    </a:lnTo>
                    <a:lnTo>
                      <a:pt x="9" y="5"/>
                    </a:lnTo>
                    <a:lnTo>
                      <a:pt x="0" y="0"/>
                    </a:lnTo>
                    <a:lnTo>
                      <a:pt x="1" y="17"/>
                    </a:lnTo>
                    <a:lnTo>
                      <a:pt x="1" y="30"/>
                    </a:lnTo>
                    <a:lnTo>
                      <a:pt x="6" y="38"/>
                    </a:lnTo>
                    <a:lnTo>
                      <a:pt x="11" y="49"/>
                    </a:lnTo>
                    <a:lnTo>
                      <a:pt x="13" y="62"/>
                    </a:lnTo>
                    <a:lnTo>
                      <a:pt x="17" y="70"/>
                    </a:lnTo>
                    <a:lnTo>
                      <a:pt x="22" y="80"/>
                    </a:lnTo>
                    <a:lnTo>
                      <a:pt x="32" y="86"/>
                    </a:lnTo>
                    <a:lnTo>
                      <a:pt x="49" y="96"/>
                    </a:lnTo>
                    <a:lnTo>
                      <a:pt x="43" y="58"/>
                    </a:lnTo>
                    <a:lnTo>
                      <a:pt x="43" y="49"/>
                    </a:lnTo>
                    <a:lnTo>
                      <a:pt x="39" y="31"/>
                    </a:lnTo>
                    <a:lnTo>
                      <a:pt x="38" y="17"/>
                    </a:lnTo>
                  </a:path>
                </a:pathLst>
              </a:custGeom>
              <a:solidFill>
                <a:schemeClr val="accent2"/>
              </a:solidFill>
              <a:ln w="12700" cap="rnd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  <p:sp>
            <p:nvSpPr>
              <p:cNvPr id="12" name="Freeform 11"/>
              <p:cNvSpPr>
                <a:spLocks/>
              </p:cNvSpPr>
              <p:nvPr/>
            </p:nvSpPr>
            <p:spPr bwMode="auto">
              <a:xfrm>
                <a:off x="1595" y="2157"/>
                <a:ext cx="823" cy="982"/>
              </a:xfrm>
              <a:custGeom>
                <a:avLst/>
                <a:gdLst>
                  <a:gd name="T0" fmla="*/ 2014640984 w 129"/>
                  <a:gd name="T1" fmla="*/ 2147483647 h 130"/>
                  <a:gd name="T2" fmla="*/ 455561750 w 129"/>
                  <a:gd name="T3" fmla="*/ 2147483647 h 130"/>
                  <a:gd name="T4" fmla="*/ 104107869 w 129"/>
                  <a:gd name="T5" fmla="*/ 2147483647 h 130"/>
                  <a:gd name="T6" fmla="*/ 0 w 129"/>
                  <a:gd name="T7" fmla="*/ 2147483647 h 130"/>
                  <a:gd name="T8" fmla="*/ 332100784 w 129"/>
                  <a:gd name="T9" fmla="*/ 2147483647 h 130"/>
                  <a:gd name="T10" fmla="*/ 787662228 w 129"/>
                  <a:gd name="T11" fmla="*/ 635745172 h 130"/>
                  <a:gd name="T12" fmla="*/ 2147483647 w 129"/>
                  <a:gd name="T13" fmla="*/ 0 h 130"/>
                  <a:gd name="T14" fmla="*/ 2147483647 w 129"/>
                  <a:gd name="T15" fmla="*/ 635745172 h 130"/>
                  <a:gd name="T16" fmla="*/ 2147483647 w 129"/>
                  <a:gd name="T17" fmla="*/ 2147483647 h 130"/>
                  <a:gd name="T18" fmla="*/ 2147483647 w 129"/>
                  <a:gd name="T19" fmla="*/ 2147483647 h 130"/>
                  <a:gd name="T20" fmla="*/ 2147483647 w 129"/>
                  <a:gd name="T21" fmla="*/ 2147483647 h 130"/>
                  <a:gd name="T22" fmla="*/ 2147483647 w 129"/>
                  <a:gd name="T23" fmla="*/ 2147483647 h 130"/>
                  <a:gd name="T24" fmla="*/ 2147483647 w 129"/>
                  <a:gd name="T25" fmla="*/ 2147483647 h 130"/>
                  <a:gd name="T26" fmla="*/ 2147483647 w 129"/>
                  <a:gd name="T27" fmla="*/ 2147483647 h 130"/>
                  <a:gd name="T28" fmla="*/ 2147483647 w 129"/>
                  <a:gd name="T29" fmla="*/ 2147483647 h 130"/>
                  <a:gd name="T30" fmla="*/ 2147483647 w 129"/>
                  <a:gd name="T31" fmla="*/ 2147483647 h 130"/>
                  <a:gd name="T32" fmla="*/ 2147483647 w 129"/>
                  <a:gd name="T33" fmla="*/ 2147483647 h 130"/>
                  <a:gd name="T34" fmla="*/ 2147483647 w 129"/>
                  <a:gd name="T35" fmla="*/ 2147483647 h 130"/>
                  <a:gd name="T36" fmla="*/ 2147483647 w 129"/>
                  <a:gd name="T37" fmla="*/ 2147483647 h 130"/>
                  <a:gd name="T38" fmla="*/ 2147483647 w 129"/>
                  <a:gd name="T39" fmla="*/ 2147483647 h 130"/>
                  <a:gd name="T40" fmla="*/ 2014640984 w 129"/>
                  <a:gd name="T41" fmla="*/ 2147483647 h 13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29"/>
                  <a:gd name="T64" fmla="*/ 0 h 130"/>
                  <a:gd name="T65" fmla="*/ 129 w 129"/>
                  <a:gd name="T66" fmla="*/ 130 h 13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29" h="130">
                    <a:moveTo>
                      <a:pt x="18" y="114"/>
                    </a:moveTo>
                    <a:lnTo>
                      <a:pt x="4" y="87"/>
                    </a:lnTo>
                    <a:lnTo>
                      <a:pt x="1" y="79"/>
                    </a:lnTo>
                    <a:lnTo>
                      <a:pt x="0" y="61"/>
                    </a:lnTo>
                    <a:lnTo>
                      <a:pt x="3" y="15"/>
                    </a:lnTo>
                    <a:lnTo>
                      <a:pt x="7" y="1"/>
                    </a:lnTo>
                    <a:lnTo>
                      <a:pt x="23" y="0"/>
                    </a:lnTo>
                    <a:lnTo>
                      <a:pt x="59" y="1"/>
                    </a:lnTo>
                    <a:lnTo>
                      <a:pt x="88" y="9"/>
                    </a:lnTo>
                    <a:lnTo>
                      <a:pt x="111" y="25"/>
                    </a:lnTo>
                    <a:lnTo>
                      <a:pt x="111" y="29"/>
                    </a:lnTo>
                    <a:lnTo>
                      <a:pt x="107" y="47"/>
                    </a:lnTo>
                    <a:lnTo>
                      <a:pt x="111" y="79"/>
                    </a:lnTo>
                    <a:lnTo>
                      <a:pt x="119" y="105"/>
                    </a:lnTo>
                    <a:lnTo>
                      <a:pt x="128" y="129"/>
                    </a:lnTo>
                    <a:lnTo>
                      <a:pt x="112" y="127"/>
                    </a:lnTo>
                    <a:lnTo>
                      <a:pt x="96" y="121"/>
                    </a:lnTo>
                    <a:lnTo>
                      <a:pt x="78" y="114"/>
                    </a:lnTo>
                    <a:lnTo>
                      <a:pt x="63" y="114"/>
                    </a:lnTo>
                    <a:lnTo>
                      <a:pt x="41" y="112"/>
                    </a:lnTo>
                    <a:lnTo>
                      <a:pt x="18" y="114"/>
                    </a:lnTo>
                  </a:path>
                </a:pathLst>
              </a:custGeom>
              <a:solidFill>
                <a:schemeClr val="accent2"/>
              </a:solidFill>
              <a:ln w="12700" cap="rnd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  <p:sp>
            <p:nvSpPr>
              <p:cNvPr id="13" name="Freeform 12"/>
              <p:cNvSpPr>
                <a:spLocks/>
              </p:cNvSpPr>
              <p:nvPr/>
            </p:nvSpPr>
            <p:spPr bwMode="auto">
              <a:xfrm>
                <a:off x="1372" y="2081"/>
                <a:ext cx="262" cy="756"/>
              </a:xfrm>
              <a:custGeom>
                <a:avLst/>
                <a:gdLst>
                  <a:gd name="T0" fmla="*/ 0 w 41"/>
                  <a:gd name="T1" fmla="*/ 0 h 100"/>
                  <a:gd name="T2" fmla="*/ 675759759 w 41"/>
                  <a:gd name="T3" fmla="*/ 1855926937 h 100"/>
                  <a:gd name="T4" fmla="*/ 1242765583 w 41"/>
                  <a:gd name="T5" fmla="*/ 2147483647 h 100"/>
                  <a:gd name="T6" fmla="*/ 1582144051 w 41"/>
                  <a:gd name="T7" fmla="*/ 2147483647 h 100"/>
                  <a:gd name="T8" fmla="*/ 1938070075 w 41"/>
                  <a:gd name="T9" fmla="*/ 2147483647 h 100"/>
                  <a:gd name="T10" fmla="*/ 2147483647 w 41"/>
                  <a:gd name="T11" fmla="*/ 2147483647 h 100"/>
                  <a:gd name="T12" fmla="*/ 2147483647 w 41"/>
                  <a:gd name="T13" fmla="*/ 2147483647 h 100"/>
                  <a:gd name="T14" fmla="*/ 2147483647 w 41"/>
                  <a:gd name="T15" fmla="*/ 2147483647 h 100"/>
                  <a:gd name="T16" fmla="*/ 2147483647 w 41"/>
                  <a:gd name="T17" fmla="*/ 2147483647 h 100"/>
                  <a:gd name="T18" fmla="*/ 2147483647 w 41"/>
                  <a:gd name="T19" fmla="*/ 2147483647 h 100"/>
                  <a:gd name="T20" fmla="*/ 2147483647 w 41"/>
                  <a:gd name="T21" fmla="*/ 2147483647 h 100"/>
                  <a:gd name="T22" fmla="*/ 2147483647 w 41"/>
                  <a:gd name="T23" fmla="*/ 2147483647 h 100"/>
                  <a:gd name="T24" fmla="*/ 2147483647 w 41"/>
                  <a:gd name="T25" fmla="*/ 2147483647 h 100"/>
                  <a:gd name="T26" fmla="*/ 2147483647 w 41"/>
                  <a:gd name="T27" fmla="*/ 2147483647 h 100"/>
                  <a:gd name="T28" fmla="*/ 2147483647 w 41"/>
                  <a:gd name="T29" fmla="*/ 2147483647 h 100"/>
                  <a:gd name="T30" fmla="*/ 2147483647 w 41"/>
                  <a:gd name="T31" fmla="*/ 2147483647 h 100"/>
                  <a:gd name="T32" fmla="*/ 2147483647 w 41"/>
                  <a:gd name="T33" fmla="*/ 2147483647 h 100"/>
                  <a:gd name="T34" fmla="*/ 1473807270 w 41"/>
                  <a:gd name="T35" fmla="*/ 2147483647 h 100"/>
                  <a:gd name="T36" fmla="*/ 1137433954 w 41"/>
                  <a:gd name="T37" fmla="*/ 2147483647 h 100"/>
                  <a:gd name="T38" fmla="*/ 906395539 w 41"/>
                  <a:gd name="T39" fmla="*/ 2147483647 h 100"/>
                  <a:gd name="T40" fmla="*/ 675759759 w 41"/>
                  <a:gd name="T41" fmla="*/ 2147483647 h 100"/>
                  <a:gd name="T42" fmla="*/ 0 w 41"/>
                  <a:gd name="T43" fmla="*/ 2147483647 h 100"/>
                  <a:gd name="T44" fmla="*/ 0 w 41"/>
                  <a:gd name="T45" fmla="*/ 0 h 10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41"/>
                  <a:gd name="T70" fmla="*/ 0 h 100"/>
                  <a:gd name="T71" fmla="*/ 41 w 41"/>
                  <a:gd name="T72" fmla="*/ 100 h 10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41" h="100">
                    <a:moveTo>
                      <a:pt x="0" y="0"/>
                    </a:moveTo>
                    <a:lnTo>
                      <a:pt x="6" y="3"/>
                    </a:lnTo>
                    <a:lnTo>
                      <a:pt x="11" y="6"/>
                    </a:lnTo>
                    <a:lnTo>
                      <a:pt x="14" y="8"/>
                    </a:lnTo>
                    <a:lnTo>
                      <a:pt x="17" y="9"/>
                    </a:lnTo>
                    <a:lnTo>
                      <a:pt x="21" y="10"/>
                    </a:lnTo>
                    <a:lnTo>
                      <a:pt x="26" y="11"/>
                    </a:lnTo>
                    <a:lnTo>
                      <a:pt x="33" y="12"/>
                    </a:lnTo>
                    <a:lnTo>
                      <a:pt x="40" y="13"/>
                    </a:lnTo>
                    <a:lnTo>
                      <a:pt x="38" y="28"/>
                    </a:lnTo>
                    <a:lnTo>
                      <a:pt x="33" y="49"/>
                    </a:lnTo>
                    <a:lnTo>
                      <a:pt x="33" y="62"/>
                    </a:lnTo>
                    <a:lnTo>
                      <a:pt x="34" y="68"/>
                    </a:lnTo>
                    <a:lnTo>
                      <a:pt x="33" y="75"/>
                    </a:lnTo>
                    <a:lnTo>
                      <a:pt x="35" y="99"/>
                    </a:lnTo>
                    <a:lnTo>
                      <a:pt x="29" y="87"/>
                    </a:lnTo>
                    <a:lnTo>
                      <a:pt x="20" y="69"/>
                    </a:lnTo>
                    <a:lnTo>
                      <a:pt x="13" y="51"/>
                    </a:lnTo>
                    <a:lnTo>
                      <a:pt x="10" y="40"/>
                    </a:lnTo>
                    <a:lnTo>
                      <a:pt x="8" y="35"/>
                    </a:lnTo>
                    <a:lnTo>
                      <a:pt x="6" y="29"/>
                    </a:lnTo>
                    <a:lnTo>
                      <a:pt x="0" y="11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2"/>
              </a:solidFill>
              <a:ln w="12700" cap="rnd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  <p:sp>
            <p:nvSpPr>
              <p:cNvPr id="14" name="Freeform 13"/>
              <p:cNvSpPr>
                <a:spLocks/>
              </p:cNvSpPr>
              <p:nvPr/>
            </p:nvSpPr>
            <p:spPr bwMode="auto">
              <a:xfrm>
                <a:off x="447" y="1968"/>
                <a:ext cx="1225" cy="945"/>
              </a:xfrm>
              <a:custGeom>
                <a:avLst/>
                <a:gdLst>
                  <a:gd name="T0" fmla="*/ 0 w 192"/>
                  <a:gd name="T1" fmla="*/ 2147483647 h 125"/>
                  <a:gd name="T2" fmla="*/ 664485726 w 192"/>
                  <a:gd name="T3" fmla="*/ 2147483647 h 125"/>
                  <a:gd name="T4" fmla="*/ 1227393668 w 192"/>
                  <a:gd name="T5" fmla="*/ 2147483647 h 125"/>
                  <a:gd name="T6" fmla="*/ 2015461643 w 192"/>
                  <a:gd name="T7" fmla="*/ 2147483647 h 125"/>
                  <a:gd name="T8" fmla="*/ 2147483647 w 192"/>
                  <a:gd name="T9" fmla="*/ 2147483647 h 125"/>
                  <a:gd name="T10" fmla="*/ 2147483647 w 192"/>
                  <a:gd name="T11" fmla="*/ 1205289175 h 125"/>
                  <a:gd name="T12" fmla="*/ 2147483647 w 192"/>
                  <a:gd name="T13" fmla="*/ 640736818 h 125"/>
                  <a:gd name="T14" fmla="*/ 2147483647 w 192"/>
                  <a:gd name="T15" fmla="*/ 0 h 125"/>
                  <a:gd name="T16" fmla="*/ 2147483647 w 192"/>
                  <a:gd name="T17" fmla="*/ 0 h 125"/>
                  <a:gd name="T18" fmla="*/ 2147483647 w 192"/>
                  <a:gd name="T19" fmla="*/ 0 h 125"/>
                  <a:gd name="T20" fmla="*/ 2147483647 w 192"/>
                  <a:gd name="T21" fmla="*/ 0 h 125"/>
                  <a:gd name="T22" fmla="*/ 2147483647 w 192"/>
                  <a:gd name="T23" fmla="*/ 1205289175 h 125"/>
                  <a:gd name="T24" fmla="*/ 2147483647 w 192"/>
                  <a:gd name="T25" fmla="*/ 1855927050 h 125"/>
                  <a:gd name="T26" fmla="*/ 2147483647 w 192"/>
                  <a:gd name="T27" fmla="*/ 2147483647 h 125"/>
                  <a:gd name="T28" fmla="*/ 2147483647 w 192"/>
                  <a:gd name="T29" fmla="*/ 2147483647 h 125"/>
                  <a:gd name="T30" fmla="*/ 2147483647 w 192"/>
                  <a:gd name="T31" fmla="*/ 2147483647 h 125"/>
                  <a:gd name="T32" fmla="*/ 2147483647 w 192"/>
                  <a:gd name="T33" fmla="*/ 2147483647 h 125"/>
                  <a:gd name="T34" fmla="*/ 2147483647 w 192"/>
                  <a:gd name="T35" fmla="*/ 2147483647 h 125"/>
                  <a:gd name="T36" fmla="*/ 2147483647 w 192"/>
                  <a:gd name="T37" fmla="*/ 2147483647 h 125"/>
                  <a:gd name="T38" fmla="*/ 2147483647 w 192"/>
                  <a:gd name="T39" fmla="*/ 2147483647 h 125"/>
                  <a:gd name="T40" fmla="*/ 2147483647 w 192"/>
                  <a:gd name="T41" fmla="*/ 2147483647 h 125"/>
                  <a:gd name="T42" fmla="*/ 2147483647 w 192"/>
                  <a:gd name="T43" fmla="*/ 2147483647 h 125"/>
                  <a:gd name="T44" fmla="*/ 2147483647 w 192"/>
                  <a:gd name="T45" fmla="*/ 2147483647 h 125"/>
                  <a:gd name="T46" fmla="*/ 2147483647 w 192"/>
                  <a:gd name="T47" fmla="*/ 2147483647 h 125"/>
                  <a:gd name="T48" fmla="*/ 2147483647 w 192"/>
                  <a:gd name="T49" fmla="*/ 2147483647 h 125"/>
                  <a:gd name="T50" fmla="*/ 2147483647 w 192"/>
                  <a:gd name="T51" fmla="*/ 2147483647 h 125"/>
                  <a:gd name="T52" fmla="*/ 2147483647 w 192"/>
                  <a:gd name="T53" fmla="*/ 2147483647 h 125"/>
                  <a:gd name="T54" fmla="*/ 2147483647 w 192"/>
                  <a:gd name="T55" fmla="*/ 2147483647 h 125"/>
                  <a:gd name="T56" fmla="*/ 2147483647 w 192"/>
                  <a:gd name="T57" fmla="*/ 2147483647 h 125"/>
                  <a:gd name="T58" fmla="*/ 2147483647 w 192"/>
                  <a:gd name="T59" fmla="*/ 2147483647 h 125"/>
                  <a:gd name="T60" fmla="*/ 2147483647 w 192"/>
                  <a:gd name="T61" fmla="*/ 2147483647 h 125"/>
                  <a:gd name="T62" fmla="*/ 2147483647 w 192"/>
                  <a:gd name="T63" fmla="*/ 2147483647 h 125"/>
                  <a:gd name="T64" fmla="*/ 2147483647 w 192"/>
                  <a:gd name="T65" fmla="*/ 2147483647 h 125"/>
                  <a:gd name="T66" fmla="*/ 2147483647 w 192"/>
                  <a:gd name="T67" fmla="*/ 2147483647 h 125"/>
                  <a:gd name="T68" fmla="*/ 2147483647 w 192"/>
                  <a:gd name="T69" fmla="*/ 2147483647 h 125"/>
                  <a:gd name="T70" fmla="*/ 2147483647 w 192"/>
                  <a:gd name="T71" fmla="*/ 2147483647 h 125"/>
                  <a:gd name="T72" fmla="*/ 2147483647 w 192"/>
                  <a:gd name="T73" fmla="*/ 2147483647 h 125"/>
                  <a:gd name="T74" fmla="*/ 2147483647 w 192"/>
                  <a:gd name="T75" fmla="*/ 2147483647 h 125"/>
                  <a:gd name="T76" fmla="*/ 2015461643 w 192"/>
                  <a:gd name="T77" fmla="*/ 2147483647 h 125"/>
                  <a:gd name="T78" fmla="*/ 1787740748 w 192"/>
                  <a:gd name="T79" fmla="*/ 2147483647 h 125"/>
                  <a:gd name="T80" fmla="*/ 1348340330 w 192"/>
                  <a:gd name="T81" fmla="*/ 2147483647 h 125"/>
                  <a:gd name="T82" fmla="*/ 788003254 w 192"/>
                  <a:gd name="T83" fmla="*/ 2147483647 h 125"/>
                  <a:gd name="T84" fmla="*/ 332281042 w 192"/>
                  <a:gd name="T85" fmla="*/ 2147483647 h 125"/>
                  <a:gd name="T86" fmla="*/ 0 w 192"/>
                  <a:gd name="T87" fmla="*/ 2147483647 h 125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92"/>
                  <a:gd name="T133" fmla="*/ 0 h 125"/>
                  <a:gd name="T134" fmla="*/ 192 w 192"/>
                  <a:gd name="T135" fmla="*/ 125 h 125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92" h="125">
                    <a:moveTo>
                      <a:pt x="0" y="21"/>
                    </a:moveTo>
                    <a:lnTo>
                      <a:pt x="6" y="16"/>
                    </a:lnTo>
                    <a:lnTo>
                      <a:pt x="11" y="13"/>
                    </a:lnTo>
                    <a:lnTo>
                      <a:pt x="18" y="10"/>
                    </a:lnTo>
                    <a:lnTo>
                      <a:pt x="29" y="6"/>
                    </a:lnTo>
                    <a:lnTo>
                      <a:pt x="40" y="2"/>
                    </a:lnTo>
                    <a:lnTo>
                      <a:pt x="50" y="1"/>
                    </a:lnTo>
                    <a:lnTo>
                      <a:pt x="60" y="0"/>
                    </a:lnTo>
                    <a:lnTo>
                      <a:pt x="72" y="0"/>
                    </a:lnTo>
                    <a:lnTo>
                      <a:pt x="87" y="0"/>
                    </a:lnTo>
                    <a:lnTo>
                      <a:pt x="100" y="0"/>
                    </a:lnTo>
                    <a:lnTo>
                      <a:pt x="113" y="2"/>
                    </a:lnTo>
                    <a:lnTo>
                      <a:pt x="121" y="3"/>
                    </a:lnTo>
                    <a:lnTo>
                      <a:pt x="132" y="7"/>
                    </a:lnTo>
                    <a:lnTo>
                      <a:pt x="142" y="11"/>
                    </a:lnTo>
                    <a:lnTo>
                      <a:pt x="149" y="15"/>
                    </a:lnTo>
                    <a:lnTo>
                      <a:pt x="154" y="17"/>
                    </a:lnTo>
                    <a:lnTo>
                      <a:pt x="155" y="25"/>
                    </a:lnTo>
                    <a:lnTo>
                      <a:pt x="156" y="29"/>
                    </a:lnTo>
                    <a:lnTo>
                      <a:pt x="157" y="39"/>
                    </a:lnTo>
                    <a:lnTo>
                      <a:pt x="161" y="53"/>
                    </a:lnTo>
                    <a:lnTo>
                      <a:pt x="166" y="67"/>
                    </a:lnTo>
                    <a:lnTo>
                      <a:pt x="173" y="87"/>
                    </a:lnTo>
                    <a:lnTo>
                      <a:pt x="182" y="107"/>
                    </a:lnTo>
                    <a:lnTo>
                      <a:pt x="187" y="117"/>
                    </a:lnTo>
                    <a:lnTo>
                      <a:pt x="191" y="124"/>
                    </a:lnTo>
                    <a:lnTo>
                      <a:pt x="180" y="117"/>
                    </a:lnTo>
                    <a:lnTo>
                      <a:pt x="170" y="110"/>
                    </a:lnTo>
                    <a:lnTo>
                      <a:pt x="156" y="104"/>
                    </a:lnTo>
                    <a:lnTo>
                      <a:pt x="140" y="97"/>
                    </a:lnTo>
                    <a:lnTo>
                      <a:pt x="124" y="92"/>
                    </a:lnTo>
                    <a:lnTo>
                      <a:pt x="109" y="89"/>
                    </a:lnTo>
                    <a:lnTo>
                      <a:pt x="90" y="87"/>
                    </a:lnTo>
                    <a:lnTo>
                      <a:pt x="72" y="86"/>
                    </a:lnTo>
                    <a:lnTo>
                      <a:pt x="54" y="87"/>
                    </a:lnTo>
                    <a:lnTo>
                      <a:pt x="36" y="90"/>
                    </a:lnTo>
                    <a:lnTo>
                      <a:pt x="20" y="95"/>
                    </a:lnTo>
                    <a:lnTo>
                      <a:pt x="20" y="87"/>
                    </a:lnTo>
                    <a:lnTo>
                      <a:pt x="18" y="75"/>
                    </a:lnTo>
                    <a:lnTo>
                      <a:pt x="16" y="62"/>
                    </a:lnTo>
                    <a:lnTo>
                      <a:pt x="12" y="50"/>
                    </a:lnTo>
                    <a:lnTo>
                      <a:pt x="7" y="38"/>
                    </a:lnTo>
                    <a:lnTo>
                      <a:pt x="3" y="28"/>
                    </a:lnTo>
                    <a:lnTo>
                      <a:pt x="0" y="21"/>
                    </a:lnTo>
                  </a:path>
                </a:pathLst>
              </a:custGeom>
              <a:solidFill>
                <a:schemeClr val="accent2"/>
              </a:solidFill>
              <a:ln w="12700" cap="rnd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  <p:sp>
            <p:nvSpPr>
              <p:cNvPr id="15" name="Freeform 14"/>
              <p:cNvSpPr>
                <a:spLocks/>
              </p:cNvSpPr>
              <p:nvPr/>
            </p:nvSpPr>
            <p:spPr bwMode="auto">
              <a:xfrm>
                <a:off x="2520" y="2542"/>
                <a:ext cx="409" cy="733"/>
              </a:xfrm>
              <a:custGeom>
                <a:avLst/>
                <a:gdLst>
                  <a:gd name="T0" fmla="*/ 2147483647 w 64"/>
                  <a:gd name="T1" fmla="*/ 2147483647 h 97"/>
                  <a:gd name="T2" fmla="*/ 2147483647 w 64"/>
                  <a:gd name="T3" fmla="*/ 2147483647 h 97"/>
                  <a:gd name="T4" fmla="*/ 2147483647 w 64"/>
                  <a:gd name="T5" fmla="*/ 2147483647 h 97"/>
                  <a:gd name="T6" fmla="*/ 2147483647 w 64"/>
                  <a:gd name="T7" fmla="*/ 2147483647 h 97"/>
                  <a:gd name="T8" fmla="*/ 1474403806 w 64"/>
                  <a:gd name="T9" fmla="*/ 2147483647 h 97"/>
                  <a:gd name="T10" fmla="*/ 906781607 w 64"/>
                  <a:gd name="T11" fmla="*/ 2147483647 h 97"/>
                  <a:gd name="T12" fmla="*/ 676067475 w 64"/>
                  <a:gd name="T13" fmla="*/ 2147483647 h 97"/>
                  <a:gd name="T14" fmla="*/ 570276813 w 64"/>
                  <a:gd name="T15" fmla="*/ 2147483647 h 97"/>
                  <a:gd name="T16" fmla="*/ 570276813 w 64"/>
                  <a:gd name="T17" fmla="*/ 2147483647 h 97"/>
                  <a:gd name="T18" fmla="*/ 570276813 w 64"/>
                  <a:gd name="T19" fmla="*/ 2147483647 h 97"/>
                  <a:gd name="T20" fmla="*/ 105790535 w 64"/>
                  <a:gd name="T21" fmla="*/ 2147483647 h 97"/>
                  <a:gd name="T22" fmla="*/ 105790535 w 64"/>
                  <a:gd name="T23" fmla="*/ 2147483647 h 97"/>
                  <a:gd name="T24" fmla="*/ 0 w 64"/>
                  <a:gd name="T25" fmla="*/ 2147483647 h 97"/>
                  <a:gd name="T26" fmla="*/ 0 w 64"/>
                  <a:gd name="T27" fmla="*/ 2147483647 h 97"/>
                  <a:gd name="T28" fmla="*/ 0 w 64"/>
                  <a:gd name="T29" fmla="*/ 2147483647 h 97"/>
                  <a:gd name="T30" fmla="*/ 1474403806 w 64"/>
                  <a:gd name="T31" fmla="*/ 1850326220 h 97"/>
                  <a:gd name="T32" fmla="*/ 2147483647 w 64"/>
                  <a:gd name="T33" fmla="*/ 637391934 h 97"/>
                  <a:gd name="T34" fmla="*/ 2147483647 w 64"/>
                  <a:gd name="T35" fmla="*/ 0 h 97"/>
                  <a:gd name="T36" fmla="*/ 2147483647 w 64"/>
                  <a:gd name="T37" fmla="*/ 1201575056 h 97"/>
                  <a:gd name="T38" fmla="*/ 2147483647 w 64"/>
                  <a:gd name="T39" fmla="*/ 2147483647 h 97"/>
                  <a:gd name="T40" fmla="*/ 2147483647 w 64"/>
                  <a:gd name="T41" fmla="*/ 2147483647 h 97"/>
                  <a:gd name="T42" fmla="*/ 2147483647 w 64"/>
                  <a:gd name="T43" fmla="*/ 2147483647 h 97"/>
                  <a:gd name="T44" fmla="*/ 2147483647 w 64"/>
                  <a:gd name="T45" fmla="*/ 2147483647 h 97"/>
                  <a:gd name="T46" fmla="*/ 2147483647 w 64"/>
                  <a:gd name="T47" fmla="*/ 2147483647 h 97"/>
                  <a:gd name="T48" fmla="*/ 2147483647 w 64"/>
                  <a:gd name="T49" fmla="*/ 2147483647 h 97"/>
                  <a:gd name="T50" fmla="*/ 2147483647 w 64"/>
                  <a:gd name="T51" fmla="*/ 2147483647 h 97"/>
                  <a:gd name="T52" fmla="*/ 2147483647 w 64"/>
                  <a:gd name="T53" fmla="*/ 2147483647 h 97"/>
                  <a:gd name="T54" fmla="*/ 2147483647 w 64"/>
                  <a:gd name="T55" fmla="*/ 2147483647 h 9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64"/>
                  <a:gd name="T85" fmla="*/ 0 h 97"/>
                  <a:gd name="T86" fmla="*/ 64 w 64"/>
                  <a:gd name="T87" fmla="*/ 97 h 9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64" h="97">
                    <a:moveTo>
                      <a:pt x="63" y="88"/>
                    </a:moveTo>
                    <a:lnTo>
                      <a:pt x="49" y="85"/>
                    </a:lnTo>
                    <a:lnTo>
                      <a:pt x="37" y="85"/>
                    </a:lnTo>
                    <a:lnTo>
                      <a:pt x="26" y="85"/>
                    </a:lnTo>
                    <a:lnTo>
                      <a:pt x="13" y="89"/>
                    </a:lnTo>
                    <a:lnTo>
                      <a:pt x="8" y="96"/>
                    </a:lnTo>
                    <a:lnTo>
                      <a:pt x="6" y="83"/>
                    </a:lnTo>
                    <a:lnTo>
                      <a:pt x="5" y="77"/>
                    </a:lnTo>
                    <a:lnTo>
                      <a:pt x="5" y="66"/>
                    </a:lnTo>
                    <a:lnTo>
                      <a:pt x="1" y="51"/>
                    </a:lnTo>
                    <a:lnTo>
                      <a:pt x="1" y="39"/>
                    </a:lnTo>
                    <a:lnTo>
                      <a:pt x="0" y="27"/>
                    </a:lnTo>
                    <a:lnTo>
                      <a:pt x="0" y="14"/>
                    </a:lnTo>
                    <a:lnTo>
                      <a:pt x="0" y="6"/>
                    </a:lnTo>
                    <a:lnTo>
                      <a:pt x="13" y="3"/>
                    </a:lnTo>
                    <a:lnTo>
                      <a:pt x="32" y="1"/>
                    </a:lnTo>
                    <a:lnTo>
                      <a:pt x="43" y="0"/>
                    </a:lnTo>
                    <a:lnTo>
                      <a:pt x="60" y="2"/>
                    </a:lnTo>
                    <a:lnTo>
                      <a:pt x="55" y="12"/>
                    </a:lnTo>
                    <a:lnTo>
                      <a:pt x="53" y="22"/>
                    </a:lnTo>
                    <a:lnTo>
                      <a:pt x="53" y="30"/>
                    </a:lnTo>
                    <a:lnTo>
                      <a:pt x="53" y="39"/>
                    </a:lnTo>
                    <a:lnTo>
                      <a:pt x="51" y="48"/>
                    </a:lnTo>
                    <a:lnTo>
                      <a:pt x="53" y="58"/>
                    </a:lnTo>
                    <a:lnTo>
                      <a:pt x="55" y="67"/>
                    </a:lnTo>
                    <a:lnTo>
                      <a:pt x="59" y="77"/>
                    </a:lnTo>
                    <a:lnTo>
                      <a:pt x="63" y="88"/>
                    </a:lnTo>
                  </a:path>
                </a:pathLst>
              </a:custGeom>
              <a:solidFill>
                <a:schemeClr val="accent2"/>
              </a:solidFill>
              <a:ln w="12700" cap="rnd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  <p:sp>
            <p:nvSpPr>
              <p:cNvPr id="16" name="Freeform 15"/>
              <p:cNvSpPr>
                <a:spLocks/>
              </p:cNvSpPr>
              <p:nvPr/>
            </p:nvSpPr>
            <p:spPr bwMode="auto">
              <a:xfrm>
                <a:off x="2578" y="3192"/>
                <a:ext cx="453" cy="431"/>
              </a:xfrm>
              <a:custGeom>
                <a:avLst/>
                <a:gdLst>
                  <a:gd name="T0" fmla="*/ 2147483647 w 71"/>
                  <a:gd name="T1" fmla="*/ 2147483647 h 57"/>
                  <a:gd name="T2" fmla="*/ 2147483647 w 71"/>
                  <a:gd name="T3" fmla="*/ 2147483647 h 57"/>
                  <a:gd name="T4" fmla="*/ 2147483647 w 71"/>
                  <a:gd name="T5" fmla="*/ 2147483647 h 57"/>
                  <a:gd name="T6" fmla="*/ 2147483647 w 71"/>
                  <a:gd name="T7" fmla="*/ 1206827261 h 57"/>
                  <a:gd name="T8" fmla="*/ 2147483647 w 71"/>
                  <a:gd name="T9" fmla="*/ 0 h 57"/>
                  <a:gd name="T10" fmla="*/ 2147483647 w 71"/>
                  <a:gd name="T11" fmla="*/ 0 h 57"/>
                  <a:gd name="T12" fmla="*/ 560379798 w 71"/>
                  <a:gd name="T13" fmla="*/ 1859874899 h 57"/>
                  <a:gd name="T14" fmla="*/ 0 w 71"/>
                  <a:gd name="T15" fmla="*/ 2147483647 h 57"/>
                  <a:gd name="T16" fmla="*/ 104154455 w 71"/>
                  <a:gd name="T17" fmla="*/ 2147483647 h 57"/>
                  <a:gd name="T18" fmla="*/ 104154455 w 71"/>
                  <a:gd name="T19" fmla="*/ 2147483647 h 57"/>
                  <a:gd name="T20" fmla="*/ 104154455 w 71"/>
                  <a:gd name="T21" fmla="*/ 2147483647 h 57"/>
                  <a:gd name="T22" fmla="*/ 228144994 w 71"/>
                  <a:gd name="T23" fmla="*/ 2147483647 h 57"/>
                  <a:gd name="T24" fmla="*/ 332299526 w 71"/>
                  <a:gd name="T25" fmla="*/ 2147483647 h 57"/>
                  <a:gd name="T26" fmla="*/ 664534534 w 71"/>
                  <a:gd name="T27" fmla="*/ 2147483647 h 57"/>
                  <a:gd name="T28" fmla="*/ 1683296438 w 71"/>
                  <a:gd name="T29" fmla="*/ 2147483647 h 57"/>
                  <a:gd name="T30" fmla="*/ 2147483647 w 71"/>
                  <a:gd name="T31" fmla="*/ 2147483647 h 57"/>
                  <a:gd name="T32" fmla="*/ 2147483647 w 71"/>
                  <a:gd name="T33" fmla="*/ 2147483647 h 57"/>
                  <a:gd name="T34" fmla="*/ 2147483647 w 71"/>
                  <a:gd name="T35" fmla="*/ 2147483647 h 57"/>
                  <a:gd name="T36" fmla="*/ 2147483647 w 71"/>
                  <a:gd name="T37" fmla="*/ 2147483647 h 5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1"/>
                  <a:gd name="T58" fmla="*/ 0 h 57"/>
                  <a:gd name="T59" fmla="*/ 71 w 71"/>
                  <a:gd name="T60" fmla="*/ 57 h 5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1" h="57">
                    <a:moveTo>
                      <a:pt x="70" y="52"/>
                    </a:moveTo>
                    <a:lnTo>
                      <a:pt x="61" y="34"/>
                    </a:lnTo>
                    <a:lnTo>
                      <a:pt x="57" y="15"/>
                    </a:lnTo>
                    <a:lnTo>
                      <a:pt x="53" y="2"/>
                    </a:lnTo>
                    <a:lnTo>
                      <a:pt x="39" y="0"/>
                    </a:lnTo>
                    <a:lnTo>
                      <a:pt x="26" y="0"/>
                    </a:lnTo>
                    <a:lnTo>
                      <a:pt x="5" y="3"/>
                    </a:lnTo>
                    <a:lnTo>
                      <a:pt x="0" y="4"/>
                    </a:lnTo>
                    <a:lnTo>
                      <a:pt x="1" y="15"/>
                    </a:lnTo>
                    <a:lnTo>
                      <a:pt x="1" y="28"/>
                    </a:lnTo>
                    <a:lnTo>
                      <a:pt x="1" y="38"/>
                    </a:lnTo>
                    <a:lnTo>
                      <a:pt x="2" y="44"/>
                    </a:lnTo>
                    <a:lnTo>
                      <a:pt x="3" y="53"/>
                    </a:lnTo>
                    <a:lnTo>
                      <a:pt x="6" y="56"/>
                    </a:lnTo>
                    <a:lnTo>
                      <a:pt x="15" y="49"/>
                    </a:lnTo>
                    <a:lnTo>
                      <a:pt x="32" y="48"/>
                    </a:lnTo>
                    <a:lnTo>
                      <a:pt x="47" y="48"/>
                    </a:lnTo>
                    <a:lnTo>
                      <a:pt x="59" y="50"/>
                    </a:lnTo>
                    <a:lnTo>
                      <a:pt x="70" y="52"/>
                    </a:lnTo>
                  </a:path>
                </a:pathLst>
              </a:custGeom>
              <a:solidFill>
                <a:srgbClr val="FFFF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  <p:sp>
            <p:nvSpPr>
              <p:cNvPr id="17" name="Freeform 16"/>
              <p:cNvSpPr>
                <a:spLocks/>
              </p:cNvSpPr>
              <p:nvPr/>
            </p:nvSpPr>
            <p:spPr bwMode="auto">
              <a:xfrm>
                <a:off x="1742" y="2981"/>
                <a:ext cx="842" cy="597"/>
              </a:xfrm>
              <a:custGeom>
                <a:avLst/>
                <a:gdLst>
                  <a:gd name="T0" fmla="*/ 2147483647 w 132"/>
                  <a:gd name="T1" fmla="*/ 2147483647 h 79"/>
                  <a:gd name="T2" fmla="*/ 2147483647 w 132"/>
                  <a:gd name="T3" fmla="*/ 2147483647 h 79"/>
                  <a:gd name="T4" fmla="*/ 2147483647 w 132"/>
                  <a:gd name="T5" fmla="*/ 2147483647 h 79"/>
                  <a:gd name="T6" fmla="*/ 2147483647 w 132"/>
                  <a:gd name="T7" fmla="*/ 2147483647 h 79"/>
                  <a:gd name="T8" fmla="*/ 2147483647 w 132"/>
                  <a:gd name="T9" fmla="*/ 2147483647 h 79"/>
                  <a:gd name="T10" fmla="*/ 2147483647 w 132"/>
                  <a:gd name="T11" fmla="*/ 2147483647 h 79"/>
                  <a:gd name="T12" fmla="*/ 2147483647 w 132"/>
                  <a:gd name="T13" fmla="*/ 2147483647 h 79"/>
                  <a:gd name="T14" fmla="*/ 2147483647 w 132"/>
                  <a:gd name="T15" fmla="*/ 2147483647 h 79"/>
                  <a:gd name="T16" fmla="*/ 2147483647 w 132"/>
                  <a:gd name="T17" fmla="*/ 2147483647 h 79"/>
                  <a:gd name="T18" fmla="*/ 2147483647 w 132"/>
                  <a:gd name="T19" fmla="*/ 2147483647 h 79"/>
                  <a:gd name="T20" fmla="*/ 2147483647 w 132"/>
                  <a:gd name="T21" fmla="*/ 2147483647 h 79"/>
                  <a:gd name="T22" fmla="*/ 2147483647 w 132"/>
                  <a:gd name="T23" fmla="*/ 2147483647 h 79"/>
                  <a:gd name="T24" fmla="*/ 2147483647 w 132"/>
                  <a:gd name="T25" fmla="*/ 0 h 79"/>
                  <a:gd name="T26" fmla="*/ 0 w 132"/>
                  <a:gd name="T27" fmla="*/ 2147483647 h 79"/>
                  <a:gd name="T28" fmla="*/ 1345795432 w 132"/>
                  <a:gd name="T29" fmla="*/ 2147483647 h 79"/>
                  <a:gd name="T30" fmla="*/ 2147483647 w 132"/>
                  <a:gd name="T31" fmla="*/ 2147483647 h 79"/>
                  <a:gd name="T32" fmla="*/ 2147483647 w 132"/>
                  <a:gd name="T33" fmla="*/ 2147483647 h 7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2"/>
                  <a:gd name="T52" fmla="*/ 0 h 79"/>
                  <a:gd name="T53" fmla="*/ 132 w 132"/>
                  <a:gd name="T54" fmla="*/ 79 h 7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2" h="79">
                    <a:moveTo>
                      <a:pt x="24" y="58"/>
                    </a:moveTo>
                    <a:lnTo>
                      <a:pt x="41" y="58"/>
                    </a:lnTo>
                    <a:lnTo>
                      <a:pt x="67" y="58"/>
                    </a:lnTo>
                    <a:lnTo>
                      <a:pt x="96" y="64"/>
                    </a:lnTo>
                    <a:lnTo>
                      <a:pt x="116" y="71"/>
                    </a:lnTo>
                    <a:lnTo>
                      <a:pt x="129" y="78"/>
                    </a:lnTo>
                    <a:lnTo>
                      <a:pt x="131" y="76"/>
                    </a:lnTo>
                    <a:lnTo>
                      <a:pt x="120" y="55"/>
                    </a:lnTo>
                    <a:lnTo>
                      <a:pt x="114" y="34"/>
                    </a:lnTo>
                    <a:lnTo>
                      <a:pt x="106" y="20"/>
                    </a:lnTo>
                    <a:lnTo>
                      <a:pt x="77" y="12"/>
                    </a:lnTo>
                    <a:lnTo>
                      <a:pt x="55" y="4"/>
                    </a:lnTo>
                    <a:lnTo>
                      <a:pt x="20" y="0"/>
                    </a:lnTo>
                    <a:lnTo>
                      <a:pt x="0" y="4"/>
                    </a:lnTo>
                    <a:lnTo>
                      <a:pt x="12" y="30"/>
                    </a:lnTo>
                    <a:lnTo>
                      <a:pt x="20" y="50"/>
                    </a:lnTo>
                    <a:lnTo>
                      <a:pt x="24" y="58"/>
                    </a:lnTo>
                  </a:path>
                </a:pathLst>
              </a:custGeom>
              <a:solidFill>
                <a:srgbClr val="FFFF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  <p:sp>
            <p:nvSpPr>
              <p:cNvPr id="18" name="Freeform 17"/>
              <p:cNvSpPr>
                <a:spLocks/>
              </p:cNvSpPr>
              <p:nvPr/>
            </p:nvSpPr>
            <p:spPr bwMode="auto">
              <a:xfrm>
                <a:off x="594" y="2633"/>
                <a:ext cx="1276" cy="741"/>
              </a:xfrm>
              <a:custGeom>
                <a:avLst/>
                <a:gdLst>
                  <a:gd name="T0" fmla="*/ 0 w 200"/>
                  <a:gd name="T1" fmla="*/ 2147483647 h 98"/>
                  <a:gd name="T2" fmla="*/ 1348078277 w 200"/>
                  <a:gd name="T3" fmla="*/ 2147483647 h 98"/>
                  <a:gd name="T4" fmla="*/ 2147483647 w 200"/>
                  <a:gd name="T5" fmla="*/ 2147483647 h 98"/>
                  <a:gd name="T6" fmla="*/ 2147483647 w 200"/>
                  <a:gd name="T7" fmla="*/ 2147483647 h 98"/>
                  <a:gd name="T8" fmla="*/ 2147483647 w 200"/>
                  <a:gd name="T9" fmla="*/ 2147483647 h 98"/>
                  <a:gd name="T10" fmla="*/ 2147483647 w 200"/>
                  <a:gd name="T11" fmla="*/ 2147483647 h 98"/>
                  <a:gd name="T12" fmla="*/ 2147483647 w 200"/>
                  <a:gd name="T13" fmla="*/ 2147483647 h 98"/>
                  <a:gd name="T14" fmla="*/ 2147483647 w 200"/>
                  <a:gd name="T15" fmla="*/ 2147483647 h 98"/>
                  <a:gd name="T16" fmla="*/ 2147483647 w 200"/>
                  <a:gd name="T17" fmla="*/ 2147483647 h 98"/>
                  <a:gd name="T18" fmla="*/ 2147483647 w 200"/>
                  <a:gd name="T19" fmla="*/ 2147483647 h 98"/>
                  <a:gd name="T20" fmla="*/ 2147483647 w 200"/>
                  <a:gd name="T21" fmla="*/ 2147483647 h 98"/>
                  <a:gd name="T22" fmla="*/ 2147483647 w 200"/>
                  <a:gd name="T23" fmla="*/ 2147483647 h 98"/>
                  <a:gd name="T24" fmla="*/ 2147483647 w 200"/>
                  <a:gd name="T25" fmla="*/ 2147483647 h 98"/>
                  <a:gd name="T26" fmla="*/ 2147483647 w 200"/>
                  <a:gd name="T27" fmla="*/ 641550946 h 98"/>
                  <a:gd name="T28" fmla="*/ 2147483647 w 200"/>
                  <a:gd name="T29" fmla="*/ 0 h 98"/>
                  <a:gd name="T30" fmla="*/ 1891444643 w 200"/>
                  <a:gd name="T31" fmla="*/ 1859607214 h 98"/>
                  <a:gd name="T32" fmla="*/ 0 w 200"/>
                  <a:gd name="T33" fmla="*/ 2147483647 h 98"/>
                  <a:gd name="T34" fmla="*/ 104131291 w 200"/>
                  <a:gd name="T35" fmla="*/ 2147483647 h 98"/>
                  <a:gd name="T36" fmla="*/ 104131291 w 200"/>
                  <a:gd name="T37" fmla="*/ 2147483647 h 98"/>
                  <a:gd name="T38" fmla="*/ 0 w 200"/>
                  <a:gd name="T39" fmla="*/ 2147483647 h 9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200"/>
                  <a:gd name="T61" fmla="*/ 0 h 98"/>
                  <a:gd name="T62" fmla="*/ 200 w 200"/>
                  <a:gd name="T63" fmla="*/ 98 h 98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200" h="98">
                    <a:moveTo>
                      <a:pt x="0" y="62"/>
                    </a:moveTo>
                    <a:lnTo>
                      <a:pt x="12" y="58"/>
                    </a:lnTo>
                    <a:lnTo>
                      <a:pt x="38" y="55"/>
                    </a:lnTo>
                    <a:lnTo>
                      <a:pt x="60" y="55"/>
                    </a:lnTo>
                    <a:lnTo>
                      <a:pt x="86" y="59"/>
                    </a:lnTo>
                    <a:lnTo>
                      <a:pt x="120" y="69"/>
                    </a:lnTo>
                    <a:lnTo>
                      <a:pt x="174" y="86"/>
                    </a:lnTo>
                    <a:lnTo>
                      <a:pt x="199" y="97"/>
                    </a:lnTo>
                    <a:lnTo>
                      <a:pt x="184" y="66"/>
                    </a:lnTo>
                    <a:lnTo>
                      <a:pt x="171" y="43"/>
                    </a:lnTo>
                    <a:lnTo>
                      <a:pt x="164" y="35"/>
                    </a:lnTo>
                    <a:lnTo>
                      <a:pt x="138" y="20"/>
                    </a:lnTo>
                    <a:lnTo>
                      <a:pt x="105" y="7"/>
                    </a:lnTo>
                    <a:lnTo>
                      <a:pt x="67" y="1"/>
                    </a:lnTo>
                    <a:lnTo>
                      <a:pt x="36" y="0"/>
                    </a:lnTo>
                    <a:lnTo>
                      <a:pt x="17" y="3"/>
                    </a:lnTo>
                    <a:lnTo>
                      <a:pt x="0" y="11"/>
                    </a:lnTo>
                    <a:lnTo>
                      <a:pt x="1" y="23"/>
                    </a:lnTo>
                    <a:lnTo>
                      <a:pt x="1" y="47"/>
                    </a:lnTo>
                    <a:lnTo>
                      <a:pt x="0" y="62"/>
                    </a:lnTo>
                  </a:path>
                </a:pathLst>
              </a:custGeom>
              <a:solidFill>
                <a:srgbClr val="FFFF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  <p:sp>
            <p:nvSpPr>
              <p:cNvPr id="19" name="Freeform 18"/>
              <p:cNvSpPr>
                <a:spLocks/>
              </p:cNvSpPr>
              <p:nvPr/>
            </p:nvSpPr>
            <p:spPr bwMode="auto">
              <a:xfrm>
                <a:off x="1449" y="3555"/>
                <a:ext cx="567" cy="378"/>
              </a:xfrm>
              <a:custGeom>
                <a:avLst/>
                <a:gdLst>
                  <a:gd name="T0" fmla="*/ 0 w 89"/>
                  <a:gd name="T1" fmla="*/ 0 h 50"/>
                  <a:gd name="T2" fmla="*/ 328406593 w 89"/>
                  <a:gd name="T3" fmla="*/ 2147483647 h 50"/>
                  <a:gd name="T4" fmla="*/ 1435458602 w 89"/>
                  <a:gd name="T5" fmla="*/ 2147483647 h 50"/>
                  <a:gd name="T6" fmla="*/ 2147483647 w 89"/>
                  <a:gd name="T7" fmla="*/ 2147483647 h 50"/>
                  <a:gd name="T8" fmla="*/ 2147483647 w 89"/>
                  <a:gd name="T9" fmla="*/ 2147483647 h 50"/>
                  <a:gd name="T10" fmla="*/ 2147483647 w 89"/>
                  <a:gd name="T11" fmla="*/ 2147483647 h 50"/>
                  <a:gd name="T12" fmla="*/ 2147483647 w 89"/>
                  <a:gd name="T13" fmla="*/ 2147483647 h 50"/>
                  <a:gd name="T14" fmla="*/ 2147483647 w 89"/>
                  <a:gd name="T15" fmla="*/ 2147483647 h 50"/>
                  <a:gd name="T16" fmla="*/ 2147483647 w 89"/>
                  <a:gd name="T17" fmla="*/ 2147483647 h 50"/>
                  <a:gd name="T18" fmla="*/ 2147483647 w 89"/>
                  <a:gd name="T19" fmla="*/ 2147483647 h 50"/>
                  <a:gd name="T20" fmla="*/ 2147483647 w 89"/>
                  <a:gd name="T21" fmla="*/ 2147483647 h 50"/>
                  <a:gd name="T22" fmla="*/ 2147483647 w 89"/>
                  <a:gd name="T23" fmla="*/ 2147483647 h 50"/>
                  <a:gd name="T24" fmla="*/ 2147483647 w 89"/>
                  <a:gd name="T25" fmla="*/ 2147483647 h 50"/>
                  <a:gd name="T26" fmla="*/ 0 w 89"/>
                  <a:gd name="T27" fmla="*/ 0 h 5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89"/>
                  <a:gd name="T43" fmla="*/ 0 h 50"/>
                  <a:gd name="T44" fmla="*/ 89 w 89"/>
                  <a:gd name="T45" fmla="*/ 50 h 5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89" h="50">
                    <a:moveTo>
                      <a:pt x="0" y="0"/>
                    </a:moveTo>
                    <a:lnTo>
                      <a:pt x="3" y="49"/>
                    </a:lnTo>
                    <a:lnTo>
                      <a:pt x="13" y="43"/>
                    </a:lnTo>
                    <a:lnTo>
                      <a:pt x="21" y="38"/>
                    </a:lnTo>
                    <a:lnTo>
                      <a:pt x="35" y="35"/>
                    </a:lnTo>
                    <a:lnTo>
                      <a:pt x="47" y="38"/>
                    </a:lnTo>
                    <a:lnTo>
                      <a:pt x="61" y="39"/>
                    </a:lnTo>
                    <a:lnTo>
                      <a:pt x="77" y="41"/>
                    </a:lnTo>
                    <a:lnTo>
                      <a:pt x="87" y="36"/>
                    </a:lnTo>
                    <a:lnTo>
                      <a:pt x="88" y="29"/>
                    </a:lnTo>
                    <a:lnTo>
                      <a:pt x="78" y="25"/>
                    </a:lnTo>
                    <a:lnTo>
                      <a:pt x="54" y="11"/>
                    </a:lnTo>
                    <a:lnTo>
                      <a:pt x="29" y="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CC66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  <p:sp>
            <p:nvSpPr>
              <p:cNvPr id="20" name="Freeform 19"/>
              <p:cNvSpPr>
                <a:spLocks/>
              </p:cNvSpPr>
              <p:nvPr/>
            </p:nvSpPr>
            <p:spPr bwMode="auto">
              <a:xfrm>
                <a:off x="505" y="3018"/>
                <a:ext cx="1511" cy="779"/>
              </a:xfrm>
              <a:custGeom>
                <a:avLst/>
                <a:gdLst>
                  <a:gd name="T0" fmla="*/ 1444230616 w 237"/>
                  <a:gd name="T1" fmla="*/ 2147483647 h 103"/>
                  <a:gd name="T2" fmla="*/ 2147483647 w 237"/>
                  <a:gd name="T3" fmla="*/ 1862761431 h 103"/>
                  <a:gd name="T4" fmla="*/ 2147483647 w 237"/>
                  <a:gd name="T5" fmla="*/ 0 h 103"/>
                  <a:gd name="T6" fmla="*/ 2147483647 w 237"/>
                  <a:gd name="T7" fmla="*/ 0 h 103"/>
                  <a:gd name="T8" fmla="*/ 2147483647 w 237"/>
                  <a:gd name="T9" fmla="*/ 652620413 h 103"/>
                  <a:gd name="T10" fmla="*/ 2147483647 w 237"/>
                  <a:gd name="T11" fmla="*/ 1210143681 h 103"/>
                  <a:gd name="T12" fmla="*/ 2147483647 w 237"/>
                  <a:gd name="T13" fmla="*/ 2147483647 h 103"/>
                  <a:gd name="T14" fmla="*/ 2147483647 w 237"/>
                  <a:gd name="T15" fmla="*/ 2147483647 h 103"/>
                  <a:gd name="T16" fmla="*/ 2147483647 w 237"/>
                  <a:gd name="T17" fmla="*/ 2147483647 h 103"/>
                  <a:gd name="T18" fmla="*/ 2147483647 w 237"/>
                  <a:gd name="T19" fmla="*/ 2147483647 h 103"/>
                  <a:gd name="T20" fmla="*/ 2147483647 w 237"/>
                  <a:gd name="T21" fmla="*/ 2147483647 h 103"/>
                  <a:gd name="T22" fmla="*/ 2147483647 w 237"/>
                  <a:gd name="T23" fmla="*/ 2147483647 h 103"/>
                  <a:gd name="T24" fmla="*/ 2147483647 w 237"/>
                  <a:gd name="T25" fmla="*/ 2147483647 h 103"/>
                  <a:gd name="T26" fmla="*/ 2147483647 w 237"/>
                  <a:gd name="T27" fmla="*/ 2147483647 h 103"/>
                  <a:gd name="T28" fmla="*/ 2147483647 w 237"/>
                  <a:gd name="T29" fmla="*/ 2147483647 h 103"/>
                  <a:gd name="T30" fmla="*/ 2147483647 w 237"/>
                  <a:gd name="T31" fmla="*/ 2147483647 h 103"/>
                  <a:gd name="T32" fmla="*/ 2147483647 w 237"/>
                  <a:gd name="T33" fmla="*/ 2147483647 h 103"/>
                  <a:gd name="T34" fmla="*/ 2147483647 w 237"/>
                  <a:gd name="T35" fmla="*/ 2147483647 h 103"/>
                  <a:gd name="T36" fmla="*/ 2147483647 w 237"/>
                  <a:gd name="T37" fmla="*/ 2147483647 h 103"/>
                  <a:gd name="T38" fmla="*/ 2147483647 w 237"/>
                  <a:gd name="T39" fmla="*/ 2147483647 h 103"/>
                  <a:gd name="T40" fmla="*/ 2147483647 w 237"/>
                  <a:gd name="T41" fmla="*/ 2147483647 h 103"/>
                  <a:gd name="T42" fmla="*/ 2147483647 w 237"/>
                  <a:gd name="T43" fmla="*/ 2147483647 h 103"/>
                  <a:gd name="T44" fmla="*/ 0 w 237"/>
                  <a:gd name="T45" fmla="*/ 2147483647 h 103"/>
                  <a:gd name="T46" fmla="*/ 103619916 w 237"/>
                  <a:gd name="T47" fmla="*/ 2147483647 h 103"/>
                  <a:gd name="T48" fmla="*/ 557074265 w 237"/>
                  <a:gd name="T49" fmla="*/ 2147483647 h 103"/>
                  <a:gd name="T50" fmla="*/ 660631574 w 237"/>
                  <a:gd name="T51" fmla="*/ 2147483647 h 103"/>
                  <a:gd name="T52" fmla="*/ 990776292 w 237"/>
                  <a:gd name="T53" fmla="*/ 2147483647 h 103"/>
                  <a:gd name="T54" fmla="*/ 1340137152 w 237"/>
                  <a:gd name="T55" fmla="*/ 2147483647 h 103"/>
                  <a:gd name="T56" fmla="*/ 1444230616 w 237"/>
                  <a:gd name="T57" fmla="*/ 2147483647 h 103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37"/>
                  <a:gd name="T88" fmla="*/ 0 h 103"/>
                  <a:gd name="T89" fmla="*/ 237 w 237"/>
                  <a:gd name="T90" fmla="*/ 103 h 103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37" h="103">
                    <a:moveTo>
                      <a:pt x="13" y="7"/>
                    </a:moveTo>
                    <a:lnTo>
                      <a:pt x="29" y="3"/>
                    </a:lnTo>
                    <a:lnTo>
                      <a:pt x="45" y="0"/>
                    </a:lnTo>
                    <a:lnTo>
                      <a:pt x="61" y="0"/>
                    </a:lnTo>
                    <a:lnTo>
                      <a:pt x="75" y="1"/>
                    </a:lnTo>
                    <a:lnTo>
                      <a:pt x="88" y="2"/>
                    </a:lnTo>
                    <a:lnTo>
                      <a:pt x="105" y="6"/>
                    </a:lnTo>
                    <a:lnTo>
                      <a:pt x="144" y="16"/>
                    </a:lnTo>
                    <a:lnTo>
                      <a:pt x="165" y="22"/>
                    </a:lnTo>
                    <a:lnTo>
                      <a:pt x="199" y="34"/>
                    </a:lnTo>
                    <a:lnTo>
                      <a:pt x="215" y="42"/>
                    </a:lnTo>
                    <a:lnTo>
                      <a:pt x="236" y="102"/>
                    </a:lnTo>
                    <a:lnTo>
                      <a:pt x="232" y="97"/>
                    </a:lnTo>
                    <a:lnTo>
                      <a:pt x="224" y="93"/>
                    </a:lnTo>
                    <a:lnTo>
                      <a:pt x="211" y="86"/>
                    </a:lnTo>
                    <a:lnTo>
                      <a:pt x="192" y="80"/>
                    </a:lnTo>
                    <a:lnTo>
                      <a:pt x="169" y="74"/>
                    </a:lnTo>
                    <a:lnTo>
                      <a:pt x="138" y="68"/>
                    </a:lnTo>
                    <a:lnTo>
                      <a:pt x="115" y="66"/>
                    </a:lnTo>
                    <a:lnTo>
                      <a:pt x="86" y="65"/>
                    </a:lnTo>
                    <a:lnTo>
                      <a:pt x="54" y="70"/>
                    </a:lnTo>
                    <a:lnTo>
                      <a:pt x="23" y="76"/>
                    </a:lnTo>
                    <a:lnTo>
                      <a:pt x="0" y="82"/>
                    </a:lnTo>
                    <a:lnTo>
                      <a:pt x="1" y="74"/>
                    </a:lnTo>
                    <a:lnTo>
                      <a:pt x="5" y="61"/>
                    </a:lnTo>
                    <a:lnTo>
                      <a:pt x="6" y="51"/>
                    </a:lnTo>
                    <a:lnTo>
                      <a:pt x="9" y="37"/>
                    </a:lnTo>
                    <a:lnTo>
                      <a:pt x="12" y="24"/>
                    </a:lnTo>
                    <a:lnTo>
                      <a:pt x="13" y="7"/>
                    </a:lnTo>
                  </a:path>
                </a:pathLst>
              </a:custGeom>
              <a:solidFill>
                <a:srgbClr val="FFFF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2501" y="3887"/>
                <a:ext cx="185" cy="212"/>
              </a:xfrm>
              <a:custGeom>
                <a:avLst/>
                <a:gdLst>
                  <a:gd name="T0" fmla="*/ 1678531454 w 29"/>
                  <a:gd name="T1" fmla="*/ 2147483647 h 28"/>
                  <a:gd name="T2" fmla="*/ 0 w 29"/>
                  <a:gd name="T3" fmla="*/ 0 h 28"/>
                  <a:gd name="T4" fmla="*/ 2147483647 w 29"/>
                  <a:gd name="T5" fmla="*/ 2147483647 h 28"/>
                  <a:gd name="T6" fmla="*/ 2147483647 w 29"/>
                  <a:gd name="T7" fmla="*/ 2147483647 h 28"/>
                  <a:gd name="T8" fmla="*/ 1678531454 w 29"/>
                  <a:gd name="T9" fmla="*/ 2147483647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28"/>
                  <a:gd name="T17" fmla="*/ 29 w 29"/>
                  <a:gd name="T18" fmla="*/ 28 h 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28">
                    <a:moveTo>
                      <a:pt x="15" y="27"/>
                    </a:moveTo>
                    <a:lnTo>
                      <a:pt x="0" y="0"/>
                    </a:lnTo>
                    <a:lnTo>
                      <a:pt x="28" y="11"/>
                    </a:lnTo>
                    <a:lnTo>
                      <a:pt x="26" y="21"/>
                    </a:lnTo>
                    <a:lnTo>
                      <a:pt x="15" y="27"/>
                    </a:lnTo>
                  </a:path>
                </a:pathLst>
              </a:custGeom>
              <a:solidFill>
                <a:srgbClr val="FFCC66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>
                <a:off x="1474" y="3404"/>
                <a:ext cx="1199" cy="635"/>
              </a:xfrm>
              <a:custGeom>
                <a:avLst/>
                <a:gdLst>
                  <a:gd name="T0" fmla="*/ 2147483647 w 188"/>
                  <a:gd name="T1" fmla="*/ 2147483647 h 84"/>
                  <a:gd name="T2" fmla="*/ 2147483647 w 188"/>
                  <a:gd name="T3" fmla="*/ 2147483647 h 84"/>
                  <a:gd name="T4" fmla="*/ 2147483647 w 188"/>
                  <a:gd name="T5" fmla="*/ 2147483647 h 84"/>
                  <a:gd name="T6" fmla="*/ 2147483647 w 188"/>
                  <a:gd name="T7" fmla="*/ 2147483647 h 84"/>
                  <a:gd name="T8" fmla="*/ 2147483647 w 188"/>
                  <a:gd name="T9" fmla="*/ 2147483647 h 84"/>
                  <a:gd name="T10" fmla="*/ 2147483647 w 188"/>
                  <a:gd name="T11" fmla="*/ 2147483647 h 84"/>
                  <a:gd name="T12" fmla="*/ 2147483647 w 188"/>
                  <a:gd name="T13" fmla="*/ 2147483647 h 84"/>
                  <a:gd name="T14" fmla="*/ 2147483647 w 188"/>
                  <a:gd name="T15" fmla="*/ 2147483647 h 84"/>
                  <a:gd name="T16" fmla="*/ 2147483647 w 188"/>
                  <a:gd name="T17" fmla="*/ 2147483647 h 84"/>
                  <a:gd name="T18" fmla="*/ 2147483647 w 188"/>
                  <a:gd name="T19" fmla="*/ 1204833806 h 84"/>
                  <a:gd name="T20" fmla="*/ 2147483647 w 188"/>
                  <a:gd name="T21" fmla="*/ 0 h 84"/>
                  <a:gd name="T22" fmla="*/ 2147483647 w 188"/>
                  <a:gd name="T23" fmla="*/ 0 h 84"/>
                  <a:gd name="T24" fmla="*/ 2147483647 w 188"/>
                  <a:gd name="T25" fmla="*/ 640483990 h 84"/>
                  <a:gd name="T26" fmla="*/ 2147483647 w 188"/>
                  <a:gd name="T27" fmla="*/ 2147483647 h 84"/>
                  <a:gd name="T28" fmla="*/ 2147483647 w 188"/>
                  <a:gd name="T29" fmla="*/ 2147483647 h 84"/>
                  <a:gd name="T30" fmla="*/ 2147483647 w 188"/>
                  <a:gd name="T31" fmla="*/ 2147483647 h 84"/>
                  <a:gd name="T32" fmla="*/ 2147483647 w 188"/>
                  <a:gd name="T33" fmla="*/ 2147483647 h 84"/>
                  <a:gd name="T34" fmla="*/ 2147483647 w 188"/>
                  <a:gd name="T35" fmla="*/ 2147483647 h 84"/>
                  <a:gd name="T36" fmla="*/ 996128060 w 188"/>
                  <a:gd name="T37" fmla="*/ 2147483647 h 84"/>
                  <a:gd name="T38" fmla="*/ 0 w 188"/>
                  <a:gd name="T39" fmla="*/ 2147483647 h 84"/>
                  <a:gd name="T40" fmla="*/ 785376582 w 188"/>
                  <a:gd name="T41" fmla="*/ 2147483647 h 84"/>
                  <a:gd name="T42" fmla="*/ 1885741689 w 188"/>
                  <a:gd name="T43" fmla="*/ 2147483647 h 84"/>
                  <a:gd name="T44" fmla="*/ 2147483647 w 188"/>
                  <a:gd name="T45" fmla="*/ 2147483647 h 84"/>
                  <a:gd name="T46" fmla="*/ 2147483647 w 188"/>
                  <a:gd name="T47" fmla="*/ 2147483647 h 84"/>
                  <a:gd name="T48" fmla="*/ 2147483647 w 188"/>
                  <a:gd name="T49" fmla="*/ 2147483647 h 84"/>
                  <a:gd name="T50" fmla="*/ 2147483647 w 188"/>
                  <a:gd name="T51" fmla="*/ 2147483647 h 84"/>
                  <a:gd name="T52" fmla="*/ 2147483647 w 188"/>
                  <a:gd name="T53" fmla="*/ 2147483647 h 84"/>
                  <a:gd name="T54" fmla="*/ 2147483647 w 188"/>
                  <a:gd name="T55" fmla="*/ 2147483647 h 84"/>
                  <a:gd name="T56" fmla="*/ 2147483647 w 188"/>
                  <a:gd name="T57" fmla="*/ 2147483647 h 84"/>
                  <a:gd name="T58" fmla="*/ 2147483647 w 188"/>
                  <a:gd name="T59" fmla="*/ 2147483647 h 84"/>
                  <a:gd name="T60" fmla="*/ 2147483647 w 188"/>
                  <a:gd name="T61" fmla="*/ 2147483647 h 84"/>
                  <a:gd name="T62" fmla="*/ 2147483647 w 188"/>
                  <a:gd name="T63" fmla="*/ 2147483647 h 84"/>
                  <a:gd name="T64" fmla="*/ 2147483647 w 188"/>
                  <a:gd name="T65" fmla="*/ 2147483647 h 84"/>
                  <a:gd name="T66" fmla="*/ 2147483647 w 188"/>
                  <a:gd name="T67" fmla="*/ 2147483647 h 84"/>
                  <a:gd name="T68" fmla="*/ 2147483647 w 188"/>
                  <a:gd name="T69" fmla="*/ 2147483647 h 8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88"/>
                  <a:gd name="T106" fmla="*/ 0 h 84"/>
                  <a:gd name="T107" fmla="*/ 188 w 188"/>
                  <a:gd name="T108" fmla="*/ 84 h 84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88" h="84">
                    <a:moveTo>
                      <a:pt x="181" y="83"/>
                    </a:moveTo>
                    <a:lnTo>
                      <a:pt x="183" y="69"/>
                    </a:lnTo>
                    <a:lnTo>
                      <a:pt x="187" y="58"/>
                    </a:lnTo>
                    <a:lnTo>
                      <a:pt x="182" y="43"/>
                    </a:lnTo>
                    <a:lnTo>
                      <a:pt x="179" y="30"/>
                    </a:lnTo>
                    <a:lnTo>
                      <a:pt x="174" y="22"/>
                    </a:lnTo>
                    <a:lnTo>
                      <a:pt x="168" y="19"/>
                    </a:lnTo>
                    <a:lnTo>
                      <a:pt x="147" y="10"/>
                    </a:lnTo>
                    <a:lnTo>
                      <a:pt x="128" y="4"/>
                    </a:lnTo>
                    <a:lnTo>
                      <a:pt x="113" y="2"/>
                    </a:lnTo>
                    <a:lnTo>
                      <a:pt x="91" y="0"/>
                    </a:lnTo>
                    <a:lnTo>
                      <a:pt x="73" y="0"/>
                    </a:lnTo>
                    <a:lnTo>
                      <a:pt x="65" y="1"/>
                    </a:lnTo>
                    <a:lnTo>
                      <a:pt x="82" y="50"/>
                    </a:lnTo>
                    <a:lnTo>
                      <a:pt x="82" y="57"/>
                    </a:lnTo>
                    <a:lnTo>
                      <a:pt x="77" y="60"/>
                    </a:lnTo>
                    <a:lnTo>
                      <a:pt x="60" y="59"/>
                    </a:lnTo>
                    <a:lnTo>
                      <a:pt x="24" y="55"/>
                    </a:lnTo>
                    <a:lnTo>
                      <a:pt x="9" y="60"/>
                    </a:lnTo>
                    <a:lnTo>
                      <a:pt x="0" y="68"/>
                    </a:lnTo>
                    <a:lnTo>
                      <a:pt x="7" y="72"/>
                    </a:lnTo>
                    <a:lnTo>
                      <a:pt x="17" y="76"/>
                    </a:lnTo>
                    <a:lnTo>
                      <a:pt x="25" y="79"/>
                    </a:lnTo>
                    <a:lnTo>
                      <a:pt x="40" y="80"/>
                    </a:lnTo>
                    <a:lnTo>
                      <a:pt x="56" y="79"/>
                    </a:lnTo>
                    <a:lnTo>
                      <a:pt x="76" y="74"/>
                    </a:lnTo>
                    <a:lnTo>
                      <a:pt x="100" y="70"/>
                    </a:lnTo>
                    <a:lnTo>
                      <a:pt x="115" y="68"/>
                    </a:lnTo>
                    <a:lnTo>
                      <a:pt x="132" y="65"/>
                    </a:lnTo>
                    <a:lnTo>
                      <a:pt x="146" y="65"/>
                    </a:lnTo>
                    <a:lnTo>
                      <a:pt x="163" y="67"/>
                    </a:lnTo>
                    <a:lnTo>
                      <a:pt x="169" y="70"/>
                    </a:lnTo>
                    <a:lnTo>
                      <a:pt x="175" y="74"/>
                    </a:lnTo>
                    <a:lnTo>
                      <a:pt x="180" y="78"/>
                    </a:lnTo>
                    <a:lnTo>
                      <a:pt x="181" y="83"/>
                    </a:lnTo>
                  </a:path>
                </a:pathLst>
              </a:custGeom>
              <a:solidFill>
                <a:srgbClr val="FFFF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2578" y="3578"/>
                <a:ext cx="542" cy="521"/>
              </a:xfrm>
              <a:custGeom>
                <a:avLst/>
                <a:gdLst>
                  <a:gd name="T0" fmla="*/ 661351172 w 85"/>
                  <a:gd name="T1" fmla="*/ 2147483647 h 69"/>
                  <a:gd name="T2" fmla="*/ 1218985262 w 85"/>
                  <a:gd name="T3" fmla="*/ 633794498 h 69"/>
                  <a:gd name="T4" fmla="*/ 2147483647 w 85"/>
                  <a:gd name="T5" fmla="*/ 0 h 69"/>
                  <a:gd name="T6" fmla="*/ 2147483647 w 85"/>
                  <a:gd name="T7" fmla="*/ 0 h 69"/>
                  <a:gd name="T8" fmla="*/ 2147483647 w 85"/>
                  <a:gd name="T9" fmla="*/ 0 h 69"/>
                  <a:gd name="T10" fmla="*/ 2147483647 w 85"/>
                  <a:gd name="T11" fmla="*/ 1838776296 h 69"/>
                  <a:gd name="T12" fmla="*/ 2147483647 w 85"/>
                  <a:gd name="T13" fmla="*/ 2147483647 h 69"/>
                  <a:gd name="T14" fmla="*/ 2147483647 w 85"/>
                  <a:gd name="T15" fmla="*/ 2147483647 h 69"/>
                  <a:gd name="T16" fmla="*/ 2147483647 w 85"/>
                  <a:gd name="T17" fmla="*/ 2147483647 h 69"/>
                  <a:gd name="T18" fmla="*/ 2147483647 w 85"/>
                  <a:gd name="T19" fmla="*/ 2147483647 h 69"/>
                  <a:gd name="T20" fmla="*/ 2147483647 w 85"/>
                  <a:gd name="T21" fmla="*/ 2147483647 h 69"/>
                  <a:gd name="T22" fmla="*/ 2147483647 w 85"/>
                  <a:gd name="T23" fmla="*/ 2147483647 h 69"/>
                  <a:gd name="T24" fmla="*/ 2147483647 w 85"/>
                  <a:gd name="T25" fmla="*/ 2147483647 h 69"/>
                  <a:gd name="T26" fmla="*/ 2147483647 w 85"/>
                  <a:gd name="T27" fmla="*/ 2147483647 h 69"/>
                  <a:gd name="T28" fmla="*/ 2147483647 w 85"/>
                  <a:gd name="T29" fmla="*/ 2147483647 h 69"/>
                  <a:gd name="T30" fmla="*/ 2147483647 w 85"/>
                  <a:gd name="T31" fmla="*/ 2147483647 h 69"/>
                  <a:gd name="T32" fmla="*/ 2147483647 w 85"/>
                  <a:gd name="T33" fmla="*/ 2147483647 h 69"/>
                  <a:gd name="T34" fmla="*/ 2147483647 w 85"/>
                  <a:gd name="T35" fmla="*/ 2147483647 h 69"/>
                  <a:gd name="T36" fmla="*/ 2147483647 w 85"/>
                  <a:gd name="T37" fmla="*/ 2147483647 h 69"/>
                  <a:gd name="T38" fmla="*/ 2147483647 w 85"/>
                  <a:gd name="T39" fmla="*/ 2147483647 h 69"/>
                  <a:gd name="T40" fmla="*/ 2147483647 w 85"/>
                  <a:gd name="T41" fmla="*/ 2147483647 h 69"/>
                  <a:gd name="T42" fmla="*/ 784359673 w 85"/>
                  <a:gd name="T43" fmla="*/ 2147483647 h 69"/>
                  <a:gd name="T44" fmla="*/ 0 w 85"/>
                  <a:gd name="T45" fmla="*/ 2147483647 h 69"/>
                  <a:gd name="T46" fmla="*/ 226725890 w 85"/>
                  <a:gd name="T47" fmla="*/ 2147483647 h 69"/>
                  <a:gd name="T48" fmla="*/ 661351172 w 85"/>
                  <a:gd name="T49" fmla="*/ 2147483647 h 69"/>
                  <a:gd name="T50" fmla="*/ 992258862 w 85"/>
                  <a:gd name="T51" fmla="*/ 2147483647 h 69"/>
                  <a:gd name="T52" fmla="*/ 1218985262 w 85"/>
                  <a:gd name="T53" fmla="*/ 2147483647 h 69"/>
                  <a:gd name="T54" fmla="*/ 1218985262 w 85"/>
                  <a:gd name="T55" fmla="*/ 2147483647 h 69"/>
                  <a:gd name="T56" fmla="*/ 784359673 w 85"/>
                  <a:gd name="T57" fmla="*/ 2147483647 h 69"/>
                  <a:gd name="T58" fmla="*/ 661351172 w 85"/>
                  <a:gd name="T59" fmla="*/ 2147483647 h 69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85"/>
                  <a:gd name="T91" fmla="*/ 0 h 69"/>
                  <a:gd name="T92" fmla="*/ 85 w 85"/>
                  <a:gd name="T93" fmla="*/ 69 h 69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85" h="69">
                    <a:moveTo>
                      <a:pt x="6" y="5"/>
                    </a:moveTo>
                    <a:lnTo>
                      <a:pt x="11" y="1"/>
                    </a:lnTo>
                    <a:lnTo>
                      <a:pt x="25" y="0"/>
                    </a:lnTo>
                    <a:lnTo>
                      <a:pt x="38" y="0"/>
                    </a:lnTo>
                    <a:lnTo>
                      <a:pt x="51" y="0"/>
                    </a:lnTo>
                    <a:lnTo>
                      <a:pt x="62" y="3"/>
                    </a:lnTo>
                    <a:lnTo>
                      <a:pt x="70" y="5"/>
                    </a:lnTo>
                    <a:lnTo>
                      <a:pt x="72" y="15"/>
                    </a:lnTo>
                    <a:lnTo>
                      <a:pt x="75" y="22"/>
                    </a:lnTo>
                    <a:lnTo>
                      <a:pt x="77" y="29"/>
                    </a:lnTo>
                    <a:lnTo>
                      <a:pt x="80" y="38"/>
                    </a:lnTo>
                    <a:lnTo>
                      <a:pt x="80" y="45"/>
                    </a:lnTo>
                    <a:lnTo>
                      <a:pt x="83" y="58"/>
                    </a:lnTo>
                    <a:lnTo>
                      <a:pt x="84" y="68"/>
                    </a:lnTo>
                    <a:lnTo>
                      <a:pt x="76" y="65"/>
                    </a:lnTo>
                    <a:lnTo>
                      <a:pt x="64" y="63"/>
                    </a:lnTo>
                    <a:lnTo>
                      <a:pt x="55" y="61"/>
                    </a:lnTo>
                    <a:lnTo>
                      <a:pt x="48" y="61"/>
                    </a:lnTo>
                    <a:lnTo>
                      <a:pt x="39" y="63"/>
                    </a:lnTo>
                    <a:lnTo>
                      <a:pt x="28" y="65"/>
                    </a:lnTo>
                    <a:lnTo>
                      <a:pt x="20" y="68"/>
                    </a:lnTo>
                    <a:lnTo>
                      <a:pt x="7" y="68"/>
                    </a:lnTo>
                    <a:lnTo>
                      <a:pt x="0" y="65"/>
                    </a:lnTo>
                    <a:lnTo>
                      <a:pt x="2" y="62"/>
                    </a:lnTo>
                    <a:lnTo>
                      <a:pt x="6" y="58"/>
                    </a:lnTo>
                    <a:lnTo>
                      <a:pt x="9" y="52"/>
                    </a:lnTo>
                    <a:lnTo>
                      <a:pt x="11" y="40"/>
                    </a:lnTo>
                    <a:lnTo>
                      <a:pt x="11" y="28"/>
                    </a:lnTo>
                    <a:lnTo>
                      <a:pt x="7" y="11"/>
                    </a:lnTo>
                    <a:lnTo>
                      <a:pt x="6" y="5"/>
                    </a:lnTo>
                  </a:path>
                </a:pathLst>
              </a:custGeom>
              <a:solidFill>
                <a:srgbClr val="FFFF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  <p:grpSp>
            <p:nvGrpSpPr>
              <p:cNvPr id="24" name="Group 23"/>
              <p:cNvGrpSpPr>
                <a:grpSpLocks/>
              </p:cNvGrpSpPr>
              <p:nvPr/>
            </p:nvGrpSpPr>
            <p:grpSpPr bwMode="auto">
              <a:xfrm>
                <a:off x="358" y="2134"/>
                <a:ext cx="255" cy="1640"/>
                <a:chOff x="358" y="3839"/>
                <a:chExt cx="40" cy="217"/>
              </a:xfrm>
            </p:grpSpPr>
            <p:sp>
              <p:nvSpPr>
                <p:cNvPr id="26" name="Freeform 24"/>
                <p:cNvSpPr>
                  <a:spLocks/>
                </p:cNvSpPr>
                <p:nvPr/>
              </p:nvSpPr>
              <p:spPr bwMode="auto">
                <a:xfrm>
                  <a:off x="358" y="3839"/>
                  <a:ext cx="38" cy="214"/>
                </a:xfrm>
                <a:custGeom>
                  <a:avLst/>
                  <a:gdLst>
                    <a:gd name="T0" fmla="*/ 15 w 38"/>
                    <a:gd name="T1" fmla="*/ 0 h 214"/>
                    <a:gd name="T2" fmla="*/ 22 w 38"/>
                    <a:gd name="T3" fmla="*/ 13 h 214"/>
                    <a:gd name="T4" fmla="*/ 25 w 38"/>
                    <a:gd name="T5" fmla="*/ 21 h 214"/>
                    <a:gd name="T6" fmla="*/ 28 w 38"/>
                    <a:gd name="T7" fmla="*/ 29 h 214"/>
                    <a:gd name="T8" fmla="*/ 30 w 38"/>
                    <a:gd name="T9" fmla="*/ 37 h 214"/>
                    <a:gd name="T10" fmla="*/ 35 w 38"/>
                    <a:gd name="T11" fmla="*/ 57 h 214"/>
                    <a:gd name="T12" fmla="*/ 37 w 38"/>
                    <a:gd name="T13" fmla="*/ 79 h 214"/>
                    <a:gd name="T14" fmla="*/ 37 w 38"/>
                    <a:gd name="T15" fmla="*/ 104 h 214"/>
                    <a:gd name="T16" fmla="*/ 35 w 38"/>
                    <a:gd name="T17" fmla="*/ 124 h 214"/>
                    <a:gd name="T18" fmla="*/ 33 w 38"/>
                    <a:gd name="T19" fmla="*/ 143 h 214"/>
                    <a:gd name="T20" fmla="*/ 29 w 38"/>
                    <a:gd name="T21" fmla="*/ 170 h 214"/>
                    <a:gd name="T22" fmla="*/ 23 w 38"/>
                    <a:gd name="T23" fmla="*/ 197 h 214"/>
                    <a:gd name="T24" fmla="*/ 19 w 38"/>
                    <a:gd name="T25" fmla="*/ 208 h 214"/>
                    <a:gd name="T26" fmla="*/ 0 w 38"/>
                    <a:gd name="T27" fmla="*/ 213 h 214"/>
                    <a:gd name="T28" fmla="*/ 7 w 38"/>
                    <a:gd name="T29" fmla="*/ 188 h 214"/>
                    <a:gd name="T30" fmla="*/ 17 w 38"/>
                    <a:gd name="T31" fmla="*/ 160 h 214"/>
                    <a:gd name="T32" fmla="*/ 22 w 38"/>
                    <a:gd name="T33" fmla="*/ 138 h 214"/>
                    <a:gd name="T34" fmla="*/ 25 w 38"/>
                    <a:gd name="T35" fmla="*/ 118 h 214"/>
                    <a:gd name="T36" fmla="*/ 27 w 38"/>
                    <a:gd name="T37" fmla="*/ 96 h 214"/>
                    <a:gd name="T38" fmla="*/ 27 w 38"/>
                    <a:gd name="T39" fmla="*/ 74 h 214"/>
                    <a:gd name="T40" fmla="*/ 25 w 38"/>
                    <a:gd name="T41" fmla="*/ 49 h 214"/>
                    <a:gd name="T42" fmla="*/ 20 w 38"/>
                    <a:gd name="T43" fmla="*/ 28 h 214"/>
                    <a:gd name="T44" fmla="*/ 15 w 38"/>
                    <a:gd name="T45" fmla="*/ 17 h 214"/>
                    <a:gd name="T46" fmla="*/ 10 w 38"/>
                    <a:gd name="T47" fmla="*/ 4 h 214"/>
                    <a:gd name="T48" fmla="*/ 15 w 38"/>
                    <a:gd name="T49" fmla="*/ 0 h 214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38"/>
                    <a:gd name="T76" fmla="*/ 0 h 214"/>
                    <a:gd name="T77" fmla="*/ 38 w 38"/>
                    <a:gd name="T78" fmla="*/ 214 h 214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38" h="214">
                      <a:moveTo>
                        <a:pt x="15" y="0"/>
                      </a:moveTo>
                      <a:lnTo>
                        <a:pt x="22" y="13"/>
                      </a:lnTo>
                      <a:lnTo>
                        <a:pt x="25" y="21"/>
                      </a:lnTo>
                      <a:lnTo>
                        <a:pt x="28" y="29"/>
                      </a:lnTo>
                      <a:lnTo>
                        <a:pt x="30" y="37"/>
                      </a:lnTo>
                      <a:lnTo>
                        <a:pt x="35" y="57"/>
                      </a:lnTo>
                      <a:lnTo>
                        <a:pt x="37" y="79"/>
                      </a:lnTo>
                      <a:lnTo>
                        <a:pt x="37" y="104"/>
                      </a:lnTo>
                      <a:lnTo>
                        <a:pt x="35" y="124"/>
                      </a:lnTo>
                      <a:lnTo>
                        <a:pt x="33" y="143"/>
                      </a:lnTo>
                      <a:lnTo>
                        <a:pt x="29" y="170"/>
                      </a:lnTo>
                      <a:lnTo>
                        <a:pt x="23" y="197"/>
                      </a:lnTo>
                      <a:lnTo>
                        <a:pt x="19" y="208"/>
                      </a:lnTo>
                      <a:lnTo>
                        <a:pt x="0" y="213"/>
                      </a:lnTo>
                      <a:lnTo>
                        <a:pt x="7" y="188"/>
                      </a:lnTo>
                      <a:lnTo>
                        <a:pt x="17" y="160"/>
                      </a:lnTo>
                      <a:lnTo>
                        <a:pt x="22" y="138"/>
                      </a:lnTo>
                      <a:lnTo>
                        <a:pt x="25" y="118"/>
                      </a:lnTo>
                      <a:lnTo>
                        <a:pt x="27" y="96"/>
                      </a:lnTo>
                      <a:lnTo>
                        <a:pt x="27" y="74"/>
                      </a:lnTo>
                      <a:lnTo>
                        <a:pt x="25" y="49"/>
                      </a:lnTo>
                      <a:lnTo>
                        <a:pt x="20" y="28"/>
                      </a:lnTo>
                      <a:lnTo>
                        <a:pt x="15" y="17"/>
                      </a:lnTo>
                      <a:lnTo>
                        <a:pt x="10" y="4"/>
                      </a:lnTo>
                      <a:lnTo>
                        <a:pt x="15" y="0"/>
                      </a:lnTo>
                    </a:path>
                  </a:pathLst>
                </a:custGeom>
                <a:solidFill>
                  <a:schemeClr val="folHlink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eaLnBrk="0" hangingPunct="0"/>
                  <a:endParaRPr lang="ru-RU"/>
                </a:p>
              </p:txBody>
            </p:sp>
            <p:sp>
              <p:nvSpPr>
                <p:cNvPr id="27" name="Oval 25"/>
                <p:cNvSpPr>
                  <a:spLocks noChangeArrowheads="1"/>
                </p:cNvSpPr>
                <p:nvPr/>
              </p:nvSpPr>
              <p:spPr bwMode="auto">
                <a:xfrm>
                  <a:off x="376" y="3851"/>
                  <a:ext cx="22" cy="18"/>
                </a:xfrm>
                <a:prstGeom prst="ellipse">
                  <a:avLst/>
                </a:prstGeom>
                <a:solidFill>
                  <a:schemeClr val="folHlink"/>
                </a:solidFill>
                <a:ln w="12700">
                  <a:solidFill>
                    <a:srgbClr val="5F5F5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r" eaLnBrk="0" hangingPunct="0"/>
                  <a:endParaRPr lang="ru-RU"/>
                </a:p>
              </p:txBody>
            </p:sp>
            <p:sp>
              <p:nvSpPr>
                <p:cNvPr id="28" name="Oval 26"/>
                <p:cNvSpPr>
                  <a:spLocks noChangeArrowheads="1"/>
                </p:cNvSpPr>
                <p:nvPr/>
              </p:nvSpPr>
              <p:spPr bwMode="auto">
                <a:xfrm>
                  <a:off x="376" y="4037"/>
                  <a:ext cx="20" cy="19"/>
                </a:xfrm>
                <a:prstGeom prst="ellipse">
                  <a:avLst/>
                </a:prstGeom>
                <a:solidFill>
                  <a:schemeClr val="folHlink"/>
                </a:solidFill>
                <a:ln w="12700">
                  <a:solidFill>
                    <a:srgbClr val="5F5F5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r" eaLnBrk="0" hangingPunct="0"/>
                  <a:endParaRPr lang="ru-RU"/>
                </a:p>
              </p:txBody>
            </p:sp>
          </p:grpSp>
          <p:sp>
            <p:nvSpPr>
              <p:cNvPr id="25" name="Freeform 27"/>
              <p:cNvSpPr>
                <a:spLocks/>
              </p:cNvSpPr>
              <p:nvPr/>
            </p:nvSpPr>
            <p:spPr bwMode="auto">
              <a:xfrm>
                <a:off x="435" y="2036"/>
                <a:ext cx="1167" cy="877"/>
              </a:xfrm>
              <a:custGeom>
                <a:avLst/>
                <a:gdLst>
                  <a:gd name="T0" fmla="*/ 0 w 183"/>
                  <a:gd name="T1" fmla="*/ 2147483647 h 116"/>
                  <a:gd name="T2" fmla="*/ 1673955465 w 183"/>
                  <a:gd name="T3" fmla="*/ 2147483647 h 116"/>
                  <a:gd name="T4" fmla="*/ 2147483647 w 183"/>
                  <a:gd name="T5" fmla="*/ 2147483647 h 116"/>
                  <a:gd name="T6" fmla="*/ 2147483647 w 183"/>
                  <a:gd name="T7" fmla="*/ 640906351 h 116"/>
                  <a:gd name="T8" fmla="*/ 2147483647 w 183"/>
                  <a:gd name="T9" fmla="*/ 0 h 116"/>
                  <a:gd name="T10" fmla="*/ 2147483647 w 183"/>
                  <a:gd name="T11" fmla="*/ 0 h 116"/>
                  <a:gd name="T12" fmla="*/ 2147483647 w 183"/>
                  <a:gd name="T13" fmla="*/ 640906351 h 116"/>
                  <a:gd name="T14" fmla="*/ 2147483647 w 183"/>
                  <a:gd name="T15" fmla="*/ 2147483647 h 116"/>
                  <a:gd name="T16" fmla="*/ 2147483647 w 183"/>
                  <a:gd name="T17" fmla="*/ 2147483647 h 116"/>
                  <a:gd name="T18" fmla="*/ 2147483647 w 183"/>
                  <a:gd name="T19" fmla="*/ 2147483647 h 116"/>
                  <a:gd name="T20" fmla="*/ 2147483647 w 183"/>
                  <a:gd name="T21" fmla="*/ 2147483647 h 116"/>
                  <a:gd name="T22" fmla="*/ 2147483647 w 183"/>
                  <a:gd name="T23" fmla="*/ 2147483647 h 116"/>
                  <a:gd name="T24" fmla="*/ 2147483647 w 183"/>
                  <a:gd name="T25" fmla="*/ 2147483647 h 116"/>
                  <a:gd name="T26" fmla="*/ 2147483647 w 183"/>
                  <a:gd name="T27" fmla="*/ 2147483647 h 116"/>
                  <a:gd name="T28" fmla="*/ 2147483647 w 183"/>
                  <a:gd name="T29" fmla="*/ 2147483647 h 116"/>
                  <a:gd name="T30" fmla="*/ 2147483647 w 183"/>
                  <a:gd name="T31" fmla="*/ 2147483647 h 116"/>
                  <a:gd name="T32" fmla="*/ 2147483647 w 183"/>
                  <a:gd name="T33" fmla="*/ 2147483647 h 116"/>
                  <a:gd name="T34" fmla="*/ 2147483647 w 183"/>
                  <a:gd name="T35" fmla="*/ 2147483647 h 116"/>
                  <a:gd name="T36" fmla="*/ 2147483647 w 183"/>
                  <a:gd name="T37" fmla="*/ 2147483647 h 116"/>
                  <a:gd name="T38" fmla="*/ 2147483647 w 183"/>
                  <a:gd name="T39" fmla="*/ 2147483647 h 116"/>
                  <a:gd name="T40" fmla="*/ 2147483647 w 183"/>
                  <a:gd name="T41" fmla="*/ 2147483647 h 116"/>
                  <a:gd name="T42" fmla="*/ 2147483647 w 183"/>
                  <a:gd name="T43" fmla="*/ 2147483647 h 116"/>
                  <a:gd name="T44" fmla="*/ 2147483647 w 183"/>
                  <a:gd name="T45" fmla="*/ 2147483647 h 116"/>
                  <a:gd name="T46" fmla="*/ 2147483647 w 183"/>
                  <a:gd name="T47" fmla="*/ 2147483647 h 116"/>
                  <a:gd name="T48" fmla="*/ 2147483647 w 183"/>
                  <a:gd name="T49" fmla="*/ 2147483647 h 116"/>
                  <a:gd name="T50" fmla="*/ 2147483647 w 183"/>
                  <a:gd name="T51" fmla="*/ 2147483647 h 116"/>
                  <a:gd name="T52" fmla="*/ 2147483647 w 183"/>
                  <a:gd name="T53" fmla="*/ 2147483647 h 116"/>
                  <a:gd name="T54" fmla="*/ 2147483647 w 183"/>
                  <a:gd name="T55" fmla="*/ 2147483647 h 116"/>
                  <a:gd name="T56" fmla="*/ 2147483647 w 183"/>
                  <a:gd name="T57" fmla="*/ 2147483647 h 116"/>
                  <a:gd name="T58" fmla="*/ 2147483647 w 183"/>
                  <a:gd name="T59" fmla="*/ 2147483647 h 116"/>
                  <a:gd name="T60" fmla="*/ 2147483647 w 183"/>
                  <a:gd name="T61" fmla="*/ 2147483647 h 116"/>
                  <a:gd name="T62" fmla="*/ 2147483647 w 183"/>
                  <a:gd name="T63" fmla="*/ 2147483647 h 116"/>
                  <a:gd name="T64" fmla="*/ 2004570562 w 183"/>
                  <a:gd name="T65" fmla="*/ 2147483647 h 116"/>
                  <a:gd name="T66" fmla="*/ 1553431929 w 183"/>
                  <a:gd name="T67" fmla="*/ 2147483647 h 116"/>
                  <a:gd name="T68" fmla="*/ 992867250 w 183"/>
                  <a:gd name="T69" fmla="*/ 2147483647 h 116"/>
                  <a:gd name="T70" fmla="*/ 661778109 w 183"/>
                  <a:gd name="T71" fmla="*/ 2147483647 h 116"/>
                  <a:gd name="T72" fmla="*/ 0 w 183"/>
                  <a:gd name="T73" fmla="*/ 2147483647 h 11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83"/>
                  <a:gd name="T112" fmla="*/ 0 h 116"/>
                  <a:gd name="T113" fmla="*/ 183 w 183"/>
                  <a:gd name="T114" fmla="*/ 116 h 11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83" h="116">
                    <a:moveTo>
                      <a:pt x="0" y="22"/>
                    </a:moveTo>
                    <a:lnTo>
                      <a:pt x="15" y="10"/>
                    </a:lnTo>
                    <a:lnTo>
                      <a:pt x="29" y="5"/>
                    </a:lnTo>
                    <a:lnTo>
                      <a:pt x="46" y="1"/>
                    </a:lnTo>
                    <a:lnTo>
                      <a:pt x="65" y="0"/>
                    </a:lnTo>
                    <a:lnTo>
                      <a:pt x="84" y="0"/>
                    </a:lnTo>
                    <a:lnTo>
                      <a:pt x="102" y="1"/>
                    </a:lnTo>
                    <a:lnTo>
                      <a:pt x="124" y="5"/>
                    </a:lnTo>
                    <a:lnTo>
                      <a:pt x="138" y="11"/>
                    </a:lnTo>
                    <a:lnTo>
                      <a:pt x="152" y="17"/>
                    </a:lnTo>
                    <a:lnTo>
                      <a:pt x="152" y="27"/>
                    </a:lnTo>
                    <a:lnTo>
                      <a:pt x="154" y="38"/>
                    </a:lnTo>
                    <a:lnTo>
                      <a:pt x="156" y="49"/>
                    </a:lnTo>
                    <a:lnTo>
                      <a:pt x="159" y="58"/>
                    </a:lnTo>
                    <a:lnTo>
                      <a:pt x="163" y="72"/>
                    </a:lnTo>
                    <a:lnTo>
                      <a:pt x="169" y="86"/>
                    </a:lnTo>
                    <a:lnTo>
                      <a:pt x="175" y="99"/>
                    </a:lnTo>
                    <a:lnTo>
                      <a:pt x="180" y="108"/>
                    </a:lnTo>
                    <a:lnTo>
                      <a:pt x="182" y="115"/>
                    </a:lnTo>
                    <a:lnTo>
                      <a:pt x="167" y="106"/>
                    </a:lnTo>
                    <a:lnTo>
                      <a:pt x="154" y="100"/>
                    </a:lnTo>
                    <a:lnTo>
                      <a:pt x="147" y="98"/>
                    </a:lnTo>
                    <a:lnTo>
                      <a:pt x="136" y="93"/>
                    </a:lnTo>
                    <a:lnTo>
                      <a:pt x="126" y="89"/>
                    </a:lnTo>
                    <a:lnTo>
                      <a:pt x="111" y="87"/>
                    </a:lnTo>
                    <a:lnTo>
                      <a:pt x="94" y="84"/>
                    </a:lnTo>
                    <a:lnTo>
                      <a:pt x="78" y="83"/>
                    </a:lnTo>
                    <a:lnTo>
                      <a:pt x="55" y="82"/>
                    </a:lnTo>
                    <a:lnTo>
                      <a:pt x="37" y="84"/>
                    </a:lnTo>
                    <a:lnTo>
                      <a:pt x="27" y="89"/>
                    </a:lnTo>
                    <a:lnTo>
                      <a:pt x="22" y="91"/>
                    </a:lnTo>
                    <a:lnTo>
                      <a:pt x="20" y="79"/>
                    </a:lnTo>
                    <a:lnTo>
                      <a:pt x="18" y="67"/>
                    </a:lnTo>
                    <a:lnTo>
                      <a:pt x="14" y="53"/>
                    </a:lnTo>
                    <a:lnTo>
                      <a:pt x="9" y="41"/>
                    </a:lnTo>
                    <a:lnTo>
                      <a:pt x="6" y="31"/>
                    </a:lnTo>
                    <a:lnTo>
                      <a:pt x="0" y="22"/>
                    </a:lnTo>
                  </a:path>
                </a:pathLst>
              </a:custGeom>
              <a:solidFill>
                <a:schemeClr val="accent2"/>
              </a:solidFill>
              <a:ln w="12700" cap="rnd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ru-RU"/>
              </a:p>
            </p:txBody>
          </p:sp>
        </p:grpSp>
        <p:sp>
          <p:nvSpPr>
            <p:cNvPr id="7" name="Line 28"/>
            <p:cNvSpPr>
              <a:spLocks noChangeShapeType="1"/>
            </p:cNvSpPr>
            <p:nvPr/>
          </p:nvSpPr>
          <p:spPr bwMode="auto">
            <a:xfrm>
              <a:off x="161" y="50"/>
              <a:ext cx="0" cy="718"/>
            </a:xfrm>
            <a:prstGeom prst="line">
              <a:avLst/>
            </a:prstGeom>
            <a:noFill/>
            <a:ln w="38100">
              <a:solidFill>
                <a:srgbClr val="66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0" name="Заголовок 1"/>
          <p:cNvSpPr>
            <a:spLocks noGrp="1"/>
          </p:cNvSpPr>
          <p:nvPr>
            <p:ph idx="1"/>
          </p:nvPr>
        </p:nvSpPr>
        <p:spPr bwMode="auto">
          <a:xfrm>
            <a:off x="395536" y="1814692"/>
            <a:ext cx="8424936" cy="4638644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 fontScale="25000" lnSpcReduction="2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FF8D3E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9pPr>
            <a:extLst/>
          </a:lstStyle>
          <a:p>
            <a:pPr eaLnBrk="1" hangingPunct="1">
              <a:defRPr/>
            </a:pPr>
            <a:endParaRPr lang="uk-UA" sz="11200" i="1" dirty="0" smtClean="0">
              <a:solidFill>
                <a:schemeClr val="accent2">
                  <a:lumMod val="60000"/>
                  <a:lumOff val="40000"/>
                </a:schemeClr>
              </a:solidFill>
              <a:effectLst/>
            </a:endParaRPr>
          </a:p>
          <a:p>
            <a:pPr eaLnBrk="1" hangingPunct="1">
              <a:defRPr/>
            </a:pPr>
            <a:endParaRPr lang="uk-UA" sz="11200" i="1" dirty="0" smtClean="0">
              <a:solidFill>
                <a:schemeClr val="accent2">
                  <a:lumMod val="60000"/>
                  <a:lumOff val="40000"/>
                </a:schemeClr>
              </a:solidFill>
              <a:effectLst/>
            </a:endParaRPr>
          </a:p>
          <a:p>
            <a:pPr eaLnBrk="1" hangingPunct="1">
              <a:defRPr/>
            </a:pPr>
            <a:endParaRPr lang="uk-UA" sz="11200" dirty="0" smtClean="0">
              <a:solidFill>
                <a:schemeClr val="accent2">
                  <a:lumMod val="60000"/>
                  <a:lumOff val="40000"/>
                </a:schemeClr>
              </a:solidFill>
              <a:effectLst/>
            </a:endParaRPr>
          </a:p>
          <a:p>
            <a:pPr marL="0" indent="0" algn="ctr" eaLnBrk="1" hangingPunct="1">
              <a:buNone/>
              <a:defRPr/>
            </a:pPr>
            <a:endParaRPr lang="uk-UA" sz="12800" i="1" dirty="0" smtClean="0">
              <a:solidFill>
                <a:srgbClr val="00B050"/>
              </a:solidFill>
              <a:effectLst/>
            </a:endParaRPr>
          </a:p>
          <a:p>
            <a:pPr eaLnBrk="1" hangingPunct="1">
              <a:defRPr/>
            </a:pPr>
            <a:endParaRPr lang="uk-UA" sz="12800" dirty="0" smtClean="0">
              <a:solidFill>
                <a:schemeClr val="accent2">
                  <a:lumMod val="60000"/>
                  <a:lumOff val="40000"/>
                </a:schemeClr>
              </a:solidFill>
              <a:effectLst/>
            </a:endParaRPr>
          </a:p>
          <a:p>
            <a:pPr eaLnBrk="1" hangingPunct="1">
              <a:defRPr/>
            </a:pPr>
            <a:endParaRPr lang="uk-UA" sz="12800" dirty="0" smtClean="0">
              <a:solidFill>
                <a:schemeClr val="accent2">
                  <a:lumMod val="60000"/>
                  <a:lumOff val="40000"/>
                </a:schemeClr>
              </a:solidFill>
              <a:effectLst/>
            </a:endParaRPr>
          </a:p>
          <a:p>
            <a:pPr marL="0" indent="0" eaLnBrk="1" hangingPunct="1">
              <a:buNone/>
              <a:defRPr/>
            </a:pPr>
            <a:r>
              <a:rPr lang="uk-UA" sz="12800" dirty="0" smtClean="0">
                <a:solidFill>
                  <a:schemeClr val="accent2">
                    <a:lumMod val="75000"/>
                  </a:schemeClr>
                </a:solidFill>
                <a:effectLst/>
              </a:rPr>
              <a:t>Фізіологічна зрілість - це фізіологічне дозрівання всіх систем організму. Вимірюється показниками фізичного розвитку людини, фізичною підготовленістю її фізіологічних систем (рухової, кістково-м'язової, нервової), натренованістю, життєвою активністю й функціональною готовністю адек­ватно відповідати на впливи навколишнього середовища.</a:t>
            </a:r>
            <a:br>
              <a:rPr lang="uk-UA" sz="12800" dirty="0" smtClean="0">
                <a:solidFill>
                  <a:schemeClr val="accent2">
                    <a:lumMod val="75000"/>
                  </a:schemeClr>
                </a:solidFill>
                <a:effectLst/>
              </a:rPr>
            </a:br>
            <a:r>
              <a:rPr lang="ru-RU" sz="2400" i="1" dirty="0" smtClean="0">
                <a:solidFill>
                  <a:srgbClr val="FF0000"/>
                </a:solidFill>
                <a:effectLst/>
              </a:rPr>
              <a:t/>
            </a:r>
            <a:br>
              <a:rPr lang="ru-RU" sz="2400" i="1" dirty="0" smtClean="0">
                <a:solidFill>
                  <a:srgbClr val="FF0000"/>
                </a:solidFill>
                <a:effectLst/>
              </a:rPr>
            </a:br>
            <a:endParaRPr lang="ru-RU" sz="2400" i="1" dirty="0" smtClean="0"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9229962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uk-UA" sz="2400" b="1" i="0" u="none" strike="noStrike" cap="none" normalizeH="0" baseline="0" smtClean="0">
            <a:ln>
              <a:noFill/>
            </a:ln>
            <a:solidFill>
              <a:srgbClr val="000099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uk-UA" sz="2400" b="1" i="0" u="none" strike="noStrike" cap="none" normalizeH="0" baseline="0" smtClean="0">
            <a:ln>
              <a:noFill/>
            </a:ln>
            <a:solidFill>
              <a:srgbClr val="000099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Proposal</Template>
  <TotalTime>26059</TotalTime>
  <Words>993</Words>
  <Application>Microsoft Office PowerPoint</Application>
  <PresentationFormat>Экран (4:3)</PresentationFormat>
  <Paragraphs>98</Paragraphs>
  <Slides>19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2" baseType="lpstr">
      <vt:lpstr>Arial</vt:lpstr>
      <vt:lpstr>Times New Roman</vt:lpstr>
      <vt:lpstr>Оформление по умолчанию</vt:lpstr>
      <vt:lpstr>ПРИТЧА «ОЛІВЕЦЬ»</vt:lpstr>
      <vt:lpstr>  ТЕМА:  На порозі дорослого життя.   Фізіологічна, психологічна та соціальна зрілість.  Соціальні ролі і життєві навички в сучасному світі.    </vt:lpstr>
      <vt:lpstr>Презентация PowerPoint</vt:lpstr>
      <vt:lpstr>Мета уроку: </vt:lpstr>
      <vt:lpstr>ОЗНАКИ       ЗРІЛОСТІ</vt:lpstr>
      <vt:lpstr>Соціальна зрілість</vt:lpstr>
      <vt:lpstr>У скарбничку</vt:lpstr>
      <vt:lpstr>ОЗНАКИ       ЗРІЛОСТІ</vt:lpstr>
      <vt:lpstr>Презентация PowerPoint</vt:lpstr>
      <vt:lpstr>ОЗНАКИ       ЗРІЛОСТІ</vt:lpstr>
      <vt:lpstr>Підлітковий вік - це період багатьох змін: фізіологічних, що відбуваються у тілі, психологічних - у думках, почуттях і потребах, а також у стосунках з іншими людьми (батьками, вчителями, друзями, протилежною статтю). Щоб стати дорослим, треба «вирости» не лише фізично, а й психологічно і соціально.</vt:lpstr>
      <vt:lpstr>Розвиток – це зміни</vt:lpstr>
      <vt:lpstr>Як знання про особливості вікових періодів можуть допомогти (або нашкодити) людині? </vt:lpstr>
      <vt:lpstr>ПОМІРКУЄМО</vt:lpstr>
      <vt:lpstr>ФОРМУВЄМО АВТОНОМІЗАЦІЙНУ КОМПЕТЕНТНІСТЬ </vt:lpstr>
      <vt:lpstr>ПРОДОВЖЕННЯ ПРИТЧІ</vt:lpstr>
      <vt:lpstr>Отже, зріла особистість: </vt:lpstr>
      <vt:lpstr>ДОМАШНЄ ЗАВДАННЯ</vt:lpstr>
      <vt:lpstr>ДЯКУЮ ЗА УВАГУ </vt:lpstr>
    </vt:vector>
  </TitlesOfParts>
  <Company>мнс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Дислокація та зони відповідальності  військових частин та спеціалізованих формувань ЦО  України</dc:title>
  <dc:creator>Роман  Андреевич Гузь</dc:creator>
  <cp:lastModifiedBy>Олег</cp:lastModifiedBy>
  <cp:revision>919</cp:revision>
  <cp:lastPrinted>2003-11-03T07:39:49Z</cp:lastPrinted>
  <dcterms:created xsi:type="dcterms:W3CDTF">2003-06-04T07:04:05Z</dcterms:created>
  <dcterms:modified xsi:type="dcterms:W3CDTF">2020-04-13T19:44:52Z</dcterms:modified>
</cp:coreProperties>
</file>