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C5CAD-927B-4DAA-97C7-94AE60FB3C0B}" type="datetimeFigureOut">
              <a:rPr lang="ru-RU" smtClean="0"/>
              <a:pPr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2214554"/>
            <a:ext cx="4457704" cy="1470025"/>
          </a:xfrm>
        </p:spPr>
        <p:txBody>
          <a:bodyPr/>
          <a:lstStyle/>
          <a:p>
            <a:r>
              <a:rPr lang="uk-UA" dirty="0" smtClean="0"/>
              <a:t>Навчальний </a:t>
            </a:r>
            <a:r>
              <a:rPr lang="uk-UA" dirty="0" err="1" smtClean="0"/>
              <a:t>проєкт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3857628"/>
            <a:ext cx="6072230" cy="1752600"/>
          </a:xfrm>
        </p:spPr>
        <p:txBody>
          <a:bodyPr/>
          <a:lstStyle/>
          <a:p>
            <a:r>
              <a:rPr lang="uk-UA" dirty="0" smtClean="0"/>
              <a:t>Механіка</a:t>
            </a:r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1026" name="Picture 2" descr="C:\Documents and Settings\Учитель\Рабочий стол\орнаменти\kir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0" y="-142900"/>
            <a:ext cx="7000892" cy="2643183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1027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1854600" y="4069164"/>
            <a:ext cx="934236" cy="4643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6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6390882" y="4104882"/>
            <a:ext cx="934236" cy="4572001"/>
          </a:xfrm>
          <a:prstGeom prst="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4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5" name="TextBox 4"/>
          <p:cNvSpPr txBox="1"/>
          <p:nvPr/>
        </p:nvSpPr>
        <p:spPr>
          <a:xfrm>
            <a:off x="2000232" y="857232"/>
            <a:ext cx="650085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u="sng" dirty="0" err="1" smtClean="0"/>
              <a:t>Види</a:t>
            </a:r>
            <a:r>
              <a:rPr lang="ru-RU" sz="4800" b="1" u="sng" dirty="0" smtClean="0"/>
              <a:t> </a:t>
            </a:r>
            <a:r>
              <a:rPr lang="ru-RU" sz="4800" b="1" u="sng" dirty="0" err="1" smtClean="0"/>
              <a:t>проєктів</a:t>
            </a:r>
            <a:r>
              <a:rPr lang="ru-RU" sz="4800" b="1" u="sng" dirty="0" smtClean="0"/>
              <a:t>:</a:t>
            </a:r>
            <a:endParaRPr lang="ru-RU" sz="4800" b="1" dirty="0" smtClean="0"/>
          </a:p>
          <a:p>
            <a:r>
              <a:rPr lang="ru-RU" sz="4800" dirty="0" smtClean="0"/>
              <a:t>·</a:t>
            </a:r>
            <a:r>
              <a:rPr lang="ru-RU" dirty="0" smtClean="0"/>
              <a:t>         	       </a:t>
            </a:r>
            <a:r>
              <a:rPr lang="ru-RU" sz="4800" dirty="0" err="1" smtClean="0"/>
              <a:t>Дослідницькі</a:t>
            </a:r>
            <a:r>
              <a:rPr lang="ru-RU" sz="4800" dirty="0" smtClean="0"/>
              <a:t>;</a:t>
            </a:r>
          </a:p>
          <a:p>
            <a:r>
              <a:rPr lang="ru-RU" sz="4800" dirty="0" smtClean="0"/>
              <a:t>·        </a:t>
            </a:r>
            <a:r>
              <a:rPr lang="ru-RU" sz="4800" dirty="0" err="1" smtClean="0"/>
              <a:t>Творчі</a:t>
            </a:r>
            <a:r>
              <a:rPr lang="ru-RU" sz="4800" dirty="0" smtClean="0"/>
              <a:t>;</a:t>
            </a:r>
          </a:p>
          <a:p>
            <a:r>
              <a:rPr lang="ru-RU" sz="4800" dirty="0" smtClean="0"/>
              <a:t>·        </a:t>
            </a:r>
            <a:r>
              <a:rPr lang="ru-RU" sz="4800" dirty="0" err="1" smtClean="0"/>
              <a:t>Ігрові</a:t>
            </a:r>
            <a:r>
              <a:rPr lang="ru-RU" sz="4800" dirty="0" smtClean="0"/>
              <a:t>;</a:t>
            </a:r>
          </a:p>
          <a:p>
            <a:r>
              <a:rPr lang="ru-RU" sz="4800" dirty="0" smtClean="0"/>
              <a:t>·        </a:t>
            </a:r>
            <a:r>
              <a:rPr lang="ru-RU" sz="4800" dirty="0" err="1" smtClean="0"/>
              <a:t>Інформаційні</a:t>
            </a:r>
            <a:r>
              <a:rPr lang="ru-RU" sz="4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428605"/>
            <a:ext cx="750095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600" b="1" u="sng" dirty="0" err="1" smtClean="0"/>
              <a:t>Етапи</a:t>
            </a:r>
            <a:r>
              <a:rPr lang="ru-RU" sz="4600" b="1" u="sng" dirty="0" smtClean="0"/>
              <a:t> </a:t>
            </a:r>
            <a:r>
              <a:rPr lang="ru-RU" sz="4600" b="1" u="sng" dirty="0" err="1" smtClean="0"/>
              <a:t>роботи</a:t>
            </a:r>
            <a:r>
              <a:rPr lang="ru-RU" sz="4600" b="1" u="sng" dirty="0" smtClean="0"/>
              <a:t> над </a:t>
            </a:r>
            <a:r>
              <a:rPr lang="ru-RU" sz="4600" b="1" u="sng" dirty="0" err="1" smtClean="0"/>
              <a:t>проєктом</a:t>
            </a:r>
            <a:r>
              <a:rPr lang="ru-RU" sz="4600" b="1" u="sng" dirty="0" smtClean="0"/>
              <a:t>:</a:t>
            </a:r>
            <a:endParaRPr lang="ru-RU" sz="4600" b="1" dirty="0" smtClean="0"/>
          </a:p>
          <a:p>
            <a:r>
              <a:rPr lang="ru-RU" sz="4600" dirty="0" smtClean="0"/>
              <a:t>1.</a:t>
            </a:r>
            <a:r>
              <a:rPr lang="ru-RU" dirty="0" smtClean="0"/>
              <a:t>   </a:t>
            </a:r>
            <a:r>
              <a:rPr lang="ru-RU" sz="4600" dirty="0" smtClean="0"/>
              <a:t>  </a:t>
            </a:r>
            <a:r>
              <a:rPr lang="ru-RU" sz="4600" dirty="0" err="1" smtClean="0"/>
              <a:t>Сформувати</a:t>
            </a:r>
            <a:r>
              <a:rPr lang="ru-RU" sz="4600" dirty="0" smtClean="0"/>
              <a:t> мету </a:t>
            </a:r>
            <a:r>
              <a:rPr lang="ru-RU" sz="4600" dirty="0" err="1" smtClean="0"/>
              <a:t>проєкту</a:t>
            </a:r>
            <a:r>
              <a:rPr lang="ru-RU" sz="4600" dirty="0" smtClean="0"/>
              <a:t>.</a:t>
            </a:r>
          </a:p>
          <a:p>
            <a:r>
              <a:rPr lang="ru-RU" sz="4600" dirty="0" smtClean="0"/>
              <a:t>2.     </a:t>
            </a:r>
            <a:r>
              <a:rPr lang="ru-RU" sz="4600" dirty="0" err="1" smtClean="0"/>
              <a:t>Вибрати</a:t>
            </a:r>
            <a:r>
              <a:rPr lang="ru-RU" sz="4600" dirty="0" smtClean="0"/>
              <a:t> </a:t>
            </a:r>
            <a:r>
              <a:rPr lang="ru-RU" sz="4600" dirty="0" err="1" smtClean="0"/>
              <a:t>методи</a:t>
            </a:r>
            <a:r>
              <a:rPr lang="ru-RU" sz="4600" dirty="0" smtClean="0"/>
              <a:t> </a:t>
            </a:r>
            <a:r>
              <a:rPr lang="ru-RU" sz="4600" dirty="0" err="1" smtClean="0"/>
              <a:t>отримання</a:t>
            </a:r>
            <a:r>
              <a:rPr lang="ru-RU" sz="4600" dirty="0" smtClean="0"/>
              <a:t> та </a:t>
            </a:r>
            <a:r>
              <a:rPr lang="ru-RU" sz="4600" dirty="0" err="1" smtClean="0"/>
              <a:t>обробки</a:t>
            </a:r>
            <a:r>
              <a:rPr lang="ru-RU" sz="4600" dirty="0" smtClean="0"/>
              <a:t> </a:t>
            </a:r>
            <a:r>
              <a:rPr lang="ru-RU" sz="4600" dirty="0" err="1" smtClean="0"/>
              <a:t>результатів</a:t>
            </a:r>
            <a:r>
              <a:rPr lang="ru-RU" sz="4600" dirty="0" smtClean="0"/>
              <a:t>.</a:t>
            </a:r>
          </a:p>
          <a:p>
            <a:r>
              <a:rPr lang="ru-RU" sz="4600" dirty="0" smtClean="0"/>
              <a:t>3.     Результат </a:t>
            </a:r>
            <a:r>
              <a:rPr lang="ru-RU" sz="4600" dirty="0" err="1" smtClean="0"/>
              <a:t>роботи</a:t>
            </a:r>
            <a:r>
              <a:rPr lang="ru-RU" sz="4600" dirty="0" smtClean="0"/>
              <a:t>.</a:t>
            </a:r>
          </a:p>
          <a:p>
            <a:r>
              <a:rPr lang="ru-RU" sz="4600" dirty="0" smtClean="0"/>
              <a:t>4.     </a:t>
            </a:r>
            <a:r>
              <a:rPr lang="ru-RU" sz="4600" dirty="0" err="1" smtClean="0"/>
              <a:t>Захист</a:t>
            </a:r>
            <a:r>
              <a:rPr lang="ru-RU" sz="4600" dirty="0" smtClean="0"/>
              <a:t> </a:t>
            </a:r>
            <a:r>
              <a:rPr lang="ru-RU" sz="4600" dirty="0" err="1" smtClean="0"/>
              <a:t>проєкту</a:t>
            </a:r>
            <a:r>
              <a:rPr lang="ru-RU" sz="4600" dirty="0" smtClean="0"/>
              <a:t> (</a:t>
            </a:r>
            <a:r>
              <a:rPr lang="ru-RU" sz="4600" dirty="0" err="1" smtClean="0"/>
              <a:t>презентація</a:t>
            </a:r>
            <a:r>
              <a:rPr lang="ru-RU" sz="4600" dirty="0" smtClean="0"/>
              <a:t>).</a:t>
            </a:r>
          </a:p>
          <a:p>
            <a:endParaRPr lang="ru-RU" dirty="0"/>
          </a:p>
        </p:txBody>
      </p:sp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4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4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6" name="TextBox 5"/>
          <p:cNvSpPr txBox="1"/>
          <p:nvPr/>
        </p:nvSpPr>
        <p:spPr>
          <a:xfrm>
            <a:off x="1785918" y="571480"/>
            <a:ext cx="67866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/>
              <a:t>Теми </a:t>
            </a:r>
            <a:r>
              <a:rPr lang="uk-UA" sz="3600" b="1" dirty="0" err="1" smtClean="0"/>
              <a:t>проєктів</a:t>
            </a:r>
            <a:endParaRPr lang="uk-UA" sz="3600" b="1" dirty="0" smtClean="0"/>
          </a:p>
          <a:p>
            <a:r>
              <a:rPr lang="uk-UA" sz="3600" dirty="0" smtClean="0"/>
              <a:t>1.Вивчення фізичних характеристик власного тіла</a:t>
            </a:r>
          </a:p>
          <a:p>
            <a:r>
              <a:rPr lang="uk-UA" sz="3600" dirty="0" smtClean="0"/>
              <a:t>2. Резонанс: прояви і застосування</a:t>
            </a:r>
          </a:p>
          <a:p>
            <a:r>
              <a:rPr lang="uk-UA" sz="3600" dirty="0" smtClean="0"/>
              <a:t>3. Паски безпеки в транспорті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4" name="TextBox 3"/>
          <p:cNvSpPr txBox="1"/>
          <p:nvPr/>
        </p:nvSpPr>
        <p:spPr>
          <a:xfrm>
            <a:off x="1714480" y="357166"/>
            <a:ext cx="7143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/>
              <a:t>Титульний лист:</a:t>
            </a:r>
          </a:p>
          <a:p>
            <a:pPr algn="ctr"/>
            <a:r>
              <a:rPr lang="uk-UA" dirty="0" smtClean="0"/>
              <a:t>Комунальний заклад </a:t>
            </a:r>
            <a:r>
              <a:rPr lang="uk-UA" dirty="0" err="1" smtClean="0"/>
              <a:t>“Зіньківщинський</a:t>
            </a:r>
            <a:r>
              <a:rPr lang="uk-UA" dirty="0" smtClean="0"/>
              <a:t> </a:t>
            </a:r>
            <a:r>
              <a:rPr lang="uk-UA" dirty="0" err="1" smtClean="0"/>
              <a:t>ліцей”</a:t>
            </a:r>
            <a:r>
              <a:rPr lang="uk-UA" dirty="0" smtClean="0"/>
              <a:t> </a:t>
            </a:r>
          </a:p>
          <a:p>
            <a:pPr algn="ctr"/>
            <a:r>
              <a:rPr lang="uk-UA" dirty="0" smtClean="0"/>
              <a:t>Зачепилівської селищної ради </a:t>
            </a:r>
            <a:r>
              <a:rPr lang="uk-UA" dirty="0" err="1" smtClean="0"/>
              <a:t>Красноградського</a:t>
            </a:r>
            <a:r>
              <a:rPr lang="uk-UA" dirty="0" smtClean="0"/>
              <a:t> району </a:t>
            </a:r>
          </a:p>
          <a:p>
            <a:pPr algn="ctr"/>
            <a:r>
              <a:rPr lang="uk-UA" dirty="0" smtClean="0"/>
              <a:t>Харківської області</a:t>
            </a:r>
          </a:p>
          <a:p>
            <a:pPr algn="ctr"/>
            <a:endParaRPr lang="uk-UA" dirty="0" smtClean="0"/>
          </a:p>
          <a:p>
            <a:pPr algn="ctr"/>
            <a:endParaRPr lang="uk-UA" dirty="0" smtClean="0"/>
          </a:p>
          <a:p>
            <a:pPr algn="ctr"/>
            <a:endParaRPr lang="uk-UA" dirty="0" smtClean="0"/>
          </a:p>
          <a:p>
            <a:pPr algn="ctr"/>
            <a:r>
              <a:rPr lang="uk-UA" b="1" dirty="0" smtClean="0"/>
              <a:t>Навчальний </a:t>
            </a:r>
            <a:r>
              <a:rPr lang="uk-UA" b="1" dirty="0" err="1" smtClean="0"/>
              <a:t>проєкт</a:t>
            </a:r>
            <a:r>
              <a:rPr lang="uk-UA" b="1" dirty="0" smtClean="0"/>
              <a:t> з фізики</a:t>
            </a:r>
            <a:endParaRPr lang="ru-RU" dirty="0" smtClean="0"/>
          </a:p>
          <a:p>
            <a:pPr algn="ctr"/>
            <a:r>
              <a:rPr lang="uk-UA" b="1" dirty="0" smtClean="0"/>
              <a:t>на тему</a:t>
            </a:r>
            <a:endParaRPr lang="ru-RU" dirty="0" smtClean="0"/>
          </a:p>
          <a:p>
            <a:pPr algn="ctr"/>
            <a:r>
              <a:rPr lang="uk-UA" b="1" dirty="0" smtClean="0"/>
              <a:t>«Тема </a:t>
            </a:r>
            <a:r>
              <a:rPr lang="uk-UA" b="1" dirty="0" err="1" smtClean="0"/>
              <a:t>проєкту</a:t>
            </a:r>
            <a:r>
              <a:rPr lang="uk-UA" b="1" dirty="0" smtClean="0"/>
              <a:t>»</a:t>
            </a:r>
          </a:p>
          <a:p>
            <a:pPr algn="ctr"/>
            <a:endParaRPr lang="uk-UA" b="1" dirty="0" smtClean="0"/>
          </a:p>
          <a:p>
            <a:endParaRPr lang="uk-UA" dirty="0" smtClean="0"/>
          </a:p>
          <a:p>
            <a:r>
              <a:rPr lang="uk-UA" dirty="0" smtClean="0"/>
              <a:t>					Виконав (</a:t>
            </a:r>
            <a:r>
              <a:rPr lang="uk-UA" dirty="0" err="1" smtClean="0"/>
              <a:t>ла</a:t>
            </a:r>
            <a:r>
              <a:rPr lang="uk-UA" dirty="0" smtClean="0"/>
              <a:t>):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uk-UA" dirty="0" smtClean="0"/>
              <a:t>					Керівник:</a:t>
            </a:r>
            <a:endParaRPr lang="ru-RU" dirty="0" smtClean="0"/>
          </a:p>
          <a:p>
            <a:r>
              <a:rPr lang="uk-UA" dirty="0" smtClean="0"/>
              <a:t>					</a:t>
            </a:r>
            <a:r>
              <a:rPr lang="uk-UA" dirty="0" err="1" smtClean="0"/>
              <a:t>Ямнюк</a:t>
            </a:r>
            <a:r>
              <a:rPr lang="uk-UA" dirty="0" smtClean="0"/>
              <a:t> Наталія 						Олексіївна, вчитель 					фізики</a:t>
            </a:r>
          </a:p>
          <a:p>
            <a:endParaRPr lang="uk-UA" dirty="0" smtClean="0"/>
          </a:p>
          <a:p>
            <a:pPr algn="ctr"/>
            <a:r>
              <a:rPr lang="uk-UA" dirty="0" smtClean="0"/>
              <a:t>Зіньківщина 2022</a:t>
            </a:r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4" name="TextBox 3"/>
          <p:cNvSpPr txBox="1"/>
          <p:nvPr/>
        </p:nvSpPr>
        <p:spPr>
          <a:xfrm>
            <a:off x="1857356" y="785794"/>
            <a:ext cx="671517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/>
              <a:t>Тема.</a:t>
            </a:r>
            <a:endParaRPr lang="ru-RU" sz="2200" dirty="0" smtClean="0"/>
          </a:p>
          <a:p>
            <a:r>
              <a:rPr lang="uk-UA" sz="2200" dirty="0" smtClean="0"/>
              <a:t>Мета. (З’ясувати, створити, дослідити, перевірити)</a:t>
            </a:r>
            <a:endParaRPr lang="ru-RU" sz="2200" dirty="0" smtClean="0"/>
          </a:p>
          <a:p>
            <a:r>
              <a:rPr lang="uk-UA" sz="2200" dirty="0" smtClean="0"/>
              <a:t>Завдання:</a:t>
            </a:r>
            <a:endParaRPr lang="ru-RU" sz="2200" dirty="0" smtClean="0"/>
          </a:p>
          <a:p>
            <a:r>
              <a:rPr lang="uk-UA" sz="2200" dirty="0" smtClean="0"/>
              <a:t>1.</a:t>
            </a:r>
            <a:endParaRPr lang="ru-RU" sz="2200" dirty="0" smtClean="0"/>
          </a:p>
          <a:p>
            <a:r>
              <a:rPr lang="uk-UA" sz="2200" dirty="0" smtClean="0"/>
              <a:t>2. …</a:t>
            </a:r>
            <a:endParaRPr lang="ru-RU" sz="2200" dirty="0" smtClean="0"/>
          </a:p>
          <a:p>
            <a:r>
              <a:rPr lang="uk-UA" sz="2200" dirty="0" smtClean="0"/>
              <a:t>Об’єкт дослідження:</a:t>
            </a:r>
            <a:endParaRPr lang="ru-RU" sz="2200" dirty="0" smtClean="0"/>
          </a:p>
          <a:p>
            <a:r>
              <a:rPr lang="uk-UA" sz="2200" dirty="0" smtClean="0"/>
              <a:t>Очікуваний результат.</a:t>
            </a:r>
            <a:endParaRPr lang="ru-RU" sz="2200" dirty="0" smtClean="0"/>
          </a:p>
          <a:p>
            <a:r>
              <a:rPr lang="uk-UA" sz="2200" dirty="0" smtClean="0"/>
              <a:t>Умови дослідження: (природні, лабораторні)</a:t>
            </a:r>
            <a:endParaRPr lang="ru-RU" sz="2200" dirty="0" smtClean="0"/>
          </a:p>
          <a:p>
            <a:r>
              <a:rPr lang="uk-UA" sz="2200" dirty="0" smtClean="0"/>
              <a:t>Ресурси:</a:t>
            </a:r>
            <a:endParaRPr lang="ru-RU" sz="2200" dirty="0" smtClean="0"/>
          </a:p>
          <a:p>
            <a:r>
              <a:rPr lang="uk-UA" sz="2200" dirty="0" smtClean="0"/>
              <a:t>Термін виконання (години, тижні)</a:t>
            </a:r>
            <a:endParaRPr lang="ru-RU" sz="2200" dirty="0" smtClean="0"/>
          </a:p>
          <a:p>
            <a:r>
              <a:rPr lang="uk-UA" sz="2200" dirty="0" smtClean="0"/>
              <a:t>Розподіл обов’язків (для пар та груп)</a:t>
            </a:r>
            <a:endParaRPr lang="ru-RU" sz="2200" dirty="0" smtClean="0"/>
          </a:p>
          <a:p>
            <a:r>
              <a:rPr lang="uk-UA" sz="2200" dirty="0" smtClean="0"/>
              <a:t>(П.І. учня – обов’язково)</a:t>
            </a:r>
            <a:endParaRPr lang="ru-RU" sz="2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642918"/>
            <a:ext cx="671517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/>
              <a:t>План виконання </a:t>
            </a:r>
            <a:r>
              <a:rPr lang="uk-UA" sz="3600" b="1" dirty="0" err="1" smtClean="0"/>
              <a:t>проєкту</a:t>
            </a:r>
            <a:r>
              <a:rPr lang="uk-UA" sz="3600" b="1" dirty="0" smtClean="0"/>
              <a:t>.</a:t>
            </a:r>
            <a:endParaRPr lang="ru-RU" sz="3600" dirty="0" smtClean="0"/>
          </a:p>
          <a:p>
            <a:r>
              <a:rPr lang="uk-UA" sz="2200" dirty="0" smtClean="0"/>
              <a:t>(коротко заплановані етапи виконання)</a:t>
            </a:r>
            <a:endParaRPr lang="ru-RU" sz="2200" dirty="0" smtClean="0"/>
          </a:p>
          <a:p>
            <a:r>
              <a:rPr lang="uk-UA" sz="2200" dirty="0" smtClean="0"/>
              <a:t>1.          Обрання теми та визначення головної мети та постановка завдань.</a:t>
            </a:r>
            <a:endParaRPr lang="ru-RU" sz="2200" dirty="0" smtClean="0"/>
          </a:p>
          <a:p>
            <a:r>
              <a:rPr lang="uk-UA" sz="2200" dirty="0" smtClean="0"/>
              <a:t>2.          Збір інформації</a:t>
            </a:r>
            <a:endParaRPr lang="ru-RU" sz="2200" dirty="0" smtClean="0"/>
          </a:p>
          <a:p>
            <a:r>
              <a:rPr lang="uk-UA" sz="2200" dirty="0" smtClean="0"/>
              <a:t>3.          Виконання </a:t>
            </a:r>
            <a:r>
              <a:rPr lang="uk-UA" sz="2200" dirty="0" err="1" smtClean="0"/>
              <a:t>проєкту</a:t>
            </a:r>
            <a:r>
              <a:rPr lang="uk-UA" sz="2200" dirty="0" smtClean="0"/>
              <a:t>.</a:t>
            </a:r>
            <a:endParaRPr lang="ru-RU" sz="2200" dirty="0" smtClean="0"/>
          </a:p>
          <a:p>
            <a:r>
              <a:rPr lang="uk-UA" sz="2200" dirty="0" smtClean="0"/>
              <a:t>3.1.   Опрацювання інформації.</a:t>
            </a:r>
            <a:endParaRPr lang="ru-RU" sz="2200" dirty="0" smtClean="0"/>
          </a:p>
          <a:p>
            <a:r>
              <a:rPr lang="uk-UA" sz="2200" dirty="0" smtClean="0"/>
              <a:t>3.2.   Проведення експерименту</a:t>
            </a:r>
            <a:endParaRPr lang="ru-RU" sz="2200" dirty="0" smtClean="0"/>
          </a:p>
          <a:p>
            <a:r>
              <a:rPr lang="uk-UA" sz="2200" dirty="0" smtClean="0"/>
              <a:t>4.          Оформлення роботи.</a:t>
            </a:r>
            <a:endParaRPr lang="ru-RU" sz="2200" dirty="0" smtClean="0"/>
          </a:p>
          <a:p>
            <a:r>
              <a:rPr lang="uk-UA" sz="2200" dirty="0" smtClean="0"/>
              <a:t>5.          Захист </a:t>
            </a:r>
            <a:r>
              <a:rPr lang="uk-UA" sz="2200" dirty="0" err="1" smtClean="0"/>
              <a:t>проєкту</a:t>
            </a:r>
            <a:r>
              <a:rPr lang="uk-UA" sz="2200" dirty="0" smtClean="0"/>
              <a:t> у вигляді …(плакату, </a:t>
            </a:r>
            <a:r>
              <a:rPr lang="uk-UA" sz="2200" dirty="0" err="1" smtClean="0"/>
              <a:t>комп</a:t>
            </a:r>
            <a:r>
              <a:rPr lang="en-US" sz="2200" dirty="0" smtClean="0"/>
              <a:t>’</a:t>
            </a:r>
            <a:r>
              <a:rPr lang="uk-UA" sz="2200" dirty="0" err="1" smtClean="0"/>
              <a:t>ютерної</a:t>
            </a:r>
            <a:r>
              <a:rPr lang="uk-UA" sz="2200" dirty="0" smtClean="0"/>
              <a:t>  презентації, розповіді, демонстрації)</a:t>
            </a:r>
            <a:endParaRPr lang="ru-RU" sz="2200" dirty="0" smtClean="0"/>
          </a:p>
          <a:p>
            <a:endParaRPr lang="ru-RU" dirty="0"/>
          </a:p>
        </p:txBody>
      </p:sp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643042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4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4" name="TextBox 3"/>
          <p:cNvSpPr txBox="1"/>
          <p:nvPr/>
        </p:nvSpPr>
        <p:spPr>
          <a:xfrm>
            <a:off x="1714480" y="1142984"/>
            <a:ext cx="700092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/>
              <a:t>Вступ</a:t>
            </a:r>
            <a:endParaRPr lang="ru-RU" sz="2200" dirty="0" smtClean="0"/>
          </a:p>
          <a:p>
            <a:r>
              <a:rPr lang="uk-UA" sz="2200" dirty="0" smtClean="0"/>
              <a:t>Я (Ми) обрав(</a:t>
            </a:r>
            <a:r>
              <a:rPr lang="uk-UA" sz="2200" dirty="0" err="1" smtClean="0"/>
              <a:t>ли</a:t>
            </a:r>
            <a:r>
              <a:rPr lang="uk-UA" sz="2200" dirty="0" smtClean="0"/>
              <a:t>) тему тому, що …</a:t>
            </a:r>
            <a:endParaRPr lang="ru-RU" sz="2200" dirty="0" smtClean="0"/>
          </a:p>
          <a:p>
            <a:r>
              <a:rPr lang="uk-UA" sz="2200" dirty="0" smtClean="0"/>
              <a:t>Мета та завдання були поставленні для того, щоб з’ясувати …</a:t>
            </a:r>
            <a:endParaRPr lang="ru-RU" sz="2200" dirty="0" smtClean="0"/>
          </a:p>
          <a:p>
            <a:r>
              <a:rPr lang="uk-UA" sz="2200" dirty="0" smtClean="0"/>
              <a:t>Інформацію знаходили з джерел:   </a:t>
            </a:r>
            <a:endParaRPr lang="ru-RU" sz="2200" dirty="0" smtClean="0"/>
          </a:p>
          <a:p>
            <a:r>
              <a:rPr lang="uk-UA" sz="2200" b="1" dirty="0" smtClean="0"/>
              <a:t>Основна частина:</a:t>
            </a:r>
            <a:endParaRPr lang="ru-RU" sz="2200" dirty="0" smtClean="0"/>
          </a:p>
          <a:p>
            <a:r>
              <a:rPr lang="uk-UA" sz="2200" dirty="0" smtClean="0"/>
              <a:t>Ми розпочали роботу з того, що вияснили, …</a:t>
            </a:r>
            <a:endParaRPr lang="ru-RU" sz="2200" dirty="0" smtClean="0"/>
          </a:p>
          <a:p>
            <a:r>
              <a:rPr lang="uk-UA" sz="2200" dirty="0" smtClean="0"/>
              <a:t>Приступили до …</a:t>
            </a:r>
            <a:endParaRPr lang="ru-RU" sz="2200" dirty="0" smtClean="0"/>
          </a:p>
          <a:p>
            <a:r>
              <a:rPr lang="uk-UA" sz="2200" dirty="0" smtClean="0"/>
              <a:t>Результати зафіксували …</a:t>
            </a:r>
            <a:endParaRPr lang="ru-RU" sz="2200" dirty="0" smtClean="0"/>
          </a:p>
          <a:p>
            <a:r>
              <a:rPr lang="uk-UA" sz="2200" dirty="0" smtClean="0"/>
              <a:t>Досягнули  (не досягнули, частково досягнули) мети, оскільки …</a:t>
            </a:r>
            <a:endParaRPr lang="ru-RU" sz="2200" dirty="0" smtClean="0"/>
          </a:p>
          <a:p>
            <a:r>
              <a:rPr lang="uk-UA" sz="2200" b="1" dirty="0" smtClean="0"/>
              <a:t>Висновок</a:t>
            </a:r>
            <a:endParaRPr lang="ru-RU" sz="2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143108" y="1785926"/>
            <a:ext cx="6072230" cy="157163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uk-UA" sz="5400" b="1" cap="none" spc="0" dirty="0" smtClean="0">
                <a:ln w="17780" cmpd="sng">
                  <a:solidFill>
                    <a:srgbClr val="00B05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Бажаю успіху!!!</a:t>
            </a:r>
            <a:endParaRPr lang="ru-RU" sz="5400" b="1" cap="none" spc="0" dirty="0">
              <a:ln w="17780" cmpd="sng">
                <a:solidFill>
                  <a:srgbClr val="00B05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6386" name="Picture 2" descr="Гифка смайлик гиф картинка, скачать gif на GIF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500438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</Template>
  <TotalTime>38</TotalTime>
  <Words>161</Words>
  <Application>Microsoft Office PowerPoint</Application>
  <PresentationFormat>Экран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2</vt:lpstr>
      <vt:lpstr>Навчальний проєкт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Навчальний проєкт</dc:title>
  <dc:creator>User</dc:creator>
  <cp:lastModifiedBy>User</cp:lastModifiedBy>
  <cp:revision>6</cp:revision>
  <dcterms:created xsi:type="dcterms:W3CDTF">2022-10-03T17:40:11Z</dcterms:created>
  <dcterms:modified xsi:type="dcterms:W3CDTF">2022-12-22T17:57:54Z</dcterms:modified>
</cp:coreProperties>
</file>