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74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2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0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3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7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16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8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793B-8D05-44F8-9050-E0CAA3F40319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2B7E-2CCD-414D-ADD9-F976DAE0F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3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11205" y="265698"/>
            <a:ext cx="61050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U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Дидактична гра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3814" y="2052935"/>
            <a:ext cx="4679865" cy="18679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UA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Яка зима?</a:t>
            </a:r>
            <a:endParaRPr lang="ru-RU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иллюстрация детей маленькая девочка с вопросительным знаком PNG , маленькая  девочка клипарт, иллюстрация для детей, Вопросительный знак PNG картинки и 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16" y="2786349"/>
            <a:ext cx="2850862" cy="28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673" y="6059269"/>
            <a:ext cx="3366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Тетяна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Коцулим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304800"/>
            <a:ext cx="11166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збагачувати словниковий запас по темі «Зима»; вчити виділяти ознаки зими; показувати зміни в природі; підбирати прикметники до іменника «зима»; розвивати логічне мислення, мовлення, пам’ять, спостережливість; виховувати любов до природи.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05" y="1677104"/>
            <a:ext cx="3593900" cy="50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3" y="221673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078" name="Picture 6" descr="Наклейка мазок белый PNG - AVATAN PL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30"/>
          <a:stretch/>
        </p:blipFill>
        <p:spPr bwMode="auto">
          <a:xfrm>
            <a:off x="7190681" y="221673"/>
            <a:ext cx="3810000" cy="237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Уроку &quot;Новорічне свято. Зимові розваг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54" y="3714644"/>
            <a:ext cx="2909454" cy="218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46199" y="2500991"/>
            <a:ext cx="209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Білосніжна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6115" y="5918081"/>
            <a:ext cx="2059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1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2" y="284622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4" name="Picture 4" descr="Cô Gái Vẽ Tay Mùa đông Nằm Trong Chăn Bông ở Nhà Rùng Mình Sợ Lạnh | Công  cụ đồ họa PSD Tải xuống miễn phí - Pikb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89" y="264534"/>
            <a:ext cx="2243137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ата медицинская стерильная 25 г: инструкция, цена, отзывы, аналоги. Купить  Вата медицинская стерильная 25 г от Кампус Коттон Клаб в Украине: Киев,  Харьков, Одесса | Аптека2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10281"/>
          <a:stretch/>
        </p:blipFill>
        <p:spPr bwMode="auto">
          <a:xfrm>
            <a:off x="7898389" y="3884574"/>
            <a:ext cx="2243137" cy="17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37054" y="2542307"/>
            <a:ext cx="1765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5719" y="580282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М’яка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3" y="221673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Картинки снег для детей - распечатать (37 шт.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029" y="295368"/>
            <a:ext cx="1857528" cy="18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урульки плавлення: векторна графіка, зображення, Бурульки плавлення  малюнки | Скачати з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94" b="989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19"/>
          <a:stretch/>
        </p:blipFill>
        <p:spPr bwMode="auto">
          <a:xfrm>
            <a:off x="7255129" y="3714644"/>
            <a:ext cx="3316080" cy="186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159212" y="2451652"/>
            <a:ext cx="150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Сніжна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2677" y="5767060"/>
            <a:ext cx="162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Льодяна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3" y="221673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 descr="⬇ Скачать картинки Волшебник, стоковые фото Волшебник в хорошем качестве |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26" y="221673"/>
            <a:ext cx="1618552" cy="22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еселий смайлика плескаючи: векторна графіка, зображення ..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89B72"/>
              </a:clrFrom>
              <a:clrTo>
                <a:srgbClr val="C89B7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52" y="3807200"/>
            <a:ext cx="2711097" cy="1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178625" y="2596896"/>
            <a:ext cx="16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Чарівна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3396" y="5893062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3" y="221673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 descr="Протилежності - презентація з математик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16" b="73137" l="519" r="51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" t="29072" r="48096" b="21771"/>
          <a:stretch/>
        </p:blipFill>
        <p:spPr bwMode="auto">
          <a:xfrm>
            <a:off x="7741702" y="350787"/>
            <a:ext cx="2560049" cy="18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тилежності - презентація з математи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63" b="69671" l="50519" r="98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6" t="29168" r="303" b="27977"/>
          <a:stretch/>
        </p:blipFill>
        <p:spPr bwMode="auto">
          <a:xfrm>
            <a:off x="7543419" y="3640505"/>
            <a:ext cx="2956617" cy="19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48416" y="24217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77489" y="5763945"/>
            <a:ext cx="16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5333" y="221673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5333" y="3588328"/>
            <a:ext cx="10737273" cy="308956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50787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609600"/>
            <a:ext cx="1204784" cy="1801091"/>
          </a:xfrm>
          <a:prstGeom prst="rect">
            <a:avLst/>
          </a:prstGeom>
        </p:spPr>
      </p:pic>
      <p:pic>
        <p:nvPicPr>
          <p:cNvPr id="9" name="Picture 2" descr="Картинка девушка зима для детского сада. Простые срисовки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90" y="3717444"/>
            <a:ext cx="2032750" cy="28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1382" y="350787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381" y="3714644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6352" y="2658898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8197" y="3818252"/>
            <a:ext cx="1204784" cy="18010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14341" y="6025555"/>
            <a:ext cx="128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Яка?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416282"/>
            <a:ext cx="15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 К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569" y="483185"/>
            <a:ext cx="2303318" cy="1788910"/>
          </a:xfrm>
          <a:prstGeom prst="rect">
            <a:avLst/>
          </a:prstGeom>
        </p:spPr>
      </p:pic>
      <p:pic>
        <p:nvPicPr>
          <p:cNvPr id="10244" name="Picture 4" descr="Характеристики Игрушка-брелок &quot;Пушистый Кролик&quot; Серебристо-Серый, подробное  описание товара. Интернет-магазин OZ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b="6913"/>
          <a:stretch/>
        </p:blipFill>
        <p:spPr bwMode="auto">
          <a:xfrm>
            <a:off x="7817569" y="3720559"/>
            <a:ext cx="2372306" cy="199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054827" y="5893062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8953" y="2458768"/>
            <a:ext cx="1840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Вітряна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9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111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2023-01-08T13:17:34Z</dcterms:created>
  <dcterms:modified xsi:type="dcterms:W3CDTF">2023-01-08T15:07:11Z</dcterms:modified>
</cp:coreProperties>
</file>