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389" r:id="rId3"/>
    <p:sldId id="525" r:id="rId4"/>
    <p:sldId id="422" r:id="rId5"/>
    <p:sldId id="780" r:id="rId6"/>
    <p:sldId id="1528" r:id="rId7"/>
    <p:sldId id="1529" r:id="rId8"/>
    <p:sldId id="1886" r:id="rId9"/>
    <p:sldId id="530" r:id="rId10"/>
    <p:sldId id="1885" r:id="rId11"/>
    <p:sldId id="286" r:id="rId12"/>
    <p:sldId id="1898" r:id="rId13"/>
    <p:sldId id="1853" r:id="rId14"/>
    <p:sldId id="1880" r:id="rId15"/>
    <p:sldId id="1899" r:id="rId16"/>
    <p:sldId id="1888" r:id="rId17"/>
    <p:sldId id="1900" r:id="rId18"/>
    <p:sldId id="1121" r:id="rId19"/>
    <p:sldId id="1901" r:id="rId20"/>
    <p:sldId id="1865" r:id="rId21"/>
    <p:sldId id="1890" r:id="rId22"/>
    <p:sldId id="1851" r:id="rId23"/>
    <p:sldId id="1906" r:id="rId24"/>
    <p:sldId id="1882" r:id="rId25"/>
    <p:sldId id="455" r:id="rId26"/>
    <p:sldId id="1907" r:id="rId27"/>
    <p:sldId id="1876" r:id="rId28"/>
    <p:sldId id="1222" r:id="rId29"/>
    <p:sldId id="1887" r:id="rId30"/>
    <p:sldId id="1908" r:id="rId31"/>
    <p:sldId id="1227" r:id="rId32"/>
    <p:sldId id="1909" r:id="rId33"/>
    <p:sldId id="1910" r:id="rId34"/>
    <p:sldId id="1911" r:id="rId35"/>
    <p:sldId id="1912" r:id="rId36"/>
    <p:sldId id="1873" r:id="rId37"/>
    <p:sldId id="425" r:id="rId38"/>
    <p:sldId id="264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4D8BE2"/>
    <a:srgbClr val="1BD319"/>
    <a:srgbClr val="B363EA"/>
    <a:srgbClr val="7BE1F3"/>
    <a:srgbClr val="F9F95B"/>
    <a:srgbClr val="B4EA4E"/>
    <a:srgbClr val="F8D533"/>
    <a:srgbClr val="F9A832"/>
    <a:srgbClr val="0912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Помірний стиль 1 –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7B6FBE-1B46-4946-B0A7-2D120422AE77}" type="doc">
      <dgm:prSet loTypeId="urn:microsoft.com/office/officeart/2005/8/layout/radial6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F085135B-F2B8-412D-9E15-E1BBA7B6915D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uk-UA" sz="2400" b="1" dirty="0">
              <a:solidFill>
                <a:schemeClr val="tx1"/>
              </a:solidFill>
            </a:rPr>
            <a:t>Інформація</a:t>
          </a:r>
          <a:endParaRPr lang="uk-UA" sz="2000" b="1" dirty="0">
            <a:solidFill>
              <a:schemeClr val="tx1"/>
            </a:solidFill>
          </a:endParaRPr>
        </a:p>
      </dgm:t>
    </dgm:pt>
    <dgm:pt modelId="{2D08E282-1E05-4F6C-9AD2-C743B01625BE}" type="parTrans" cxnId="{9C83A0F8-532C-48B0-AF10-5B66257CE3EF}">
      <dgm:prSet/>
      <dgm:spPr/>
      <dgm:t>
        <a:bodyPr/>
        <a:lstStyle/>
        <a:p>
          <a:endParaRPr lang="uk-UA" sz="2000" b="1">
            <a:solidFill>
              <a:schemeClr val="tx1"/>
            </a:solidFill>
          </a:endParaRPr>
        </a:p>
      </dgm:t>
    </dgm:pt>
    <dgm:pt modelId="{45A39DA9-4D43-4A61-B3A1-05FCE2A71268}" type="sibTrans" cxnId="{9C83A0F8-532C-48B0-AF10-5B66257CE3EF}">
      <dgm:prSet/>
      <dgm:spPr/>
      <dgm:t>
        <a:bodyPr/>
        <a:lstStyle/>
        <a:p>
          <a:endParaRPr lang="uk-UA" sz="2000" b="1">
            <a:solidFill>
              <a:schemeClr val="tx1"/>
            </a:solidFill>
          </a:endParaRPr>
        </a:p>
      </dgm:t>
    </dgm:pt>
    <dgm:pt modelId="{0C0A7E08-0448-4250-AD8D-CB2407279503}">
      <dgm:prSet phldrT="[Текст]" custT="1"/>
      <dgm:spPr/>
      <dgm:t>
        <a:bodyPr/>
        <a:lstStyle/>
        <a:p>
          <a:r>
            <a:rPr lang="uk-UA" sz="1400" b="1" dirty="0">
              <a:solidFill>
                <a:schemeClr val="tx1"/>
              </a:solidFill>
            </a:rPr>
            <a:t>Отримання</a:t>
          </a:r>
        </a:p>
      </dgm:t>
    </dgm:pt>
    <dgm:pt modelId="{46C51024-3BE8-495F-B999-996B23BA8CBD}" type="parTrans" cxnId="{25EB9405-DFC2-4FFA-B7A4-FD57233D33A8}">
      <dgm:prSet/>
      <dgm:spPr/>
      <dgm:t>
        <a:bodyPr/>
        <a:lstStyle/>
        <a:p>
          <a:endParaRPr lang="uk-UA" sz="2000" b="1">
            <a:solidFill>
              <a:schemeClr val="tx1"/>
            </a:solidFill>
          </a:endParaRPr>
        </a:p>
      </dgm:t>
    </dgm:pt>
    <dgm:pt modelId="{7A42D9EF-710F-4AF2-A8B8-35FF8EA97D4F}" type="sibTrans" cxnId="{25EB9405-DFC2-4FFA-B7A4-FD57233D33A8}">
      <dgm:prSet/>
      <dgm:spPr/>
      <dgm:t>
        <a:bodyPr/>
        <a:lstStyle/>
        <a:p>
          <a:endParaRPr lang="uk-UA" sz="2000" b="1">
            <a:solidFill>
              <a:schemeClr val="tx1"/>
            </a:solidFill>
          </a:endParaRPr>
        </a:p>
      </dgm:t>
    </dgm:pt>
    <dgm:pt modelId="{B1F3BABF-FCD6-4475-8537-5CC9D006667C}">
      <dgm:prSet phldrT="[Текст]" custT="1"/>
      <dgm:spPr/>
      <dgm:t>
        <a:bodyPr/>
        <a:lstStyle/>
        <a:p>
          <a:r>
            <a:rPr lang="uk-UA" sz="1400" b="1" dirty="0">
              <a:solidFill>
                <a:schemeClr val="tx1"/>
              </a:solidFill>
            </a:rPr>
            <a:t>Зберігання</a:t>
          </a:r>
        </a:p>
      </dgm:t>
    </dgm:pt>
    <dgm:pt modelId="{DF9E6A72-EDAA-472B-AEC9-D2D35C0D37EA}" type="parTrans" cxnId="{671C8562-0EDD-4A73-9C0F-4277641F9FBB}">
      <dgm:prSet/>
      <dgm:spPr/>
      <dgm:t>
        <a:bodyPr/>
        <a:lstStyle/>
        <a:p>
          <a:endParaRPr lang="uk-UA" sz="2000" b="1">
            <a:solidFill>
              <a:schemeClr val="tx1"/>
            </a:solidFill>
          </a:endParaRPr>
        </a:p>
      </dgm:t>
    </dgm:pt>
    <dgm:pt modelId="{9E1862B2-6E98-4A71-B63E-C12A527AED4A}" type="sibTrans" cxnId="{671C8562-0EDD-4A73-9C0F-4277641F9FBB}">
      <dgm:prSet/>
      <dgm:spPr/>
      <dgm:t>
        <a:bodyPr/>
        <a:lstStyle/>
        <a:p>
          <a:endParaRPr lang="uk-UA" sz="2000" b="1">
            <a:solidFill>
              <a:schemeClr val="tx1"/>
            </a:solidFill>
          </a:endParaRPr>
        </a:p>
      </dgm:t>
    </dgm:pt>
    <dgm:pt modelId="{1801D26C-36E3-44EF-84C0-48CFD09EC152}">
      <dgm:prSet phldrT="[Текст]" custT="1"/>
      <dgm:spPr/>
      <dgm:t>
        <a:bodyPr/>
        <a:lstStyle/>
        <a:p>
          <a:r>
            <a:rPr lang="uk-UA" sz="1400" b="1" dirty="0">
              <a:solidFill>
                <a:schemeClr val="tx1"/>
              </a:solidFill>
            </a:rPr>
            <a:t>Обробка</a:t>
          </a:r>
        </a:p>
      </dgm:t>
    </dgm:pt>
    <dgm:pt modelId="{433B2EB7-ABE1-4CFE-88DC-415CA0D0DD63}" type="parTrans" cxnId="{2A28E147-26F1-400D-A0A0-D077E9633D7D}">
      <dgm:prSet/>
      <dgm:spPr/>
      <dgm:t>
        <a:bodyPr/>
        <a:lstStyle/>
        <a:p>
          <a:endParaRPr lang="uk-UA" sz="2000" b="1">
            <a:solidFill>
              <a:schemeClr val="tx1"/>
            </a:solidFill>
          </a:endParaRPr>
        </a:p>
      </dgm:t>
    </dgm:pt>
    <dgm:pt modelId="{50A05145-259D-444A-B6EE-9996BA93111F}" type="sibTrans" cxnId="{2A28E147-26F1-400D-A0A0-D077E9633D7D}">
      <dgm:prSet/>
      <dgm:spPr/>
      <dgm:t>
        <a:bodyPr/>
        <a:lstStyle/>
        <a:p>
          <a:endParaRPr lang="uk-UA" sz="2000" b="1">
            <a:solidFill>
              <a:schemeClr val="tx1"/>
            </a:solidFill>
          </a:endParaRPr>
        </a:p>
      </dgm:t>
    </dgm:pt>
    <dgm:pt modelId="{9808676B-5998-460F-85EC-83760711D9FE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uk-UA" sz="1400" b="1" dirty="0">
              <a:solidFill>
                <a:schemeClr val="tx1"/>
              </a:solidFill>
            </a:rPr>
            <a:t>Передавання</a:t>
          </a:r>
        </a:p>
      </dgm:t>
    </dgm:pt>
    <dgm:pt modelId="{C9E46888-095A-4DE8-99A2-02F4F5C5FABF}" type="parTrans" cxnId="{FCA24232-DE9D-4DA7-9F41-8473F196E9C9}">
      <dgm:prSet/>
      <dgm:spPr/>
      <dgm:t>
        <a:bodyPr/>
        <a:lstStyle/>
        <a:p>
          <a:endParaRPr lang="uk-UA" sz="2000" b="1">
            <a:solidFill>
              <a:schemeClr val="tx1"/>
            </a:solidFill>
          </a:endParaRPr>
        </a:p>
      </dgm:t>
    </dgm:pt>
    <dgm:pt modelId="{09B962C1-6C79-4425-85E9-6D9E220DA834}" type="sibTrans" cxnId="{FCA24232-DE9D-4DA7-9F41-8473F196E9C9}">
      <dgm:prSet/>
      <dgm:spPr>
        <a:solidFill>
          <a:srgbClr val="FF0000"/>
        </a:solidFill>
      </dgm:spPr>
      <dgm:t>
        <a:bodyPr/>
        <a:lstStyle/>
        <a:p>
          <a:endParaRPr lang="uk-UA" sz="2000" b="1">
            <a:solidFill>
              <a:schemeClr val="tx1"/>
            </a:solidFill>
          </a:endParaRPr>
        </a:p>
      </dgm:t>
    </dgm:pt>
    <dgm:pt modelId="{450BBBF4-A80A-4EE5-BF15-87FB7762AA6A}" type="pres">
      <dgm:prSet presAssocID="{7C7B6FBE-1B46-4946-B0A7-2D120422AE7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D6F48E3-8949-469E-9849-C444F60B4E32}" type="pres">
      <dgm:prSet presAssocID="{F085135B-F2B8-412D-9E15-E1BBA7B6915D}" presName="centerShape" presStyleLbl="node0" presStyleIdx="0" presStyleCnt="1" custScaleX="143238" custScaleY="143238"/>
      <dgm:spPr/>
    </dgm:pt>
    <dgm:pt modelId="{20C473F3-57B5-4223-996E-3DCF9C5457C9}" type="pres">
      <dgm:prSet presAssocID="{0C0A7E08-0448-4250-AD8D-CB2407279503}" presName="node" presStyleLbl="node1" presStyleIdx="0" presStyleCnt="4" custScaleX="128942" custScaleY="128942">
        <dgm:presLayoutVars>
          <dgm:bulletEnabled val="1"/>
        </dgm:presLayoutVars>
      </dgm:prSet>
      <dgm:spPr/>
    </dgm:pt>
    <dgm:pt modelId="{C706B027-008F-45D9-8CA7-2349E69844FC}" type="pres">
      <dgm:prSet presAssocID="{0C0A7E08-0448-4250-AD8D-CB2407279503}" presName="dummy" presStyleCnt="0"/>
      <dgm:spPr/>
    </dgm:pt>
    <dgm:pt modelId="{FFC449C8-32CC-4660-AA6C-4C307404E326}" type="pres">
      <dgm:prSet presAssocID="{7A42D9EF-710F-4AF2-A8B8-35FF8EA97D4F}" presName="sibTrans" presStyleLbl="sibTrans2D1" presStyleIdx="0" presStyleCnt="4"/>
      <dgm:spPr/>
    </dgm:pt>
    <dgm:pt modelId="{35BC1889-5ECA-460C-AC22-1DD4AA58176B}" type="pres">
      <dgm:prSet presAssocID="{B1F3BABF-FCD6-4475-8537-5CC9D006667C}" presName="node" presStyleLbl="node1" presStyleIdx="1" presStyleCnt="4" custScaleX="128942" custScaleY="128942">
        <dgm:presLayoutVars>
          <dgm:bulletEnabled val="1"/>
        </dgm:presLayoutVars>
      </dgm:prSet>
      <dgm:spPr/>
    </dgm:pt>
    <dgm:pt modelId="{7CABB409-1F7A-4E33-9639-BB091F920BC0}" type="pres">
      <dgm:prSet presAssocID="{B1F3BABF-FCD6-4475-8537-5CC9D006667C}" presName="dummy" presStyleCnt="0"/>
      <dgm:spPr/>
    </dgm:pt>
    <dgm:pt modelId="{B065D86B-C36A-4836-A64E-074CB3DD4109}" type="pres">
      <dgm:prSet presAssocID="{9E1862B2-6E98-4A71-B63E-C12A527AED4A}" presName="sibTrans" presStyleLbl="sibTrans2D1" presStyleIdx="1" presStyleCnt="4"/>
      <dgm:spPr/>
    </dgm:pt>
    <dgm:pt modelId="{2ECA2D15-6A14-4E35-BD90-D80CB7C104C6}" type="pres">
      <dgm:prSet presAssocID="{1801D26C-36E3-44EF-84C0-48CFD09EC152}" presName="node" presStyleLbl="node1" presStyleIdx="2" presStyleCnt="4" custScaleX="128942" custScaleY="128942">
        <dgm:presLayoutVars>
          <dgm:bulletEnabled val="1"/>
        </dgm:presLayoutVars>
      </dgm:prSet>
      <dgm:spPr/>
    </dgm:pt>
    <dgm:pt modelId="{DC9205D4-F57F-46B6-9ABF-69C5A5993C81}" type="pres">
      <dgm:prSet presAssocID="{1801D26C-36E3-44EF-84C0-48CFD09EC152}" presName="dummy" presStyleCnt="0"/>
      <dgm:spPr/>
    </dgm:pt>
    <dgm:pt modelId="{BE88256B-7357-4116-B936-758B7F3F377E}" type="pres">
      <dgm:prSet presAssocID="{50A05145-259D-444A-B6EE-9996BA93111F}" presName="sibTrans" presStyleLbl="sibTrans2D1" presStyleIdx="2" presStyleCnt="4"/>
      <dgm:spPr/>
    </dgm:pt>
    <dgm:pt modelId="{639688FE-7486-41BD-8D42-D5EF5FCCDADA}" type="pres">
      <dgm:prSet presAssocID="{9808676B-5998-460F-85EC-83760711D9FE}" presName="node" presStyleLbl="node1" presStyleIdx="3" presStyleCnt="4" custScaleX="128942" custScaleY="128942">
        <dgm:presLayoutVars>
          <dgm:bulletEnabled val="1"/>
        </dgm:presLayoutVars>
      </dgm:prSet>
      <dgm:spPr/>
    </dgm:pt>
    <dgm:pt modelId="{203D67DC-C4AE-4068-B925-DE5DDEFC043B}" type="pres">
      <dgm:prSet presAssocID="{9808676B-5998-460F-85EC-83760711D9FE}" presName="dummy" presStyleCnt="0"/>
      <dgm:spPr/>
    </dgm:pt>
    <dgm:pt modelId="{5681D9EC-70AF-4485-9A78-5AB29824FE03}" type="pres">
      <dgm:prSet presAssocID="{09B962C1-6C79-4425-85E9-6D9E220DA834}" presName="sibTrans" presStyleLbl="sibTrans2D1" presStyleIdx="3" presStyleCnt="4"/>
      <dgm:spPr/>
    </dgm:pt>
  </dgm:ptLst>
  <dgm:cxnLst>
    <dgm:cxn modelId="{25EB9405-DFC2-4FFA-B7A4-FD57233D33A8}" srcId="{F085135B-F2B8-412D-9E15-E1BBA7B6915D}" destId="{0C0A7E08-0448-4250-AD8D-CB2407279503}" srcOrd="0" destOrd="0" parTransId="{46C51024-3BE8-495F-B999-996B23BA8CBD}" sibTransId="{7A42D9EF-710F-4AF2-A8B8-35FF8EA97D4F}"/>
    <dgm:cxn modelId="{7976C20A-7C0B-4F75-BD8F-183144910923}" type="presOf" srcId="{50A05145-259D-444A-B6EE-9996BA93111F}" destId="{BE88256B-7357-4116-B936-758B7F3F377E}" srcOrd="0" destOrd="0" presId="urn:microsoft.com/office/officeart/2005/8/layout/radial6"/>
    <dgm:cxn modelId="{37D7F60F-32B8-449E-9DC6-206C8F76D5C2}" type="presOf" srcId="{B1F3BABF-FCD6-4475-8537-5CC9D006667C}" destId="{35BC1889-5ECA-460C-AC22-1DD4AA58176B}" srcOrd="0" destOrd="0" presId="urn:microsoft.com/office/officeart/2005/8/layout/radial6"/>
    <dgm:cxn modelId="{3D667B24-64EF-4043-8DBD-07D543A0B2F1}" type="presOf" srcId="{9E1862B2-6E98-4A71-B63E-C12A527AED4A}" destId="{B065D86B-C36A-4836-A64E-074CB3DD4109}" srcOrd="0" destOrd="0" presId="urn:microsoft.com/office/officeart/2005/8/layout/radial6"/>
    <dgm:cxn modelId="{FCA24232-DE9D-4DA7-9F41-8473F196E9C9}" srcId="{F085135B-F2B8-412D-9E15-E1BBA7B6915D}" destId="{9808676B-5998-460F-85EC-83760711D9FE}" srcOrd="3" destOrd="0" parTransId="{C9E46888-095A-4DE8-99A2-02F4F5C5FABF}" sibTransId="{09B962C1-6C79-4425-85E9-6D9E220DA834}"/>
    <dgm:cxn modelId="{671C8562-0EDD-4A73-9C0F-4277641F9FBB}" srcId="{F085135B-F2B8-412D-9E15-E1BBA7B6915D}" destId="{B1F3BABF-FCD6-4475-8537-5CC9D006667C}" srcOrd="1" destOrd="0" parTransId="{DF9E6A72-EDAA-472B-AEC9-D2D35C0D37EA}" sibTransId="{9E1862B2-6E98-4A71-B63E-C12A527AED4A}"/>
    <dgm:cxn modelId="{2A28E147-26F1-400D-A0A0-D077E9633D7D}" srcId="{F085135B-F2B8-412D-9E15-E1BBA7B6915D}" destId="{1801D26C-36E3-44EF-84C0-48CFD09EC152}" srcOrd="2" destOrd="0" parTransId="{433B2EB7-ABE1-4CFE-88DC-415CA0D0DD63}" sibTransId="{50A05145-259D-444A-B6EE-9996BA93111F}"/>
    <dgm:cxn modelId="{2F677950-F827-4BDA-9797-263A3EA40B56}" type="presOf" srcId="{7A42D9EF-710F-4AF2-A8B8-35FF8EA97D4F}" destId="{FFC449C8-32CC-4660-AA6C-4C307404E326}" srcOrd="0" destOrd="0" presId="urn:microsoft.com/office/officeart/2005/8/layout/radial6"/>
    <dgm:cxn modelId="{85546D7E-7561-4583-943D-DC190EDCE184}" type="presOf" srcId="{F085135B-F2B8-412D-9E15-E1BBA7B6915D}" destId="{AD6F48E3-8949-469E-9849-C444F60B4E32}" srcOrd="0" destOrd="0" presId="urn:microsoft.com/office/officeart/2005/8/layout/radial6"/>
    <dgm:cxn modelId="{FD697591-544E-4373-B8DC-EFA597CCFA13}" type="presOf" srcId="{9808676B-5998-460F-85EC-83760711D9FE}" destId="{639688FE-7486-41BD-8D42-D5EF5FCCDADA}" srcOrd="0" destOrd="0" presId="urn:microsoft.com/office/officeart/2005/8/layout/radial6"/>
    <dgm:cxn modelId="{57458CB3-B32A-4A0E-BAF0-C1968579AF06}" type="presOf" srcId="{7C7B6FBE-1B46-4946-B0A7-2D120422AE77}" destId="{450BBBF4-A80A-4EE5-BF15-87FB7762AA6A}" srcOrd="0" destOrd="0" presId="urn:microsoft.com/office/officeart/2005/8/layout/radial6"/>
    <dgm:cxn modelId="{800D49D3-F39F-46A0-BD6B-221D5FC5E4D2}" type="presOf" srcId="{1801D26C-36E3-44EF-84C0-48CFD09EC152}" destId="{2ECA2D15-6A14-4E35-BD90-D80CB7C104C6}" srcOrd="0" destOrd="0" presId="urn:microsoft.com/office/officeart/2005/8/layout/radial6"/>
    <dgm:cxn modelId="{652D61D7-F456-4E0B-A542-CEB2BBD62696}" type="presOf" srcId="{0C0A7E08-0448-4250-AD8D-CB2407279503}" destId="{20C473F3-57B5-4223-996E-3DCF9C5457C9}" srcOrd="0" destOrd="0" presId="urn:microsoft.com/office/officeart/2005/8/layout/radial6"/>
    <dgm:cxn modelId="{AB15B7DA-C4E2-44F0-9D28-7AE3F6F4FB68}" type="presOf" srcId="{09B962C1-6C79-4425-85E9-6D9E220DA834}" destId="{5681D9EC-70AF-4485-9A78-5AB29824FE03}" srcOrd="0" destOrd="0" presId="urn:microsoft.com/office/officeart/2005/8/layout/radial6"/>
    <dgm:cxn modelId="{9C83A0F8-532C-48B0-AF10-5B66257CE3EF}" srcId="{7C7B6FBE-1B46-4946-B0A7-2D120422AE77}" destId="{F085135B-F2B8-412D-9E15-E1BBA7B6915D}" srcOrd="0" destOrd="0" parTransId="{2D08E282-1E05-4F6C-9AD2-C743B01625BE}" sibTransId="{45A39DA9-4D43-4A61-B3A1-05FCE2A71268}"/>
    <dgm:cxn modelId="{ED7DC66B-2B6E-425B-A1AB-796607ABF53C}" type="presParOf" srcId="{450BBBF4-A80A-4EE5-BF15-87FB7762AA6A}" destId="{AD6F48E3-8949-469E-9849-C444F60B4E32}" srcOrd="0" destOrd="0" presId="urn:microsoft.com/office/officeart/2005/8/layout/radial6"/>
    <dgm:cxn modelId="{36AF747A-EB57-451B-8992-A42826A3A818}" type="presParOf" srcId="{450BBBF4-A80A-4EE5-BF15-87FB7762AA6A}" destId="{20C473F3-57B5-4223-996E-3DCF9C5457C9}" srcOrd="1" destOrd="0" presId="urn:microsoft.com/office/officeart/2005/8/layout/radial6"/>
    <dgm:cxn modelId="{0D17A45C-0EDF-4F88-AECB-24DDF9AFAD97}" type="presParOf" srcId="{450BBBF4-A80A-4EE5-BF15-87FB7762AA6A}" destId="{C706B027-008F-45D9-8CA7-2349E69844FC}" srcOrd="2" destOrd="0" presId="urn:microsoft.com/office/officeart/2005/8/layout/radial6"/>
    <dgm:cxn modelId="{068778AA-5108-495D-B0CA-C5D4C1E76D82}" type="presParOf" srcId="{450BBBF4-A80A-4EE5-BF15-87FB7762AA6A}" destId="{FFC449C8-32CC-4660-AA6C-4C307404E326}" srcOrd="3" destOrd="0" presId="urn:microsoft.com/office/officeart/2005/8/layout/radial6"/>
    <dgm:cxn modelId="{4DB64895-2A06-4084-8414-66FD6A12F10B}" type="presParOf" srcId="{450BBBF4-A80A-4EE5-BF15-87FB7762AA6A}" destId="{35BC1889-5ECA-460C-AC22-1DD4AA58176B}" srcOrd="4" destOrd="0" presId="urn:microsoft.com/office/officeart/2005/8/layout/radial6"/>
    <dgm:cxn modelId="{8AD5693D-BC5F-49C9-9AD2-5E30160DEF51}" type="presParOf" srcId="{450BBBF4-A80A-4EE5-BF15-87FB7762AA6A}" destId="{7CABB409-1F7A-4E33-9639-BB091F920BC0}" srcOrd="5" destOrd="0" presId="urn:microsoft.com/office/officeart/2005/8/layout/radial6"/>
    <dgm:cxn modelId="{A01C6B13-7947-44A3-8B3D-88E3CC83ACD7}" type="presParOf" srcId="{450BBBF4-A80A-4EE5-BF15-87FB7762AA6A}" destId="{B065D86B-C36A-4836-A64E-074CB3DD4109}" srcOrd="6" destOrd="0" presId="urn:microsoft.com/office/officeart/2005/8/layout/radial6"/>
    <dgm:cxn modelId="{3220365A-BB4E-4D43-B157-625DEC071C73}" type="presParOf" srcId="{450BBBF4-A80A-4EE5-BF15-87FB7762AA6A}" destId="{2ECA2D15-6A14-4E35-BD90-D80CB7C104C6}" srcOrd="7" destOrd="0" presId="urn:microsoft.com/office/officeart/2005/8/layout/radial6"/>
    <dgm:cxn modelId="{0ABAA469-2236-46A5-8E90-76936F927D4F}" type="presParOf" srcId="{450BBBF4-A80A-4EE5-BF15-87FB7762AA6A}" destId="{DC9205D4-F57F-46B6-9ABF-69C5A5993C81}" srcOrd="8" destOrd="0" presId="urn:microsoft.com/office/officeart/2005/8/layout/radial6"/>
    <dgm:cxn modelId="{2BB38730-8598-4DE8-99FB-FFFC379AE8FB}" type="presParOf" srcId="{450BBBF4-A80A-4EE5-BF15-87FB7762AA6A}" destId="{BE88256B-7357-4116-B936-758B7F3F377E}" srcOrd="9" destOrd="0" presId="urn:microsoft.com/office/officeart/2005/8/layout/radial6"/>
    <dgm:cxn modelId="{BE9215A6-53DB-4B05-9C05-1F952AB4CDFA}" type="presParOf" srcId="{450BBBF4-A80A-4EE5-BF15-87FB7762AA6A}" destId="{639688FE-7486-41BD-8D42-D5EF5FCCDADA}" srcOrd="10" destOrd="0" presId="urn:microsoft.com/office/officeart/2005/8/layout/radial6"/>
    <dgm:cxn modelId="{32D3AA73-7D17-4E98-9248-2E5BBDD1B6B9}" type="presParOf" srcId="{450BBBF4-A80A-4EE5-BF15-87FB7762AA6A}" destId="{203D67DC-C4AE-4068-B925-DE5DDEFC043B}" srcOrd="11" destOrd="0" presId="urn:microsoft.com/office/officeart/2005/8/layout/radial6"/>
    <dgm:cxn modelId="{410B223B-58E3-4659-A8DE-FF294A9FC209}" type="presParOf" srcId="{450BBBF4-A80A-4EE5-BF15-87FB7762AA6A}" destId="{5681D9EC-70AF-4485-9A78-5AB29824FE03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1E7135-08A5-44B7-B015-695D154CF90E}" type="doc">
      <dgm:prSet loTypeId="urn:microsoft.com/office/officeart/2005/8/layout/radial5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789D2E1-AC82-4B23-BE58-50850DE38BFD}">
      <dgm:prSet phldrT="[Текст]"/>
      <dgm:spPr/>
      <dgm:t>
        <a:bodyPr/>
        <a:lstStyle/>
        <a:p>
          <a:r>
            <a:rPr lang="ru-RU" b="1" dirty="0" err="1">
              <a:solidFill>
                <a:srgbClr val="2F3242"/>
              </a:solidFill>
            </a:rPr>
            <a:t>Операції</a:t>
          </a:r>
          <a:r>
            <a:rPr lang="ru-RU" b="1" dirty="0">
              <a:solidFill>
                <a:srgbClr val="2F3242"/>
              </a:solidFill>
            </a:rPr>
            <a:t> над файлами</a:t>
          </a:r>
        </a:p>
      </dgm:t>
    </dgm:pt>
    <dgm:pt modelId="{77236D8A-7B93-4698-A9EB-A1E9F64318BB}" type="parTrans" cxnId="{1A0CB9CC-1870-492D-BB08-800D1DE87179}">
      <dgm:prSet/>
      <dgm:spPr/>
      <dgm:t>
        <a:bodyPr/>
        <a:lstStyle/>
        <a:p>
          <a:endParaRPr lang="ru-RU" b="1">
            <a:solidFill>
              <a:srgbClr val="2F3242"/>
            </a:solidFill>
          </a:endParaRPr>
        </a:p>
      </dgm:t>
    </dgm:pt>
    <dgm:pt modelId="{B3E6139F-ED59-4969-8DFF-872C17425771}" type="sibTrans" cxnId="{1A0CB9CC-1870-492D-BB08-800D1DE87179}">
      <dgm:prSet/>
      <dgm:spPr/>
      <dgm:t>
        <a:bodyPr/>
        <a:lstStyle/>
        <a:p>
          <a:endParaRPr lang="ru-RU" b="1">
            <a:solidFill>
              <a:srgbClr val="2F3242"/>
            </a:solidFill>
          </a:endParaRPr>
        </a:p>
      </dgm:t>
    </dgm:pt>
    <dgm:pt modelId="{9E41CD39-18F7-4087-AC60-BBE42DEF1220}">
      <dgm:prSet phldrT="[Текст]" custT="1"/>
      <dgm:spPr/>
      <dgm:t>
        <a:bodyPr/>
        <a:lstStyle/>
        <a:p>
          <a:r>
            <a:rPr lang="ru-RU" sz="1600" b="1">
              <a:solidFill>
                <a:srgbClr val="2F3242"/>
              </a:solidFill>
            </a:rPr>
            <a:t>Створення</a:t>
          </a:r>
          <a:endParaRPr lang="ru-RU" sz="1600" b="1" dirty="0">
            <a:solidFill>
              <a:srgbClr val="2F3242"/>
            </a:solidFill>
          </a:endParaRPr>
        </a:p>
      </dgm:t>
    </dgm:pt>
    <dgm:pt modelId="{469E9489-E4CD-46C7-958A-9737FA790A63}" type="parTrans" cxnId="{597B1FD6-F588-4777-8C7D-BDFBD63A38CD}">
      <dgm:prSet/>
      <dgm:spPr/>
      <dgm:t>
        <a:bodyPr/>
        <a:lstStyle/>
        <a:p>
          <a:endParaRPr lang="ru-RU" b="1">
            <a:solidFill>
              <a:srgbClr val="2F3242"/>
            </a:solidFill>
          </a:endParaRPr>
        </a:p>
      </dgm:t>
    </dgm:pt>
    <dgm:pt modelId="{D69BB3C7-8D7D-46BF-BA66-014AF6778554}" type="sibTrans" cxnId="{597B1FD6-F588-4777-8C7D-BDFBD63A38CD}">
      <dgm:prSet/>
      <dgm:spPr/>
      <dgm:t>
        <a:bodyPr/>
        <a:lstStyle/>
        <a:p>
          <a:endParaRPr lang="ru-RU" b="1">
            <a:solidFill>
              <a:srgbClr val="2F3242"/>
            </a:solidFill>
          </a:endParaRPr>
        </a:p>
      </dgm:t>
    </dgm:pt>
    <dgm:pt modelId="{5B5E6341-4946-442C-B449-2639EE7B9520}">
      <dgm:prSet phldrT="[Текст]" custT="1"/>
      <dgm:spPr/>
      <dgm:t>
        <a:bodyPr/>
        <a:lstStyle/>
        <a:p>
          <a:r>
            <a:rPr lang="ru-RU" sz="1400" b="1">
              <a:solidFill>
                <a:srgbClr val="2F3242"/>
              </a:solidFill>
            </a:rPr>
            <a:t>Редагування</a:t>
          </a:r>
          <a:endParaRPr lang="ru-RU" sz="1400" b="1" dirty="0">
            <a:solidFill>
              <a:srgbClr val="2F3242"/>
            </a:solidFill>
          </a:endParaRPr>
        </a:p>
      </dgm:t>
    </dgm:pt>
    <dgm:pt modelId="{5147D0CD-AEB8-43AB-9EBB-279A69CFAACD}" type="parTrans" cxnId="{4F1BBF47-D1F5-45E1-9941-610AD58043EA}">
      <dgm:prSet/>
      <dgm:spPr/>
      <dgm:t>
        <a:bodyPr/>
        <a:lstStyle/>
        <a:p>
          <a:endParaRPr lang="ru-RU" b="1">
            <a:solidFill>
              <a:srgbClr val="2F3242"/>
            </a:solidFill>
          </a:endParaRPr>
        </a:p>
      </dgm:t>
    </dgm:pt>
    <dgm:pt modelId="{54A5515B-E4F9-4352-B3D1-EFD015317742}" type="sibTrans" cxnId="{4F1BBF47-D1F5-45E1-9941-610AD58043EA}">
      <dgm:prSet/>
      <dgm:spPr/>
      <dgm:t>
        <a:bodyPr/>
        <a:lstStyle/>
        <a:p>
          <a:endParaRPr lang="ru-RU" b="1">
            <a:solidFill>
              <a:srgbClr val="2F3242"/>
            </a:solidFill>
          </a:endParaRPr>
        </a:p>
      </dgm:t>
    </dgm:pt>
    <dgm:pt modelId="{3856D8DE-606C-4072-93EE-829CA27EE1D8}">
      <dgm:prSet phldrT="[Текст]" custT="1"/>
      <dgm:spPr/>
      <dgm:t>
        <a:bodyPr/>
        <a:lstStyle/>
        <a:p>
          <a:r>
            <a:rPr lang="ru-RU" sz="1400" b="1" dirty="0" err="1">
              <a:solidFill>
                <a:srgbClr val="2F3242"/>
              </a:solidFill>
            </a:rPr>
            <a:t>Копіювання</a:t>
          </a:r>
          <a:endParaRPr lang="ru-RU" sz="1400" b="1" dirty="0">
            <a:solidFill>
              <a:srgbClr val="2F3242"/>
            </a:solidFill>
          </a:endParaRPr>
        </a:p>
      </dgm:t>
    </dgm:pt>
    <dgm:pt modelId="{FF610616-AEE9-40B0-9387-277E2B6F40BF}" type="parTrans" cxnId="{BBF1E54B-FD50-426B-A159-59B4480D4BC2}">
      <dgm:prSet/>
      <dgm:spPr/>
      <dgm:t>
        <a:bodyPr/>
        <a:lstStyle/>
        <a:p>
          <a:endParaRPr lang="ru-RU" b="1">
            <a:solidFill>
              <a:srgbClr val="2F3242"/>
            </a:solidFill>
          </a:endParaRPr>
        </a:p>
      </dgm:t>
    </dgm:pt>
    <dgm:pt modelId="{5D6519E6-FBBC-48A0-BF1B-CE2292FE2799}" type="sibTrans" cxnId="{BBF1E54B-FD50-426B-A159-59B4480D4BC2}">
      <dgm:prSet/>
      <dgm:spPr/>
      <dgm:t>
        <a:bodyPr/>
        <a:lstStyle/>
        <a:p>
          <a:endParaRPr lang="ru-RU" b="1">
            <a:solidFill>
              <a:srgbClr val="2F3242"/>
            </a:solidFill>
          </a:endParaRPr>
        </a:p>
      </dgm:t>
    </dgm:pt>
    <dgm:pt modelId="{8FF9966C-8449-456F-9755-FF49BF85A867}">
      <dgm:prSet phldrT="[Текст]"/>
      <dgm:spPr/>
      <dgm:t>
        <a:bodyPr/>
        <a:lstStyle/>
        <a:p>
          <a:r>
            <a:rPr lang="ru-RU" b="1">
              <a:solidFill>
                <a:srgbClr val="2F3242"/>
              </a:solidFill>
            </a:rPr>
            <a:t>Перегляд</a:t>
          </a:r>
          <a:endParaRPr lang="ru-RU" b="1" dirty="0">
            <a:solidFill>
              <a:srgbClr val="2F3242"/>
            </a:solidFill>
          </a:endParaRPr>
        </a:p>
      </dgm:t>
    </dgm:pt>
    <dgm:pt modelId="{F7FAD566-308D-4BA3-8E86-7EFA4E090C76}" type="parTrans" cxnId="{43F61A61-5352-41E8-BF2A-03E8D7871158}">
      <dgm:prSet/>
      <dgm:spPr/>
      <dgm:t>
        <a:bodyPr/>
        <a:lstStyle/>
        <a:p>
          <a:endParaRPr lang="ru-RU" b="1">
            <a:solidFill>
              <a:srgbClr val="2F3242"/>
            </a:solidFill>
          </a:endParaRPr>
        </a:p>
      </dgm:t>
    </dgm:pt>
    <dgm:pt modelId="{0E72CBD2-BFC7-4E8F-867E-831F165566F3}" type="sibTrans" cxnId="{43F61A61-5352-41E8-BF2A-03E8D7871158}">
      <dgm:prSet/>
      <dgm:spPr/>
      <dgm:t>
        <a:bodyPr/>
        <a:lstStyle/>
        <a:p>
          <a:endParaRPr lang="ru-RU" b="1">
            <a:solidFill>
              <a:srgbClr val="2F3242"/>
            </a:solidFill>
          </a:endParaRPr>
        </a:p>
      </dgm:t>
    </dgm:pt>
    <dgm:pt modelId="{EFD4E466-2727-4A39-A01B-E14881FA8374}">
      <dgm:prSet phldrT="[Текст]" custT="1"/>
      <dgm:spPr/>
      <dgm:t>
        <a:bodyPr/>
        <a:lstStyle/>
        <a:p>
          <a:r>
            <a:rPr lang="ru-RU" sz="1600" b="1" dirty="0" err="1">
              <a:solidFill>
                <a:srgbClr val="2F3242"/>
              </a:solidFill>
            </a:rPr>
            <a:t>Видалення</a:t>
          </a:r>
          <a:endParaRPr lang="ru-RU" sz="1600" b="1" dirty="0">
            <a:solidFill>
              <a:srgbClr val="2F3242"/>
            </a:solidFill>
          </a:endParaRPr>
        </a:p>
      </dgm:t>
    </dgm:pt>
    <dgm:pt modelId="{22A4A6EB-2DEB-4821-B2C5-A25B225E0142}" type="parTrans" cxnId="{CE6C3C64-E2A5-4C52-850A-C77EDF90BC3E}">
      <dgm:prSet/>
      <dgm:spPr/>
      <dgm:t>
        <a:bodyPr/>
        <a:lstStyle/>
        <a:p>
          <a:endParaRPr lang="ru-RU" b="1">
            <a:solidFill>
              <a:srgbClr val="2F3242"/>
            </a:solidFill>
          </a:endParaRPr>
        </a:p>
      </dgm:t>
    </dgm:pt>
    <dgm:pt modelId="{501E20EA-51F3-4391-9581-51169EA2AF5F}" type="sibTrans" cxnId="{CE6C3C64-E2A5-4C52-850A-C77EDF90BC3E}">
      <dgm:prSet/>
      <dgm:spPr/>
      <dgm:t>
        <a:bodyPr/>
        <a:lstStyle/>
        <a:p>
          <a:endParaRPr lang="ru-RU" b="1">
            <a:solidFill>
              <a:srgbClr val="2F3242"/>
            </a:solidFill>
          </a:endParaRPr>
        </a:p>
      </dgm:t>
    </dgm:pt>
    <dgm:pt modelId="{9172B72B-971A-4FF4-A690-DF4C7FC4DA2B}" type="pres">
      <dgm:prSet presAssocID="{BF1E7135-08A5-44B7-B015-695D154CF90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DFA6AA5-C2A9-4812-90C7-A66F49C636B7}" type="pres">
      <dgm:prSet presAssocID="{8789D2E1-AC82-4B23-BE58-50850DE38BFD}" presName="centerShape" presStyleLbl="node0" presStyleIdx="0" presStyleCnt="1"/>
      <dgm:spPr/>
    </dgm:pt>
    <dgm:pt modelId="{9BAB2C83-FE56-4E42-A0E7-62A97CAAC733}" type="pres">
      <dgm:prSet presAssocID="{469E9489-E4CD-46C7-958A-9737FA790A63}" presName="parTrans" presStyleLbl="sibTrans2D1" presStyleIdx="0" presStyleCnt="5"/>
      <dgm:spPr/>
    </dgm:pt>
    <dgm:pt modelId="{6175398C-4848-4EC5-AE88-E6BDD9A8DB44}" type="pres">
      <dgm:prSet presAssocID="{469E9489-E4CD-46C7-958A-9737FA790A63}" presName="connectorText" presStyleLbl="sibTrans2D1" presStyleIdx="0" presStyleCnt="5"/>
      <dgm:spPr/>
    </dgm:pt>
    <dgm:pt modelId="{0A09472E-32F3-41A6-A352-BC6B2EC2410D}" type="pres">
      <dgm:prSet presAssocID="{9E41CD39-18F7-4087-AC60-BBE42DEF1220}" presName="node" presStyleLbl="node1" presStyleIdx="0" presStyleCnt="5" custRadScaleRad="99594">
        <dgm:presLayoutVars>
          <dgm:bulletEnabled val="1"/>
        </dgm:presLayoutVars>
      </dgm:prSet>
      <dgm:spPr/>
    </dgm:pt>
    <dgm:pt modelId="{1A04A424-D535-4A39-819A-B24D73A89850}" type="pres">
      <dgm:prSet presAssocID="{5147D0CD-AEB8-43AB-9EBB-279A69CFAACD}" presName="parTrans" presStyleLbl="sibTrans2D1" presStyleIdx="1" presStyleCnt="5"/>
      <dgm:spPr/>
    </dgm:pt>
    <dgm:pt modelId="{E672B8F9-DED9-426A-8D07-810DF37B5E5D}" type="pres">
      <dgm:prSet presAssocID="{5147D0CD-AEB8-43AB-9EBB-279A69CFAACD}" presName="connectorText" presStyleLbl="sibTrans2D1" presStyleIdx="1" presStyleCnt="5"/>
      <dgm:spPr/>
    </dgm:pt>
    <dgm:pt modelId="{F50252E3-2D98-4D6F-A097-4455AC80EC9D}" type="pres">
      <dgm:prSet presAssocID="{5B5E6341-4946-442C-B449-2639EE7B9520}" presName="node" presStyleLbl="node1" presStyleIdx="1" presStyleCnt="5">
        <dgm:presLayoutVars>
          <dgm:bulletEnabled val="1"/>
        </dgm:presLayoutVars>
      </dgm:prSet>
      <dgm:spPr/>
    </dgm:pt>
    <dgm:pt modelId="{3914DA60-63BF-48FA-BB3B-C3FADD3FFAFF}" type="pres">
      <dgm:prSet presAssocID="{FF610616-AEE9-40B0-9387-277E2B6F40BF}" presName="parTrans" presStyleLbl="sibTrans2D1" presStyleIdx="2" presStyleCnt="5"/>
      <dgm:spPr/>
    </dgm:pt>
    <dgm:pt modelId="{181A4A31-CA5C-4CE8-A9E6-651AD79FB999}" type="pres">
      <dgm:prSet presAssocID="{FF610616-AEE9-40B0-9387-277E2B6F40BF}" presName="connectorText" presStyleLbl="sibTrans2D1" presStyleIdx="2" presStyleCnt="5"/>
      <dgm:spPr/>
    </dgm:pt>
    <dgm:pt modelId="{60DC27EE-877E-40C0-A54F-43899766D5A7}" type="pres">
      <dgm:prSet presAssocID="{3856D8DE-606C-4072-93EE-829CA27EE1D8}" presName="node" presStyleLbl="node1" presStyleIdx="2" presStyleCnt="5">
        <dgm:presLayoutVars>
          <dgm:bulletEnabled val="1"/>
        </dgm:presLayoutVars>
      </dgm:prSet>
      <dgm:spPr/>
    </dgm:pt>
    <dgm:pt modelId="{DFFA7157-01E2-4560-8776-68151F2BD687}" type="pres">
      <dgm:prSet presAssocID="{F7FAD566-308D-4BA3-8E86-7EFA4E090C76}" presName="parTrans" presStyleLbl="sibTrans2D1" presStyleIdx="3" presStyleCnt="5"/>
      <dgm:spPr/>
    </dgm:pt>
    <dgm:pt modelId="{A3E9F7F9-A2F6-4857-B51C-C8BC35899EC6}" type="pres">
      <dgm:prSet presAssocID="{F7FAD566-308D-4BA3-8E86-7EFA4E090C76}" presName="connectorText" presStyleLbl="sibTrans2D1" presStyleIdx="3" presStyleCnt="5"/>
      <dgm:spPr/>
    </dgm:pt>
    <dgm:pt modelId="{CD140628-62CB-4AC8-B701-9F63E1E7E9BF}" type="pres">
      <dgm:prSet presAssocID="{8FF9966C-8449-456F-9755-FF49BF85A867}" presName="node" presStyleLbl="node1" presStyleIdx="3" presStyleCnt="5">
        <dgm:presLayoutVars>
          <dgm:bulletEnabled val="1"/>
        </dgm:presLayoutVars>
      </dgm:prSet>
      <dgm:spPr/>
    </dgm:pt>
    <dgm:pt modelId="{1F71E69D-9E15-42D6-BE90-ABC4DD8AB81F}" type="pres">
      <dgm:prSet presAssocID="{22A4A6EB-2DEB-4821-B2C5-A25B225E0142}" presName="parTrans" presStyleLbl="sibTrans2D1" presStyleIdx="4" presStyleCnt="5"/>
      <dgm:spPr/>
    </dgm:pt>
    <dgm:pt modelId="{6682F8B6-FE61-47F7-A928-E5B14DF16C8F}" type="pres">
      <dgm:prSet presAssocID="{22A4A6EB-2DEB-4821-B2C5-A25B225E0142}" presName="connectorText" presStyleLbl="sibTrans2D1" presStyleIdx="4" presStyleCnt="5"/>
      <dgm:spPr/>
    </dgm:pt>
    <dgm:pt modelId="{1A557031-9171-4B16-8367-459A33960A7D}" type="pres">
      <dgm:prSet presAssocID="{EFD4E466-2727-4A39-A01B-E14881FA8374}" presName="node" presStyleLbl="node1" presStyleIdx="4" presStyleCnt="5">
        <dgm:presLayoutVars>
          <dgm:bulletEnabled val="1"/>
        </dgm:presLayoutVars>
      </dgm:prSet>
      <dgm:spPr/>
    </dgm:pt>
  </dgm:ptLst>
  <dgm:cxnLst>
    <dgm:cxn modelId="{282B080B-B9ED-440A-89B2-5CA98994CC02}" type="presOf" srcId="{22A4A6EB-2DEB-4821-B2C5-A25B225E0142}" destId="{1F71E69D-9E15-42D6-BE90-ABC4DD8AB81F}" srcOrd="0" destOrd="0" presId="urn:microsoft.com/office/officeart/2005/8/layout/radial5"/>
    <dgm:cxn modelId="{4063A20E-9D81-4907-A1C4-84FEAE17ACD9}" type="presOf" srcId="{BF1E7135-08A5-44B7-B015-695D154CF90E}" destId="{9172B72B-971A-4FF4-A690-DF4C7FC4DA2B}" srcOrd="0" destOrd="0" presId="urn:microsoft.com/office/officeart/2005/8/layout/radial5"/>
    <dgm:cxn modelId="{B1D6BB19-C16A-49B8-AE53-B6F497EB48B2}" type="presOf" srcId="{469E9489-E4CD-46C7-958A-9737FA790A63}" destId="{6175398C-4848-4EC5-AE88-E6BDD9A8DB44}" srcOrd="1" destOrd="0" presId="urn:microsoft.com/office/officeart/2005/8/layout/radial5"/>
    <dgm:cxn modelId="{CBE24F20-9A12-420C-9422-06252AC9FF6D}" type="presOf" srcId="{FF610616-AEE9-40B0-9387-277E2B6F40BF}" destId="{181A4A31-CA5C-4CE8-A9E6-651AD79FB999}" srcOrd="1" destOrd="0" presId="urn:microsoft.com/office/officeart/2005/8/layout/radial5"/>
    <dgm:cxn modelId="{2D0C3F2C-908A-4B69-B095-91199C4D2E97}" type="presOf" srcId="{8789D2E1-AC82-4B23-BE58-50850DE38BFD}" destId="{EDFA6AA5-C2A9-4812-90C7-A66F49C636B7}" srcOrd="0" destOrd="0" presId="urn:microsoft.com/office/officeart/2005/8/layout/radial5"/>
    <dgm:cxn modelId="{43F61A61-5352-41E8-BF2A-03E8D7871158}" srcId="{8789D2E1-AC82-4B23-BE58-50850DE38BFD}" destId="{8FF9966C-8449-456F-9755-FF49BF85A867}" srcOrd="3" destOrd="0" parTransId="{F7FAD566-308D-4BA3-8E86-7EFA4E090C76}" sibTransId="{0E72CBD2-BFC7-4E8F-867E-831F165566F3}"/>
    <dgm:cxn modelId="{CE6C3C64-E2A5-4C52-850A-C77EDF90BC3E}" srcId="{8789D2E1-AC82-4B23-BE58-50850DE38BFD}" destId="{EFD4E466-2727-4A39-A01B-E14881FA8374}" srcOrd="4" destOrd="0" parTransId="{22A4A6EB-2DEB-4821-B2C5-A25B225E0142}" sibTransId="{501E20EA-51F3-4391-9581-51169EA2AF5F}"/>
    <dgm:cxn modelId="{4F1BBF47-D1F5-45E1-9941-610AD58043EA}" srcId="{8789D2E1-AC82-4B23-BE58-50850DE38BFD}" destId="{5B5E6341-4946-442C-B449-2639EE7B9520}" srcOrd="1" destOrd="0" parTransId="{5147D0CD-AEB8-43AB-9EBB-279A69CFAACD}" sibTransId="{54A5515B-E4F9-4352-B3D1-EFD015317742}"/>
    <dgm:cxn modelId="{615E1648-0B6B-4D97-AC40-EA82DE48B145}" type="presOf" srcId="{5147D0CD-AEB8-43AB-9EBB-279A69CFAACD}" destId="{1A04A424-D535-4A39-819A-B24D73A89850}" srcOrd="0" destOrd="0" presId="urn:microsoft.com/office/officeart/2005/8/layout/radial5"/>
    <dgm:cxn modelId="{BBF1E54B-FD50-426B-A159-59B4480D4BC2}" srcId="{8789D2E1-AC82-4B23-BE58-50850DE38BFD}" destId="{3856D8DE-606C-4072-93EE-829CA27EE1D8}" srcOrd="2" destOrd="0" parTransId="{FF610616-AEE9-40B0-9387-277E2B6F40BF}" sibTransId="{5D6519E6-FBBC-48A0-BF1B-CE2292FE2799}"/>
    <dgm:cxn modelId="{4487547F-2A7D-431F-8ED3-38803AA7AD3E}" type="presOf" srcId="{5147D0CD-AEB8-43AB-9EBB-279A69CFAACD}" destId="{E672B8F9-DED9-426A-8D07-810DF37B5E5D}" srcOrd="1" destOrd="0" presId="urn:microsoft.com/office/officeart/2005/8/layout/radial5"/>
    <dgm:cxn modelId="{E6955193-8968-4A9A-8F18-EEC1465D6055}" type="presOf" srcId="{3856D8DE-606C-4072-93EE-829CA27EE1D8}" destId="{60DC27EE-877E-40C0-A54F-43899766D5A7}" srcOrd="0" destOrd="0" presId="urn:microsoft.com/office/officeart/2005/8/layout/radial5"/>
    <dgm:cxn modelId="{125F029F-4766-4564-B9E9-9C61F2D23D56}" type="presOf" srcId="{EFD4E466-2727-4A39-A01B-E14881FA8374}" destId="{1A557031-9171-4B16-8367-459A33960A7D}" srcOrd="0" destOrd="0" presId="urn:microsoft.com/office/officeart/2005/8/layout/radial5"/>
    <dgm:cxn modelId="{63C2E3AA-271C-412C-82EF-C1D39018B356}" type="presOf" srcId="{9E41CD39-18F7-4087-AC60-BBE42DEF1220}" destId="{0A09472E-32F3-41A6-A352-BC6B2EC2410D}" srcOrd="0" destOrd="0" presId="urn:microsoft.com/office/officeart/2005/8/layout/radial5"/>
    <dgm:cxn modelId="{1AD8C9AF-0ED7-4464-A265-585CAB69620A}" type="presOf" srcId="{F7FAD566-308D-4BA3-8E86-7EFA4E090C76}" destId="{A3E9F7F9-A2F6-4857-B51C-C8BC35899EC6}" srcOrd="1" destOrd="0" presId="urn:microsoft.com/office/officeart/2005/8/layout/radial5"/>
    <dgm:cxn modelId="{A4FC24C8-FD82-4842-B461-AED32C804B0B}" type="presOf" srcId="{22A4A6EB-2DEB-4821-B2C5-A25B225E0142}" destId="{6682F8B6-FE61-47F7-A928-E5B14DF16C8F}" srcOrd="1" destOrd="0" presId="urn:microsoft.com/office/officeart/2005/8/layout/radial5"/>
    <dgm:cxn modelId="{423502CB-B5C4-46FF-952C-358BF10AA938}" type="presOf" srcId="{5B5E6341-4946-442C-B449-2639EE7B9520}" destId="{F50252E3-2D98-4D6F-A097-4455AC80EC9D}" srcOrd="0" destOrd="0" presId="urn:microsoft.com/office/officeart/2005/8/layout/radial5"/>
    <dgm:cxn modelId="{1A0CB9CC-1870-492D-BB08-800D1DE87179}" srcId="{BF1E7135-08A5-44B7-B015-695D154CF90E}" destId="{8789D2E1-AC82-4B23-BE58-50850DE38BFD}" srcOrd="0" destOrd="0" parTransId="{77236D8A-7B93-4698-A9EB-A1E9F64318BB}" sibTransId="{B3E6139F-ED59-4969-8DFF-872C17425771}"/>
    <dgm:cxn modelId="{597B1FD6-F588-4777-8C7D-BDFBD63A38CD}" srcId="{8789D2E1-AC82-4B23-BE58-50850DE38BFD}" destId="{9E41CD39-18F7-4087-AC60-BBE42DEF1220}" srcOrd="0" destOrd="0" parTransId="{469E9489-E4CD-46C7-958A-9737FA790A63}" sibTransId="{D69BB3C7-8D7D-46BF-BA66-014AF6778554}"/>
    <dgm:cxn modelId="{E121FAD7-6A6D-416C-90F9-8F21F86AECD1}" type="presOf" srcId="{FF610616-AEE9-40B0-9387-277E2B6F40BF}" destId="{3914DA60-63BF-48FA-BB3B-C3FADD3FFAFF}" srcOrd="0" destOrd="0" presId="urn:microsoft.com/office/officeart/2005/8/layout/radial5"/>
    <dgm:cxn modelId="{E8550FF2-061F-4EA8-92AF-143E60897582}" type="presOf" srcId="{F7FAD566-308D-4BA3-8E86-7EFA4E090C76}" destId="{DFFA7157-01E2-4560-8776-68151F2BD687}" srcOrd="0" destOrd="0" presId="urn:microsoft.com/office/officeart/2005/8/layout/radial5"/>
    <dgm:cxn modelId="{4ADB73FC-496D-4AB7-A70E-256E3806BE38}" type="presOf" srcId="{8FF9966C-8449-456F-9755-FF49BF85A867}" destId="{CD140628-62CB-4AC8-B701-9F63E1E7E9BF}" srcOrd="0" destOrd="0" presId="urn:microsoft.com/office/officeart/2005/8/layout/radial5"/>
    <dgm:cxn modelId="{85C6C4FF-7B73-4153-87DE-25168769388D}" type="presOf" srcId="{469E9489-E4CD-46C7-958A-9737FA790A63}" destId="{9BAB2C83-FE56-4E42-A0E7-62A97CAAC733}" srcOrd="0" destOrd="0" presId="urn:microsoft.com/office/officeart/2005/8/layout/radial5"/>
    <dgm:cxn modelId="{AEF79E32-B25F-4405-92AD-B6D19D48BEC9}" type="presParOf" srcId="{9172B72B-971A-4FF4-A690-DF4C7FC4DA2B}" destId="{EDFA6AA5-C2A9-4812-90C7-A66F49C636B7}" srcOrd="0" destOrd="0" presId="urn:microsoft.com/office/officeart/2005/8/layout/radial5"/>
    <dgm:cxn modelId="{2C0270A0-344A-4E4C-9033-2A592FA1653C}" type="presParOf" srcId="{9172B72B-971A-4FF4-A690-DF4C7FC4DA2B}" destId="{9BAB2C83-FE56-4E42-A0E7-62A97CAAC733}" srcOrd="1" destOrd="0" presId="urn:microsoft.com/office/officeart/2005/8/layout/radial5"/>
    <dgm:cxn modelId="{2B7566FB-FA93-41BE-AD99-589A468129B5}" type="presParOf" srcId="{9BAB2C83-FE56-4E42-A0E7-62A97CAAC733}" destId="{6175398C-4848-4EC5-AE88-E6BDD9A8DB44}" srcOrd="0" destOrd="0" presId="urn:microsoft.com/office/officeart/2005/8/layout/radial5"/>
    <dgm:cxn modelId="{9EA311FC-F3D8-4113-B969-811A627F88B7}" type="presParOf" srcId="{9172B72B-971A-4FF4-A690-DF4C7FC4DA2B}" destId="{0A09472E-32F3-41A6-A352-BC6B2EC2410D}" srcOrd="2" destOrd="0" presId="urn:microsoft.com/office/officeart/2005/8/layout/radial5"/>
    <dgm:cxn modelId="{82B01056-C023-4D40-BEED-6AF399C74457}" type="presParOf" srcId="{9172B72B-971A-4FF4-A690-DF4C7FC4DA2B}" destId="{1A04A424-D535-4A39-819A-B24D73A89850}" srcOrd="3" destOrd="0" presId="urn:microsoft.com/office/officeart/2005/8/layout/radial5"/>
    <dgm:cxn modelId="{3824EC38-356A-47A4-B3B1-7C19C2E86030}" type="presParOf" srcId="{1A04A424-D535-4A39-819A-B24D73A89850}" destId="{E672B8F9-DED9-426A-8D07-810DF37B5E5D}" srcOrd="0" destOrd="0" presId="urn:microsoft.com/office/officeart/2005/8/layout/radial5"/>
    <dgm:cxn modelId="{68722837-BED5-453D-AA04-6AB483C36BEA}" type="presParOf" srcId="{9172B72B-971A-4FF4-A690-DF4C7FC4DA2B}" destId="{F50252E3-2D98-4D6F-A097-4455AC80EC9D}" srcOrd="4" destOrd="0" presId="urn:microsoft.com/office/officeart/2005/8/layout/radial5"/>
    <dgm:cxn modelId="{67BEE734-CD04-4B02-AC1A-DBE28B73291B}" type="presParOf" srcId="{9172B72B-971A-4FF4-A690-DF4C7FC4DA2B}" destId="{3914DA60-63BF-48FA-BB3B-C3FADD3FFAFF}" srcOrd="5" destOrd="0" presId="urn:microsoft.com/office/officeart/2005/8/layout/radial5"/>
    <dgm:cxn modelId="{79F9A282-8241-49A7-B74C-96F65A8DD151}" type="presParOf" srcId="{3914DA60-63BF-48FA-BB3B-C3FADD3FFAFF}" destId="{181A4A31-CA5C-4CE8-A9E6-651AD79FB999}" srcOrd="0" destOrd="0" presId="urn:microsoft.com/office/officeart/2005/8/layout/radial5"/>
    <dgm:cxn modelId="{AA17C104-4E2C-48F0-B837-C518D64A74B6}" type="presParOf" srcId="{9172B72B-971A-4FF4-A690-DF4C7FC4DA2B}" destId="{60DC27EE-877E-40C0-A54F-43899766D5A7}" srcOrd="6" destOrd="0" presId="urn:microsoft.com/office/officeart/2005/8/layout/radial5"/>
    <dgm:cxn modelId="{5F3DFC48-7544-4E14-B355-8273A8CC5507}" type="presParOf" srcId="{9172B72B-971A-4FF4-A690-DF4C7FC4DA2B}" destId="{DFFA7157-01E2-4560-8776-68151F2BD687}" srcOrd="7" destOrd="0" presId="urn:microsoft.com/office/officeart/2005/8/layout/radial5"/>
    <dgm:cxn modelId="{85E24136-CC94-4344-B2E1-042A840DB75E}" type="presParOf" srcId="{DFFA7157-01E2-4560-8776-68151F2BD687}" destId="{A3E9F7F9-A2F6-4857-B51C-C8BC35899EC6}" srcOrd="0" destOrd="0" presId="urn:microsoft.com/office/officeart/2005/8/layout/radial5"/>
    <dgm:cxn modelId="{AC526226-65AF-414D-A9B1-58B3E1F3B800}" type="presParOf" srcId="{9172B72B-971A-4FF4-A690-DF4C7FC4DA2B}" destId="{CD140628-62CB-4AC8-B701-9F63E1E7E9BF}" srcOrd="8" destOrd="0" presId="urn:microsoft.com/office/officeart/2005/8/layout/radial5"/>
    <dgm:cxn modelId="{4D10095A-279A-487C-A128-3BC4CE649A68}" type="presParOf" srcId="{9172B72B-971A-4FF4-A690-DF4C7FC4DA2B}" destId="{1F71E69D-9E15-42D6-BE90-ABC4DD8AB81F}" srcOrd="9" destOrd="0" presId="urn:microsoft.com/office/officeart/2005/8/layout/radial5"/>
    <dgm:cxn modelId="{6130D9CC-904B-4C33-B130-6A270F0417CF}" type="presParOf" srcId="{1F71E69D-9E15-42D6-BE90-ABC4DD8AB81F}" destId="{6682F8B6-FE61-47F7-A928-E5B14DF16C8F}" srcOrd="0" destOrd="0" presId="urn:microsoft.com/office/officeart/2005/8/layout/radial5"/>
    <dgm:cxn modelId="{CFF0DBCB-F6AC-412A-B319-ADDF79F2D27F}" type="presParOf" srcId="{9172B72B-971A-4FF4-A690-DF4C7FC4DA2B}" destId="{1A557031-9171-4B16-8367-459A33960A7D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1D9EC-70AF-4485-9A78-5AB29824FE03}">
      <dsp:nvSpPr>
        <dsp:cNvPr id="0" name=""/>
        <dsp:cNvSpPr/>
      </dsp:nvSpPr>
      <dsp:spPr>
        <a:xfrm>
          <a:off x="1791148" y="547481"/>
          <a:ext cx="3656569" cy="3656569"/>
        </a:xfrm>
        <a:prstGeom prst="blockArc">
          <a:avLst>
            <a:gd name="adj1" fmla="val 10800000"/>
            <a:gd name="adj2" fmla="val 16200000"/>
            <a:gd name="adj3" fmla="val 4638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8256B-7357-4116-B936-758B7F3F377E}">
      <dsp:nvSpPr>
        <dsp:cNvPr id="0" name=""/>
        <dsp:cNvSpPr/>
      </dsp:nvSpPr>
      <dsp:spPr>
        <a:xfrm>
          <a:off x="1791148" y="547481"/>
          <a:ext cx="3656569" cy="3656569"/>
        </a:xfrm>
        <a:prstGeom prst="blockArc">
          <a:avLst>
            <a:gd name="adj1" fmla="val 5400000"/>
            <a:gd name="adj2" fmla="val 10800000"/>
            <a:gd name="adj3" fmla="val 4638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5D86B-C36A-4836-A64E-074CB3DD4109}">
      <dsp:nvSpPr>
        <dsp:cNvPr id="0" name=""/>
        <dsp:cNvSpPr/>
      </dsp:nvSpPr>
      <dsp:spPr>
        <a:xfrm>
          <a:off x="1791148" y="547481"/>
          <a:ext cx="3656569" cy="3656569"/>
        </a:xfrm>
        <a:prstGeom prst="blockArc">
          <a:avLst>
            <a:gd name="adj1" fmla="val 0"/>
            <a:gd name="adj2" fmla="val 5400000"/>
            <a:gd name="adj3" fmla="val 4638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449C8-32CC-4660-AA6C-4C307404E326}">
      <dsp:nvSpPr>
        <dsp:cNvPr id="0" name=""/>
        <dsp:cNvSpPr/>
      </dsp:nvSpPr>
      <dsp:spPr>
        <a:xfrm>
          <a:off x="1791148" y="547481"/>
          <a:ext cx="3656569" cy="3656569"/>
        </a:xfrm>
        <a:prstGeom prst="blockArc">
          <a:avLst>
            <a:gd name="adj1" fmla="val 16200000"/>
            <a:gd name="adj2" fmla="val 0"/>
            <a:gd name="adj3" fmla="val 463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F48E3-8949-469E-9849-C444F60B4E32}">
      <dsp:nvSpPr>
        <dsp:cNvPr id="0" name=""/>
        <dsp:cNvSpPr/>
      </dsp:nvSpPr>
      <dsp:spPr>
        <a:xfrm>
          <a:off x="2414464" y="1170797"/>
          <a:ext cx="2409937" cy="2409937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</a:rPr>
            <a:t>Інформація</a:t>
          </a:r>
          <a:endParaRPr lang="uk-UA" sz="2000" b="1" kern="1200" dirty="0">
            <a:solidFill>
              <a:schemeClr val="tx1"/>
            </a:solidFill>
          </a:endParaRPr>
        </a:p>
      </dsp:txBody>
      <dsp:txXfrm>
        <a:off x="2767391" y="1523724"/>
        <a:ext cx="1704083" cy="1704083"/>
      </dsp:txXfrm>
    </dsp:sp>
    <dsp:sp modelId="{20C473F3-57B5-4223-996E-3DCF9C5457C9}">
      <dsp:nvSpPr>
        <dsp:cNvPr id="0" name=""/>
        <dsp:cNvSpPr/>
      </dsp:nvSpPr>
      <dsp:spPr>
        <a:xfrm>
          <a:off x="2860138" y="-169414"/>
          <a:ext cx="1518588" cy="151858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chemeClr val="tx1"/>
              </a:solidFill>
            </a:rPr>
            <a:t>Отримання</a:t>
          </a:r>
        </a:p>
      </dsp:txBody>
      <dsp:txXfrm>
        <a:off x="3082530" y="52978"/>
        <a:ext cx="1073804" cy="1073804"/>
      </dsp:txXfrm>
    </dsp:sp>
    <dsp:sp modelId="{35BC1889-5ECA-460C-AC22-1DD4AA58176B}">
      <dsp:nvSpPr>
        <dsp:cNvPr id="0" name=""/>
        <dsp:cNvSpPr/>
      </dsp:nvSpPr>
      <dsp:spPr>
        <a:xfrm>
          <a:off x="4646025" y="1616472"/>
          <a:ext cx="1518588" cy="1518588"/>
        </a:xfrm>
        <a:prstGeom prst="ellips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chemeClr val="tx1"/>
              </a:solidFill>
            </a:rPr>
            <a:t>Зберігання</a:t>
          </a:r>
        </a:p>
      </dsp:txBody>
      <dsp:txXfrm>
        <a:off x="4868417" y="1838864"/>
        <a:ext cx="1073804" cy="1073804"/>
      </dsp:txXfrm>
    </dsp:sp>
    <dsp:sp modelId="{2ECA2D15-6A14-4E35-BD90-D80CB7C104C6}">
      <dsp:nvSpPr>
        <dsp:cNvPr id="0" name=""/>
        <dsp:cNvSpPr/>
      </dsp:nvSpPr>
      <dsp:spPr>
        <a:xfrm>
          <a:off x="2860138" y="3402359"/>
          <a:ext cx="1518588" cy="1518588"/>
        </a:xfrm>
        <a:prstGeom prst="ellips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chemeClr val="tx1"/>
              </a:solidFill>
            </a:rPr>
            <a:t>Обробка</a:t>
          </a:r>
        </a:p>
      </dsp:txBody>
      <dsp:txXfrm>
        <a:off x="3082530" y="3624751"/>
        <a:ext cx="1073804" cy="1073804"/>
      </dsp:txXfrm>
    </dsp:sp>
    <dsp:sp modelId="{639688FE-7486-41BD-8D42-D5EF5FCCDADA}">
      <dsp:nvSpPr>
        <dsp:cNvPr id="0" name=""/>
        <dsp:cNvSpPr/>
      </dsp:nvSpPr>
      <dsp:spPr>
        <a:xfrm>
          <a:off x="1074252" y="1616472"/>
          <a:ext cx="1518588" cy="1518588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chemeClr val="tx1"/>
              </a:solidFill>
            </a:rPr>
            <a:t>Передавання</a:t>
          </a:r>
        </a:p>
      </dsp:txBody>
      <dsp:txXfrm>
        <a:off x="1296644" y="1838864"/>
        <a:ext cx="1073804" cy="10738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A6AA5-C2A9-4812-90C7-A66F49C636B7}">
      <dsp:nvSpPr>
        <dsp:cNvPr id="0" name=""/>
        <dsp:cNvSpPr/>
      </dsp:nvSpPr>
      <dsp:spPr>
        <a:xfrm>
          <a:off x="3298031" y="2148196"/>
          <a:ext cx="1531937" cy="15319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rgbClr val="2F3242"/>
              </a:solidFill>
            </a:rPr>
            <a:t>Операції</a:t>
          </a:r>
          <a:r>
            <a:rPr lang="ru-RU" sz="2000" b="1" kern="1200" dirty="0">
              <a:solidFill>
                <a:srgbClr val="2F3242"/>
              </a:solidFill>
            </a:rPr>
            <a:t> над файлами</a:t>
          </a:r>
        </a:p>
      </dsp:txBody>
      <dsp:txXfrm>
        <a:off x="3522378" y="2372543"/>
        <a:ext cx="1083243" cy="1083243"/>
      </dsp:txXfrm>
    </dsp:sp>
    <dsp:sp modelId="{9BAB2C83-FE56-4E42-A0E7-62A97CAAC733}">
      <dsp:nvSpPr>
        <dsp:cNvPr id="0" name=""/>
        <dsp:cNvSpPr/>
      </dsp:nvSpPr>
      <dsp:spPr>
        <a:xfrm rot="16200000">
          <a:off x="3903838" y="1594642"/>
          <a:ext cx="320322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>
            <a:solidFill>
              <a:srgbClr val="2F3242"/>
            </a:solidFill>
          </a:endParaRPr>
        </a:p>
      </dsp:txBody>
      <dsp:txXfrm>
        <a:off x="3951887" y="1746863"/>
        <a:ext cx="224225" cy="312514"/>
      </dsp:txXfrm>
    </dsp:sp>
    <dsp:sp modelId="{0A09472E-32F3-41A6-A352-BC6B2EC2410D}">
      <dsp:nvSpPr>
        <dsp:cNvPr id="0" name=""/>
        <dsp:cNvSpPr/>
      </dsp:nvSpPr>
      <dsp:spPr>
        <a:xfrm>
          <a:off x="3298031" y="11877"/>
          <a:ext cx="1531937" cy="15319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rgbClr val="2F3242"/>
              </a:solidFill>
            </a:rPr>
            <a:t>Створення</a:t>
          </a:r>
          <a:endParaRPr lang="ru-RU" sz="1600" b="1" kern="1200" dirty="0">
            <a:solidFill>
              <a:srgbClr val="2F3242"/>
            </a:solidFill>
          </a:endParaRPr>
        </a:p>
      </dsp:txBody>
      <dsp:txXfrm>
        <a:off x="3522378" y="236224"/>
        <a:ext cx="1083243" cy="1083243"/>
      </dsp:txXfrm>
    </dsp:sp>
    <dsp:sp modelId="{1A04A424-D535-4A39-819A-B24D73A89850}">
      <dsp:nvSpPr>
        <dsp:cNvPr id="0" name=""/>
        <dsp:cNvSpPr/>
      </dsp:nvSpPr>
      <dsp:spPr>
        <a:xfrm rot="20520000">
          <a:off x="4912806" y="2325152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>
            <a:solidFill>
              <a:srgbClr val="2F3242"/>
            </a:solidFill>
          </a:endParaRPr>
        </a:p>
      </dsp:txBody>
      <dsp:txXfrm>
        <a:off x="4915192" y="2444386"/>
        <a:ext cx="227456" cy="312514"/>
      </dsp:txXfrm>
    </dsp:sp>
    <dsp:sp modelId="{F50252E3-2D98-4D6F-A097-4455AC80EC9D}">
      <dsp:nvSpPr>
        <dsp:cNvPr id="0" name=""/>
        <dsp:cNvSpPr/>
      </dsp:nvSpPr>
      <dsp:spPr>
        <a:xfrm>
          <a:off x="5338073" y="1485346"/>
          <a:ext cx="1531937" cy="1531937"/>
        </a:xfrm>
        <a:prstGeom prst="ellipse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solidFill>
                <a:srgbClr val="2F3242"/>
              </a:solidFill>
            </a:rPr>
            <a:t>Редагування</a:t>
          </a:r>
          <a:endParaRPr lang="ru-RU" sz="1400" b="1" kern="1200" dirty="0">
            <a:solidFill>
              <a:srgbClr val="2F3242"/>
            </a:solidFill>
          </a:endParaRPr>
        </a:p>
      </dsp:txBody>
      <dsp:txXfrm>
        <a:off x="5562420" y="1709693"/>
        <a:ext cx="1083243" cy="1083243"/>
      </dsp:txXfrm>
    </dsp:sp>
    <dsp:sp modelId="{3914DA60-63BF-48FA-BB3B-C3FADD3FFAFF}">
      <dsp:nvSpPr>
        <dsp:cNvPr id="0" name=""/>
        <dsp:cNvSpPr/>
      </dsp:nvSpPr>
      <dsp:spPr>
        <a:xfrm rot="3240000">
          <a:off x="4526533" y="3513977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>
            <a:solidFill>
              <a:srgbClr val="2F3242"/>
            </a:solidFill>
          </a:endParaRPr>
        </a:p>
      </dsp:txBody>
      <dsp:txXfrm>
        <a:off x="4546625" y="3578717"/>
        <a:ext cx="227456" cy="312514"/>
      </dsp:txXfrm>
    </dsp:sp>
    <dsp:sp modelId="{60DC27EE-877E-40C0-A54F-43899766D5A7}">
      <dsp:nvSpPr>
        <dsp:cNvPr id="0" name=""/>
        <dsp:cNvSpPr/>
      </dsp:nvSpPr>
      <dsp:spPr>
        <a:xfrm>
          <a:off x="4558846" y="3883560"/>
          <a:ext cx="1531937" cy="1531937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>
              <a:solidFill>
                <a:srgbClr val="2F3242"/>
              </a:solidFill>
            </a:rPr>
            <a:t>Копіювання</a:t>
          </a:r>
          <a:endParaRPr lang="ru-RU" sz="1400" b="1" kern="1200" dirty="0">
            <a:solidFill>
              <a:srgbClr val="2F3242"/>
            </a:solidFill>
          </a:endParaRPr>
        </a:p>
      </dsp:txBody>
      <dsp:txXfrm>
        <a:off x="4783193" y="4107907"/>
        <a:ext cx="1083243" cy="1083243"/>
      </dsp:txXfrm>
    </dsp:sp>
    <dsp:sp modelId="{DFFA7157-01E2-4560-8776-68151F2BD687}">
      <dsp:nvSpPr>
        <dsp:cNvPr id="0" name=""/>
        <dsp:cNvSpPr/>
      </dsp:nvSpPr>
      <dsp:spPr>
        <a:xfrm rot="7560000">
          <a:off x="3276528" y="3513977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>
            <a:solidFill>
              <a:srgbClr val="2F3242"/>
            </a:solidFill>
          </a:endParaRPr>
        </a:p>
      </dsp:txBody>
      <dsp:txXfrm rot="10800000">
        <a:off x="3353917" y="3578717"/>
        <a:ext cx="227456" cy="312514"/>
      </dsp:txXfrm>
    </dsp:sp>
    <dsp:sp modelId="{CD140628-62CB-4AC8-B701-9F63E1E7E9BF}">
      <dsp:nvSpPr>
        <dsp:cNvPr id="0" name=""/>
        <dsp:cNvSpPr/>
      </dsp:nvSpPr>
      <dsp:spPr>
        <a:xfrm>
          <a:off x="2037215" y="3883560"/>
          <a:ext cx="1531937" cy="1531937"/>
        </a:xfrm>
        <a:prstGeom prst="ellipse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>
              <a:solidFill>
                <a:srgbClr val="2F3242"/>
              </a:solidFill>
            </a:rPr>
            <a:t>Перегляд</a:t>
          </a:r>
          <a:endParaRPr lang="ru-RU" sz="1900" b="1" kern="1200" dirty="0">
            <a:solidFill>
              <a:srgbClr val="2F3242"/>
            </a:solidFill>
          </a:endParaRPr>
        </a:p>
      </dsp:txBody>
      <dsp:txXfrm>
        <a:off x="2261562" y="4107907"/>
        <a:ext cx="1083243" cy="1083243"/>
      </dsp:txXfrm>
    </dsp:sp>
    <dsp:sp modelId="{1F71E69D-9E15-42D6-BE90-ABC4DD8AB81F}">
      <dsp:nvSpPr>
        <dsp:cNvPr id="0" name=""/>
        <dsp:cNvSpPr/>
      </dsp:nvSpPr>
      <dsp:spPr>
        <a:xfrm rot="11880000">
          <a:off x="2890256" y="2325152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>
            <a:solidFill>
              <a:srgbClr val="2F3242"/>
            </a:solidFill>
          </a:endParaRPr>
        </a:p>
      </dsp:txBody>
      <dsp:txXfrm rot="10800000">
        <a:off x="2985351" y="2444386"/>
        <a:ext cx="227456" cy="312514"/>
      </dsp:txXfrm>
    </dsp:sp>
    <dsp:sp modelId="{1A557031-9171-4B16-8367-459A33960A7D}">
      <dsp:nvSpPr>
        <dsp:cNvPr id="0" name=""/>
        <dsp:cNvSpPr/>
      </dsp:nvSpPr>
      <dsp:spPr>
        <a:xfrm>
          <a:off x="1257988" y="1485346"/>
          <a:ext cx="1531937" cy="1531937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>
              <a:solidFill>
                <a:srgbClr val="2F3242"/>
              </a:solidFill>
            </a:rPr>
            <a:t>Видалення</a:t>
          </a:r>
          <a:endParaRPr lang="ru-RU" sz="1600" b="1" kern="1200" dirty="0">
            <a:solidFill>
              <a:srgbClr val="2F3242"/>
            </a:solidFill>
          </a:endParaRPr>
        </a:p>
      </dsp:txBody>
      <dsp:txXfrm>
        <a:off x="1482335" y="1709693"/>
        <a:ext cx="1083243" cy="10832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6A0-1217-4E7B-9444-3CA2B7EAE60B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82C8-2FDC-4492-87C1-335491D2FD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47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D74D-05D6-4FA5-A0FE-FCFB5667ECCF}" type="datetime4">
              <a:rPr lang="uk-UA" smtClean="0"/>
              <a:t>4 грудня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0754-E3B3-4AE5-8334-5A7D8D99D0DF}" type="datetime4">
              <a:rPr lang="uk-UA" smtClean="0"/>
              <a:t>4 грудня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D4D5-8B29-41CC-AD9F-D860F61E6732}" type="datetime4">
              <a:rPr lang="uk-UA" smtClean="0"/>
              <a:t>4 грудня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8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26BE-B476-4F10-92EF-5E8F098F3FFD}" type="datetime4">
              <a:rPr lang="uk-UA" smtClean="0"/>
              <a:t>4 грудня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3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AD0A-BC18-4447-81C4-B70106899EEB}" type="datetime4">
              <a:rPr lang="uk-UA" smtClean="0"/>
              <a:t>4 грудня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27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1C79-03A4-43EF-BF0B-2A1838ED8C3B}" type="datetime4">
              <a:rPr lang="uk-UA" smtClean="0"/>
              <a:t>4 грудня 2022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9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C2F-78EE-4DAB-AE28-7EE2FCCC9D7F}" type="datetime4">
              <a:rPr lang="uk-UA" smtClean="0"/>
              <a:t>4 грудня 2022 р.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7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C602-D7B2-436E-A38A-787D03AA4BB5}" type="datetime4">
              <a:rPr lang="uk-UA" smtClean="0"/>
              <a:t>4 грудня 2022 р.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6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F5C9-C2CE-4824-BBA2-613C7A3A53DD}" type="datetime4">
              <a:rPr lang="uk-UA" smtClean="0"/>
              <a:t>4 грудня 2022 р.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6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204E-09AB-4BA8-9868-771DB87F4C88}" type="datetime4">
              <a:rPr lang="uk-UA" smtClean="0"/>
              <a:t>4 грудня 2022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9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D62B-D05C-4AD1-AE28-D2EA13C2ADAF}" type="datetime4">
              <a:rPr lang="uk-UA" smtClean="0"/>
              <a:t>4 грудня 2022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29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0679-F8D0-4550-BE94-D8E867DD5806}" type="datetime4">
              <a:rPr lang="uk-UA" smtClean="0"/>
              <a:t>4 грудня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7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ordwall.net/uk/resource/3900798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ordwall.net/uk/resource/3900825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ordwall.net/uk/resource/3900847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learningapps.org/watch?v=ps2zbxitj2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image" Target="../media/image38.jp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ordwall.net/uk/resource/3900869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gif"/><Relationship Id="rId12" Type="http://schemas.openxmlformats.org/officeDocument/2006/relationships/image" Target="../media/image62.gif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56.gif"/><Relationship Id="rId11" Type="http://schemas.openxmlformats.org/officeDocument/2006/relationships/image" Target="../media/image61.gif"/><Relationship Id="rId5" Type="http://schemas.openxmlformats.org/officeDocument/2006/relationships/image" Target="../media/image55.gif"/><Relationship Id="rId10" Type="http://schemas.openxmlformats.org/officeDocument/2006/relationships/image" Target="../media/image60.gif"/><Relationship Id="rId4" Type="http://schemas.openxmlformats.org/officeDocument/2006/relationships/image" Target="../media/image54.png"/><Relationship Id="rId9" Type="http://schemas.openxmlformats.org/officeDocument/2006/relationships/image" Target="../media/image5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k8agyzs52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learningapps.org/watch?v=pcaxuy9s32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learningapps.org/watch?v=pke74iv3j21&amp;fbclid=IwAR2tMazx4Thzx6t2lshSttVSFWWrC68InkTnib-n8EIK0WKhs2RHbXFpQr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ordwall.net/uk/resource/3900941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ordwall.net/uk/resource/3900962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8123" y="1155409"/>
            <a:ext cx="166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Сьогодн</a:t>
            </a:r>
            <a:r>
              <a:rPr lang="uk-UA" sz="2400" b="1" dirty="0">
                <a:solidFill>
                  <a:schemeClr val="bg1"/>
                </a:solidFill>
              </a:rPr>
              <a:t>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1171157" y="1617074"/>
            <a:ext cx="1756555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B8F9FE-FD7D-4D5E-A4F0-5CB7444DCCD6}"/>
              </a:ext>
            </a:extLst>
          </p:cNvPr>
          <p:cNvSpPr txBox="1"/>
          <p:nvPr/>
        </p:nvSpPr>
        <p:spPr>
          <a:xfrm>
            <a:off x="1218123" y="2644170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№16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BD5F42-DCD4-4828-A98A-C0B8D74F6F8F}"/>
              </a:ext>
            </a:extLst>
          </p:cNvPr>
          <p:cNvSpPr txBox="1"/>
          <p:nvPr/>
        </p:nvSpPr>
        <p:spPr>
          <a:xfrm>
            <a:off x="850106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Інформатика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95EF09-22D2-4862-AE0D-69EB66122B8F}"/>
              </a:ext>
            </a:extLst>
          </p:cNvPr>
          <p:cNvSpPr txBox="1"/>
          <p:nvPr/>
        </p:nvSpPr>
        <p:spPr>
          <a:xfrm>
            <a:off x="3515220" y="4458878"/>
            <a:ext cx="81014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b="1" dirty="0">
                <a:solidFill>
                  <a:srgbClr val="2F3242"/>
                </a:solidFill>
              </a:rPr>
              <a:t>Повторення і систематизація </a:t>
            </a:r>
          </a:p>
          <a:p>
            <a:pPr algn="ctr"/>
            <a:r>
              <a:rPr lang="uk-UA" sz="4000" b="1" dirty="0">
                <a:solidFill>
                  <a:srgbClr val="2F3242"/>
                </a:solidFill>
              </a:rPr>
              <a:t>навчального матеріалу за І семестр</a:t>
            </a:r>
          </a:p>
        </p:txBody>
      </p:sp>
      <p:pic>
        <p:nvPicPr>
          <p:cNvPr id="1026" name="Picture 2" descr="Повторення в кінці року (лексикологія). | Тест з української мови – «На  Урок»">
            <a:extLst>
              <a:ext uri="{FF2B5EF4-FFF2-40B4-BE49-F238E27FC236}">
                <a16:creationId xmlns:a16="http://schemas.microsoft.com/office/drawing/2014/main" id="{D38A0936-8EE6-4726-A34D-99AB98A1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266" y="565854"/>
            <a:ext cx="3284534" cy="273063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chemeClr val="bg1"/>
                </a:solidFill>
              </a:rPr>
              <a:t>Щоби відкрити інтерактивне завдання, натисніть на помаранчевий прямокутник або наведіть камеру смартфона на </a:t>
            </a:r>
            <a:r>
              <a:rPr lang="en-US" sz="2000" i="1" dirty="0">
                <a:solidFill>
                  <a:schemeClr val="bg1"/>
                </a:solidFill>
              </a:rPr>
              <a:t>QR-</a:t>
            </a:r>
            <a:r>
              <a:rPr lang="uk-UA" sz="2000" i="1" dirty="0">
                <a:solidFill>
                  <a:schemeClr val="bg1"/>
                </a:solidFill>
              </a:rPr>
              <a:t>код.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0DCC145-12A5-4979-8522-B84EB31D46A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94A5F-568A-4FD3-B586-A1AFB725739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8">
            <a:hlinkClick r:id="rId2"/>
            <a:extLst>
              <a:ext uri="{FF2B5EF4-FFF2-40B4-BE49-F238E27FC236}">
                <a16:creationId xmlns:a16="http://schemas.microsoft.com/office/drawing/2014/main" id="{62726E1D-CEC8-4ABE-9E77-3722FB95CDEA}"/>
              </a:ext>
            </a:extLst>
          </p:cNvPr>
          <p:cNvSpPr/>
          <p:nvPr/>
        </p:nvSpPr>
        <p:spPr>
          <a:xfrm>
            <a:off x="1070033" y="1490200"/>
            <a:ext cx="10312070" cy="1524015"/>
          </a:xfrm>
          <a:prstGeom prst="roundRect">
            <a:avLst/>
          </a:prstGeom>
          <a:solidFill>
            <a:srgbClr val="F9A832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Інтерактивне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завдання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3" y="3388179"/>
            <a:ext cx="2923413" cy="314379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5EF9AE0-4729-43B6-93B8-9A98AEC08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33" y="3252128"/>
            <a:ext cx="3524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52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8BDAFDCF-1542-4A0D-BF72-FD56EC45B9F4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таке кодування інформації? Розгляньте малюнки та назвіть, які способи її кодування вам відомо.</a:t>
            </a:r>
          </a:p>
        </p:txBody>
      </p:sp>
      <p:pic>
        <p:nvPicPr>
          <p:cNvPr id="7" name="Picture 4" descr="Закрытый раздел: 3 самых древних текста, которые можно найти в зарубежных  библиотеках">
            <a:extLst>
              <a:ext uri="{FF2B5EF4-FFF2-40B4-BE49-F238E27FC236}">
                <a16:creationId xmlns:a16="http://schemas.microsoft.com/office/drawing/2014/main" id="{4C33297D-B870-4307-ACD2-92C0C5630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" y="2095825"/>
            <a:ext cx="2972299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Український алфавіт. Магнітний алфавіт купити. Якість">
            <a:extLst>
              <a:ext uri="{FF2B5EF4-FFF2-40B4-BE49-F238E27FC236}">
                <a16:creationId xmlns:a16="http://schemas.microsoft.com/office/drawing/2014/main" id="{B8D982F4-8E43-4A1E-9ED5-00A8263BF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449" y="4371506"/>
            <a:ext cx="1735954" cy="207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Весела Абетка. УКРАЇНСЬКІ АБЕТКИ. Петро ЗАЛЄВСЬКИЙ ЦИФРИ">
            <a:extLst>
              <a:ext uri="{FF2B5EF4-FFF2-40B4-BE49-F238E27FC236}">
                <a16:creationId xmlns:a16="http://schemas.microsoft.com/office/drawing/2014/main" id="{C1ED32BF-388D-4941-9AAE-476A614BE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18" y="4909351"/>
            <a:ext cx="3729198" cy="149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Двійкове кодування. Одиниці вимірювання. Quiz - Quizizz">
            <a:extLst>
              <a:ext uri="{FF2B5EF4-FFF2-40B4-BE49-F238E27FC236}">
                <a16:creationId xmlns:a16="http://schemas.microsoft.com/office/drawing/2014/main" id="{F12E1EF6-5796-48E7-8B05-E659E95B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913" y="4017664"/>
            <a:ext cx="2501803" cy="187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Створення зведеної діаграми">
            <a:extLst>
              <a:ext uri="{FF2B5EF4-FFF2-40B4-BE49-F238E27FC236}">
                <a16:creationId xmlns:a16="http://schemas.microsoft.com/office/drawing/2014/main" id="{F46BD762-8383-4953-91F4-A3E766929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7" y="1782422"/>
            <a:ext cx="2722120" cy="164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Що символізує метелик? » Senfil.net - Цікавий журнал">
            <a:extLst>
              <a:ext uri="{FF2B5EF4-FFF2-40B4-BE49-F238E27FC236}">
                <a16:creationId xmlns:a16="http://schemas.microsoft.com/office/drawing/2014/main" id="{6436EE0F-CC24-4374-96AF-27D0F6D6A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284" y="1687185"/>
            <a:ext cx="2722119" cy="169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7861AD71-974F-4E7D-91ED-2FC24BEE4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383" y="4085810"/>
            <a:ext cx="2172909" cy="174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chemeClr val="bg1"/>
                </a:solidFill>
              </a:rPr>
              <a:t>Щоби відкрити інтерактивне завдання, натисніть на помаранчевий прямокутник або наведіть камеру смартфона на </a:t>
            </a:r>
            <a:r>
              <a:rPr lang="en-US" sz="2000" i="1" dirty="0">
                <a:solidFill>
                  <a:schemeClr val="bg1"/>
                </a:solidFill>
              </a:rPr>
              <a:t>QR-</a:t>
            </a:r>
            <a:r>
              <a:rPr lang="uk-UA" sz="2000" i="1" dirty="0">
                <a:solidFill>
                  <a:schemeClr val="bg1"/>
                </a:solidFill>
              </a:rPr>
              <a:t>код.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0DCC145-12A5-4979-8522-B84EB31D46A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94A5F-568A-4FD3-B586-A1AFB725739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8">
            <a:hlinkClick r:id="rId2"/>
            <a:extLst>
              <a:ext uri="{FF2B5EF4-FFF2-40B4-BE49-F238E27FC236}">
                <a16:creationId xmlns:a16="http://schemas.microsoft.com/office/drawing/2014/main" id="{62726E1D-CEC8-4ABE-9E77-3722FB95CDEA}"/>
              </a:ext>
            </a:extLst>
          </p:cNvPr>
          <p:cNvSpPr/>
          <p:nvPr/>
        </p:nvSpPr>
        <p:spPr>
          <a:xfrm>
            <a:off x="1070033" y="1490200"/>
            <a:ext cx="10312070" cy="1524015"/>
          </a:xfrm>
          <a:prstGeom prst="roundRect">
            <a:avLst/>
          </a:prstGeom>
          <a:solidFill>
            <a:srgbClr val="F9A832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Інтерактивне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завдання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3" y="3388179"/>
            <a:ext cx="2923413" cy="314379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78924BF-EEEF-4A79-A28F-85BF3698D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048" y="3197951"/>
            <a:ext cx="3524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93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97706E55-F0BE-4F9B-9E18-3BE70F5A5175}"/>
              </a:ext>
            </a:extLst>
          </p:cNvPr>
          <p:cNvSpPr/>
          <p:nvPr/>
        </p:nvSpPr>
        <p:spPr>
          <a:xfrm>
            <a:off x="3355596" y="494529"/>
            <a:ext cx="8732066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Розгляньте схему. Пригадайте та перелічіть основні дії, які можна виконувати з інформацією. Наведіть приклади.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2082D259-779D-4D10-AD2F-AAD32D8180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831415"/>
              </p:ext>
            </p:extLst>
          </p:nvPr>
        </p:nvGraphicFramePr>
        <p:xfrm>
          <a:off x="2476567" y="1611938"/>
          <a:ext cx="7238866" cy="4751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FD72A2-292C-491B-ACA5-38E02B20F1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 flipH="1">
            <a:off x="9289212" y="4068780"/>
            <a:ext cx="2725357" cy="261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7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6F48E3-8949-469E-9849-C444F60B4E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>
                                            <p:graphicEl>
                                              <a:dgm id="{AD6F48E3-8949-469E-9849-C444F60B4E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C473F3-57B5-4223-996E-3DCF9C5457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>
                                            <p:graphicEl>
                                              <a:dgm id="{20C473F3-57B5-4223-996E-3DCF9C5457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C449C8-32CC-4660-AA6C-4C307404E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7">
                                            <p:graphicEl>
                                              <a:dgm id="{FFC449C8-32CC-4660-AA6C-4C307404E3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BC1889-5ECA-460C-AC22-1DD4AA581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7">
                                            <p:graphicEl>
                                              <a:dgm id="{35BC1889-5ECA-460C-AC22-1DD4AA5817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65D86B-C36A-4836-A64E-074CB3DD4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7">
                                            <p:graphicEl>
                                              <a:dgm id="{B065D86B-C36A-4836-A64E-074CB3DD41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CA2D15-6A14-4E35-BD90-D80CB7C10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7">
                                            <p:graphicEl>
                                              <a:dgm id="{2ECA2D15-6A14-4E35-BD90-D80CB7C104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88256B-7357-4116-B936-758B7F3F37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7">
                                            <p:graphicEl>
                                              <a:dgm id="{BE88256B-7357-4116-B936-758B7F3F37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9688FE-7486-41BD-8D42-D5EF5FCCD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7">
                                            <p:graphicEl>
                                              <a:dgm id="{639688FE-7486-41BD-8D42-D5EF5FCCDA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681D9EC-70AF-4485-9A78-5AB29824FE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7">
                                            <p:graphicEl>
                                              <a:dgm id="{5681D9EC-70AF-4485-9A78-5AB29824FE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5F334B-642B-4F82-9BBC-EBD19720CF0E}"/>
              </a:ext>
            </a:extLst>
          </p:cNvPr>
          <p:cNvSpPr txBox="1"/>
          <p:nvPr/>
        </p:nvSpPr>
        <p:spPr>
          <a:xfrm>
            <a:off x="310719" y="1391671"/>
            <a:ext cx="11558726" cy="442674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Розгляньте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зображення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пригадайте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повідомлень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передавання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000" b="1" dirty="0">
              <a:solidFill>
                <a:srgbClr val="142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2ABF9079-54FC-4C6A-BC28-83A10892F342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 повідомлень</a:t>
            </a:r>
          </a:p>
        </p:txBody>
      </p:sp>
      <p:pic>
        <p:nvPicPr>
          <p:cNvPr id="7" name="Picture 2" descr="Дикие кемпинги - Основы">
            <a:extLst>
              <a:ext uri="{FF2B5EF4-FFF2-40B4-BE49-F238E27FC236}">
                <a16:creationId xmlns:a16="http://schemas.microsoft.com/office/drawing/2014/main" id="{2A48B749-B752-4558-A046-536B77E64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1" y="3300887"/>
            <a:ext cx="1702396" cy="17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1000 гривень за вакцинацію можна буде витратити на книги - MIC">
            <a:extLst>
              <a:ext uri="{FF2B5EF4-FFF2-40B4-BE49-F238E27FC236}">
                <a16:creationId xmlns:a16="http://schemas.microsoft.com/office/drawing/2014/main" id="{90A31FAD-2519-4210-A9BE-83ED8A4D4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90" y="4401629"/>
            <a:ext cx="2515929" cy="138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A3F180-0818-4437-A7A4-777F1F125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772" y="3065323"/>
            <a:ext cx="1688815" cy="22890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916A9E-4CE1-4815-858E-B64597B78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740" y="4134192"/>
            <a:ext cx="2335983" cy="19151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F426CE-9C38-4666-BE17-72A649CF5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3875" y="2844173"/>
            <a:ext cx="2335984" cy="17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2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chemeClr val="bg1"/>
                </a:solidFill>
              </a:rPr>
              <a:t>Щоби відкрити інтерактивне завдання, натисніть на помаранчевий прямокутник або наведіть камеру смартфона на </a:t>
            </a:r>
            <a:r>
              <a:rPr lang="en-US" sz="2000" i="1" dirty="0">
                <a:solidFill>
                  <a:schemeClr val="bg1"/>
                </a:solidFill>
              </a:rPr>
              <a:t>QR-</a:t>
            </a:r>
            <a:r>
              <a:rPr lang="uk-UA" sz="2000" i="1" dirty="0">
                <a:solidFill>
                  <a:schemeClr val="bg1"/>
                </a:solidFill>
              </a:rPr>
              <a:t>код.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0DCC145-12A5-4979-8522-B84EB31D46A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94A5F-568A-4FD3-B586-A1AFB725739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8">
            <a:hlinkClick r:id="rId2"/>
            <a:extLst>
              <a:ext uri="{FF2B5EF4-FFF2-40B4-BE49-F238E27FC236}">
                <a16:creationId xmlns:a16="http://schemas.microsoft.com/office/drawing/2014/main" id="{62726E1D-CEC8-4ABE-9E77-3722FB95CDEA}"/>
              </a:ext>
            </a:extLst>
          </p:cNvPr>
          <p:cNvSpPr/>
          <p:nvPr/>
        </p:nvSpPr>
        <p:spPr>
          <a:xfrm>
            <a:off x="1070033" y="1490200"/>
            <a:ext cx="10312070" cy="1524015"/>
          </a:xfrm>
          <a:prstGeom prst="roundRect">
            <a:avLst/>
          </a:prstGeom>
          <a:solidFill>
            <a:srgbClr val="F9A832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Інтерактивне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завдання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3" y="3388179"/>
            <a:ext cx="2923413" cy="314379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8775172-B4F7-48F0-A525-15D92936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38" y="3197951"/>
            <a:ext cx="3524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73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3E9B8296-2BD8-41D6-9A50-0F928FB5F818}"/>
              </a:ext>
            </a:extLst>
          </p:cNvPr>
          <p:cNvSpPr/>
          <p:nvPr/>
        </p:nvSpPr>
        <p:spPr>
          <a:xfrm>
            <a:off x="3355596" y="494529"/>
            <a:ext cx="8732066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Поясніть значення понять публічна та приватна інформація. Що вам відомо про авторське право?</a:t>
            </a:r>
          </a:p>
        </p:txBody>
      </p:sp>
      <p:pic>
        <p:nvPicPr>
          <p:cNvPr id="8" name="Picture 2" descr="Закон України &quot;Про доступ до публічної інформації&quot;. Покрокова інструкція  кому і як адресувати запит на отримання публічної інформації, щоб отримати  відповідь, куди звертатися і скільки треба чекати відповіді на запит про  надання">
            <a:extLst>
              <a:ext uri="{FF2B5EF4-FFF2-40B4-BE49-F238E27FC236}">
                <a16:creationId xmlns:a16="http://schemas.microsoft.com/office/drawing/2014/main" id="{EFEE86E6-FF7B-40A1-9711-72DBCAC15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33" y="3665344"/>
            <a:ext cx="3963593" cy="239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Без згоди немає інформації? Або правило, яке краще забути">
            <a:extLst>
              <a:ext uri="{FF2B5EF4-FFF2-40B4-BE49-F238E27FC236}">
                <a16:creationId xmlns:a16="http://schemas.microsoft.com/office/drawing/2014/main" id="{70371B35-3ACC-4CE5-BA6F-449B2B126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020" y="1569076"/>
            <a:ext cx="4916520" cy="329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 знаке «копирайт» | StartWrite">
            <a:extLst>
              <a:ext uri="{FF2B5EF4-FFF2-40B4-BE49-F238E27FC236}">
                <a16:creationId xmlns:a16="http://schemas.microsoft.com/office/drawing/2014/main" id="{7C984846-5571-4145-A07A-0F9472B39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540" y="4014634"/>
            <a:ext cx="2548580" cy="254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6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chemeClr val="bg1"/>
                </a:solidFill>
              </a:rPr>
              <a:t>Щоби відкрити інтерактивне завдання, натисніть на зелений прямокутник або наведіть камеру смартфона на </a:t>
            </a:r>
            <a:r>
              <a:rPr lang="en-US" sz="2000" i="1" dirty="0">
                <a:solidFill>
                  <a:schemeClr val="bg1"/>
                </a:solidFill>
              </a:rPr>
              <a:t>QR-</a:t>
            </a:r>
            <a:r>
              <a:rPr lang="uk-UA" sz="2000" i="1" dirty="0">
                <a:solidFill>
                  <a:schemeClr val="bg1"/>
                </a:solidFill>
              </a:rPr>
              <a:t>код.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0DCC145-12A5-4979-8522-B84EB31D46A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94A5F-568A-4FD3-B586-A1AFB725739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8">
            <a:hlinkClick r:id="rId2"/>
            <a:extLst>
              <a:ext uri="{FF2B5EF4-FFF2-40B4-BE49-F238E27FC236}">
                <a16:creationId xmlns:a16="http://schemas.microsoft.com/office/drawing/2014/main" id="{62726E1D-CEC8-4ABE-9E77-3722FB95CDEA}"/>
              </a:ext>
            </a:extLst>
          </p:cNvPr>
          <p:cNvSpPr/>
          <p:nvPr/>
        </p:nvSpPr>
        <p:spPr>
          <a:xfrm>
            <a:off x="1070033" y="1490200"/>
            <a:ext cx="10312070" cy="1524015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Інтерактивне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завдання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3" y="3388179"/>
            <a:ext cx="2923413" cy="314379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FE617ED-6F05-4CC0-AA52-2B2E8FFA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465" y="3252128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53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CFAD374-47D8-4916-8465-617319A67D9E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Дата 7">
            <a:extLst>
              <a:ext uri="{FF2B5EF4-FFF2-40B4-BE49-F238E27FC236}">
                <a16:creationId xmlns:a16="http://schemas.microsoft.com/office/drawing/2014/main" id="{FBB0DC72-9CB2-4972-B7E0-30044B97EB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Розгляньте малюнок, та назвіть відомі вам види комп’ютерних пристроїв.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11C5B0-BFF0-4B8E-A77C-6DF40D81B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9" y="1386063"/>
            <a:ext cx="2819061" cy="5049150"/>
          </a:xfrm>
          <a:prstGeom prst="rect">
            <a:avLst/>
          </a:prstGeom>
        </p:spPr>
      </p:pic>
      <p:sp>
        <p:nvSpPr>
          <p:cNvPr id="6" name="Бульбашка прямої мови: прямокутна з округленими кутами 5">
            <a:extLst>
              <a:ext uri="{FF2B5EF4-FFF2-40B4-BE49-F238E27FC236}">
                <a16:creationId xmlns:a16="http://schemas.microsoft.com/office/drawing/2014/main" id="{3010F783-B809-4A7C-80FA-A57E71725C55}"/>
              </a:ext>
            </a:extLst>
          </p:cNvPr>
          <p:cNvSpPr/>
          <p:nvPr/>
        </p:nvSpPr>
        <p:spPr>
          <a:xfrm>
            <a:off x="2422206" y="1357357"/>
            <a:ext cx="2733368" cy="1101499"/>
          </a:xfrm>
          <a:prstGeom prst="wedgeRoundRectCallout">
            <a:avLst>
              <a:gd name="adj1" fmla="val -69394"/>
              <a:gd name="adj2" fmla="val 38641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Назвіть відомі вам пристрої</a:t>
            </a:r>
            <a:endParaRPr lang="uk-UA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 descr="Картинки по запросу компьютер">
            <a:extLst>
              <a:ext uri="{FF2B5EF4-FFF2-40B4-BE49-F238E27FC236}">
                <a16:creationId xmlns:a16="http://schemas.microsoft.com/office/drawing/2014/main" id="{0EB7381A-99A5-48A4-B3A7-935A9C85A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7291" y="2842996"/>
            <a:ext cx="2183847" cy="204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Картинки по запросу ноутбук">
            <a:extLst>
              <a:ext uri="{FF2B5EF4-FFF2-40B4-BE49-F238E27FC236}">
                <a16:creationId xmlns:a16="http://schemas.microsoft.com/office/drawing/2014/main" id="{BF031662-CD65-41EE-9808-9095314ED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466" y="4892136"/>
            <a:ext cx="1464052" cy="100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Картинки по запросу Нетбук">
            <a:extLst>
              <a:ext uri="{FF2B5EF4-FFF2-40B4-BE49-F238E27FC236}">
                <a16:creationId xmlns:a16="http://schemas.microsoft.com/office/drawing/2014/main" id="{A52393A2-F84F-4F1F-8ADE-A90DE43F1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89" y="5224295"/>
            <a:ext cx="1464053" cy="136319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Картинки по запросу Планшет">
            <a:extLst>
              <a:ext uri="{FF2B5EF4-FFF2-40B4-BE49-F238E27FC236}">
                <a16:creationId xmlns:a16="http://schemas.microsoft.com/office/drawing/2014/main" id="{031907DF-505A-4DEC-9030-23B6BF2DD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98" y="1613683"/>
            <a:ext cx="1426922" cy="103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артинки по запросу Смартфон">
            <a:extLst>
              <a:ext uri="{FF2B5EF4-FFF2-40B4-BE49-F238E27FC236}">
                <a16:creationId xmlns:a16="http://schemas.microsoft.com/office/drawing/2014/main" id="{815C94F1-870A-400D-8905-90E8B7568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9" r="25008"/>
          <a:stretch/>
        </p:blipFill>
        <p:spPr bwMode="auto">
          <a:xfrm>
            <a:off x="5353538" y="2842995"/>
            <a:ext cx="1055007" cy="15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артинки по запросу Мобильний телефон">
            <a:extLst>
              <a:ext uri="{FF2B5EF4-FFF2-40B4-BE49-F238E27FC236}">
                <a16:creationId xmlns:a16="http://schemas.microsoft.com/office/drawing/2014/main" id="{7EDA0E1F-6B4A-4FE7-9E29-ED168A1D3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" b="8716"/>
          <a:stretch/>
        </p:blipFill>
        <p:spPr bwMode="auto">
          <a:xfrm>
            <a:off x="6277895" y="3000183"/>
            <a:ext cx="753127" cy="12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и по запросу Електронна книжка">
            <a:extLst>
              <a:ext uri="{FF2B5EF4-FFF2-40B4-BE49-F238E27FC236}">
                <a16:creationId xmlns:a16="http://schemas.microsoft.com/office/drawing/2014/main" id="{D592F1FB-7DD1-4079-87B4-EC6BBD24B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55" y="1398083"/>
            <a:ext cx="1986557" cy="130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Картинки по запросу Навигатор">
            <a:extLst>
              <a:ext uri="{FF2B5EF4-FFF2-40B4-BE49-F238E27FC236}">
                <a16:creationId xmlns:a16="http://schemas.microsoft.com/office/drawing/2014/main" id="{B63CDD6B-22A3-4649-B086-1D114CDCE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24" y="3244149"/>
            <a:ext cx="1460794" cy="90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Картинки по запросу Диктофон">
            <a:extLst>
              <a:ext uri="{FF2B5EF4-FFF2-40B4-BE49-F238E27FC236}">
                <a16:creationId xmlns:a16="http://schemas.microsoft.com/office/drawing/2014/main" id="{2D78F571-587A-40E3-98FB-0A644EC544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1"/>
          <a:stretch/>
        </p:blipFill>
        <p:spPr bwMode="auto">
          <a:xfrm>
            <a:off x="6408545" y="4571764"/>
            <a:ext cx="1678174" cy="141660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Картинки по запросу Электронная фоторамка">
            <a:extLst>
              <a:ext uri="{FF2B5EF4-FFF2-40B4-BE49-F238E27FC236}">
                <a16:creationId xmlns:a16="http://schemas.microsoft.com/office/drawing/2014/main" id="{37957B6C-3A45-42B4-86F8-0DA36BB6C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028" y="1298945"/>
            <a:ext cx="2218471" cy="17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Картинки по запросу Игровая приставка">
            <a:extLst>
              <a:ext uri="{FF2B5EF4-FFF2-40B4-BE49-F238E27FC236}">
                <a16:creationId xmlns:a16="http://schemas.microsoft.com/office/drawing/2014/main" id="{38E4DD2D-4701-4E68-9545-34E12FC0F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868" y="3493107"/>
            <a:ext cx="2183847" cy="100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Картинки по запросу Калькулятор">
            <a:extLst>
              <a:ext uri="{FF2B5EF4-FFF2-40B4-BE49-F238E27FC236}">
                <a16:creationId xmlns:a16="http://schemas.microsoft.com/office/drawing/2014/main" id="{56AC575F-A8FC-4108-85FA-0FBEFB1A8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52" y="4571764"/>
            <a:ext cx="1583347" cy="158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Картинки по запросу фотокамера рисунок">
            <a:extLst>
              <a:ext uri="{FF2B5EF4-FFF2-40B4-BE49-F238E27FC236}">
                <a16:creationId xmlns:a16="http://schemas.microsoft.com/office/drawing/2014/main" id="{3C598B89-5ED2-4308-A896-FC40A6899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723" y="4862576"/>
            <a:ext cx="1203992" cy="100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Картинки по запросу видеокамера">
            <a:extLst>
              <a:ext uri="{FF2B5EF4-FFF2-40B4-BE49-F238E27FC236}">
                <a16:creationId xmlns:a16="http://schemas.microsoft.com/office/drawing/2014/main" id="{5FB2D016-07EF-4334-8ADA-C395A29A1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764" y="5632998"/>
            <a:ext cx="2064630" cy="134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16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chemeClr val="bg1"/>
                </a:solidFill>
              </a:rPr>
              <a:t>Щоби відкрити інтерактивне завдання, натисніть на помаранчевий прямокутник або наведіть камеру смартфона на </a:t>
            </a:r>
            <a:r>
              <a:rPr lang="en-US" sz="2000" i="1" dirty="0">
                <a:solidFill>
                  <a:schemeClr val="bg1"/>
                </a:solidFill>
              </a:rPr>
              <a:t>QR-</a:t>
            </a:r>
            <a:r>
              <a:rPr lang="uk-UA" sz="2000" i="1" dirty="0">
                <a:solidFill>
                  <a:schemeClr val="bg1"/>
                </a:solidFill>
              </a:rPr>
              <a:t>код.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0DCC145-12A5-4979-8522-B84EB31D46A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94A5F-568A-4FD3-B586-A1AFB725739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8">
            <a:hlinkClick r:id="rId2"/>
            <a:extLst>
              <a:ext uri="{FF2B5EF4-FFF2-40B4-BE49-F238E27FC236}">
                <a16:creationId xmlns:a16="http://schemas.microsoft.com/office/drawing/2014/main" id="{62726E1D-CEC8-4ABE-9E77-3722FB95CDEA}"/>
              </a:ext>
            </a:extLst>
          </p:cNvPr>
          <p:cNvSpPr/>
          <p:nvPr/>
        </p:nvSpPr>
        <p:spPr>
          <a:xfrm>
            <a:off x="1070033" y="1490200"/>
            <a:ext cx="10312070" cy="1524015"/>
          </a:xfrm>
          <a:prstGeom prst="roundRect">
            <a:avLst/>
          </a:prstGeom>
          <a:solidFill>
            <a:srgbClr val="F9A832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Інтерактивне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завдання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3" y="3388179"/>
            <a:ext cx="2923413" cy="314379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485DA6C-405C-46AF-916B-71D19BC4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35" y="3197951"/>
            <a:ext cx="3524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28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0EA2BA-A285-41A3-A0E1-AB6F5957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30" y="2468161"/>
            <a:ext cx="4656128" cy="4488716"/>
          </a:xfrm>
          <a:prstGeom prst="rect">
            <a:avLst/>
          </a:prstGeom>
        </p:spPr>
      </p:pic>
      <p:sp>
        <p:nvSpPr>
          <p:cNvPr id="11" name="Бульбашка прямої мови: прямокутна з округленими кутами 10">
            <a:extLst>
              <a:ext uri="{FF2B5EF4-FFF2-40B4-BE49-F238E27FC236}">
                <a16:creationId xmlns:a16="http://schemas.microsoft.com/office/drawing/2014/main" id="{68B0A790-CC1D-455D-8164-4F632F6F0661}"/>
              </a:ext>
            </a:extLst>
          </p:cNvPr>
          <p:cNvSpPr/>
          <p:nvPr/>
        </p:nvSpPr>
        <p:spPr>
          <a:xfrm>
            <a:off x="671201" y="1537407"/>
            <a:ext cx="7360258" cy="4699820"/>
          </a:xfrm>
          <a:prstGeom prst="wedgeRoundRectCallout">
            <a:avLst>
              <a:gd name="adj1" fmla="val 58784"/>
              <a:gd name="adj2" fmla="val 22289"/>
              <a:gd name="adj3" fmla="val 16667"/>
            </a:avLst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Дзвоник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всім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нам дав наказ: </a:t>
            </a:r>
          </a:p>
          <a:p>
            <a:pPr algn="ct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«До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швидше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!» </a:t>
            </a:r>
          </a:p>
          <a:p>
            <a:pPr algn="ctr"/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Біля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парти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станьмо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чемно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</a:t>
            </a:r>
          </a:p>
          <a:p>
            <a:pPr algn="ctr"/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Плине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 хай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недаремно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Будьте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уважні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Сядьте на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місця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свої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96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8FF216-2EE9-A8B1-98C9-C4410A9513B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D5128-A360-3692-F5FA-98AA8BDCA2F1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9B710B-D8A3-4FA5-8750-B5EE3AA10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0CE342FF-FFD5-428A-859A-AC2F5D49B69D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B19C41-F765-4091-903E-78BDEF7CA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A3244E-B1E1-401A-B09A-147581E82A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2C4157-FCF9-47C0-8E67-379CA7A186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724533-4206-420C-AA9E-480C9F7437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39A674-80ED-495C-8364-46DEC4F7E2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1EFF66-1245-47E4-853F-32DE87EA7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752924-D30A-4080-9BE7-EE8A49F4F8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A17DAA-CB69-4F4E-9651-268F53292C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  <p:pic>
        <p:nvPicPr>
          <p:cNvPr id="16" name="Фізкультхвилинка №16">
            <a:hlinkClick r:id="" action="ppaction://media"/>
            <a:extLst>
              <a:ext uri="{FF2B5EF4-FFF2-40B4-BE49-F238E27FC236}">
                <a16:creationId xmlns:a16="http://schemas.microsoft.com/office/drawing/2014/main" id="{93FAC5C4-6EF4-473D-8039-B06A2A2E4D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0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19101116-6EA4-4294-90D4-127A36FD9BAD}"/>
              </a:ext>
            </a:extLst>
          </p:cNvPr>
          <p:cNvSpPr/>
          <p:nvPr/>
        </p:nvSpPr>
        <p:spPr>
          <a:xfrm>
            <a:off x="6285388" y="1212304"/>
            <a:ext cx="5470383" cy="3624822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Що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таке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робот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  <a:endParaRPr lang="uk-UA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Для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чого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призначені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роботи</a:t>
            </a:r>
            <a:r>
              <a:rPr lang="en-US" sz="2000" dirty="0">
                <a:solidFill>
                  <a:schemeClr val="tx1"/>
                </a:solidFill>
              </a:rPr>
              <a:t>? </a:t>
            </a:r>
            <a:endParaRPr lang="uk-UA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У </a:t>
            </a:r>
            <a:r>
              <a:rPr lang="en-US" sz="2000" dirty="0" err="1">
                <a:solidFill>
                  <a:schemeClr val="tx1"/>
                </a:solidFill>
              </a:rPr>
              <a:t>яких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сферах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діяльності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люди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використовують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роботів</a:t>
            </a:r>
            <a:r>
              <a:rPr lang="en-US" sz="2000" dirty="0">
                <a:solidFill>
                  <a:schemeClr val="tx1"/>
                </a:solidFill>
              </a:rPr>
              <a:t>? </a:t>
            </a:r>
            <a:endParaRPr lang="uk-UA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Як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роботи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допомагають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тобі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твоїм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батькам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або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рідним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друзям</a:t>
            </a:r>
            <a:r>
              <a:rPr lang="en-US" sz="2000" dirty="0">
                <a:solidFill>
                  <a:schemeClr val="tx1"/>
                </a:solidFill>
              </a:rPr>
              <a:t> і  </a:t>
            </a:r>
            <a:r>
              <a:rPr lang="en-US" sz="2000" dirty="0" err="1">
                <a:solidFill>
                  <a:schemeClr val="tx1"/>
                </a:solidFill>
              </a:rPr>
              <a:t>знайомим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  <a:endParaRPr lang="uk-UA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tx1"/>
                </a:solidFill>
              </a:rPr>
              <a:t>Що таке штучний інтелект?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03992780-AD85-42F5-87D3-208362CD24B6}"/>
              </a:ext>
            </a:extLst>
          </p:cNvPr>
          <p:cNvSpPr/>
          <p:nvPr/>
        </p:nvSpPr>
        <p:spPr>
          <a:xfrm>
            <a:off x="3355596" y="494529"/>
            <a:ext cx="8732066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Дайте відповіді на запитання</a:t>
            </a:r>
          </a:p>
        </p:txBody>
      </p:sp>
      <p:pic>
        <p:nvPicPr>
          <p:cNvPr id="7" name="Picture 2" descr="Что такое бионические протезы и как они работают">
            <a:extLst>
              <a:ext uri="{FF2B5EF4-FFF2-40B4-BE49-F238E27FC236}">
                <a16:creationId xmlns:a16="http://schemas.microsoft.com/office/drawing/2014/main" id="{CB5932A1-0BD2-4402-B3AB-0F8AA00E8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52" y="2284001"/>
            <a:ext cx="2155201" cy="1437519"/>
          </a:xfrm>
          <a:prstGeom prst="rect">
            <a:avLst/>
          </a:prstGeom>
          <a:noFill/>
          <a:ln>
            <a:solidFill>
              <a:srgbClr val="2F324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Фото: робот-дослідник InSight запостив перше селфі з Марсу | UA.NEWS">
            <a:extLst>
              <a:ext uri="{FF2B5EF4-FFF2-40B4-BE49-F238E27FC236}">
                <a16:creationId xmlns:a16="http://schemas.microsoft.com/office/drawing/2014/main" id="{CDCB2EA6-697B-4CC6-AB4E-2E645B366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4" y="1590683"/>
            <a:ext cx="2547731" cy="1434032"/>
          </a:xfrm>
          <a:prstGeom prst="rect">
            <a:avLst/>
          </a:prstGeom>
          <a:noFill/>
          <a:ln>
            <a:solidFill>
              <a:srgbClr val="2F324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В Ізраїлі дрон-кур'єр уперше доправив замовлення клієнтові додому —  Цікaвинки — tsn.ua">
            <a:extLst>
              <a:ext uri="{FF2B5EF4-FFF2-40B4-BE49-F238E27FC236}">
                <a16:creationId xmlns:a16="http://schemas.microsoft.com/office/drawing/2014/main" id="{88BD9400-B73D-4F8C-88E2-7D2C2AF62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3" y="3564110"/>
            <a:ext cx="2291813" cy="1435060"/>
          </a:xfrm>
          <a:prstGeom prst="rect">
            <a:avLst/>
          </a:prstGeom>
          <a:noFill/>
          <a:ln>
            <a:solidFill>
              <a:srgbClr val="2F324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к выглядит и что представляет собой робот София? | Справка | Вопрос-Ответ  | Аргументы и Факты">
            <a:extLst>
              <a:ext uri="{FF2B5EF4-FFF2-40B4-BE49-F238E27FC236}">
                <a16:creationId xmlns:a16="http://schemas.microsoft.com/office/drawing/2014/main" id="{DEE375F9-607D-416C-A80E-309D2F3D9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3"/>
          <a:stretch/>
        </p:blipFill>
        <p:spPr bwMode="auto">
          <a:xfrm>
            <a:off x="3581384" y="4736779"/>
            <a:ext cx="2059876" cy="1749048"/>
          </a:xfrm>
          <a:prstGeom prst="rect">
            <a:avLst/>
          </a:prstGeom>
          <a:noFill/>
          <a:ln>
            <a:solidFill>
              <a:srgbClr val="2F324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3CE25C-8324-45B1-91CD-5B89041732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8"/>
          <a:stretch/>
        </p:blipFill>
        <p:spPr>
          <a:xfrm>
            <a:off x="10724225" y="4934523"/>
            <a:ext cx="1316978" cy="186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2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91BB1AED-3F90-4DF3-9E29-A3349F085545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Розглянь схему та пригадай, які операції виконують над вікнами програм.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DFB057-BF77-4206-96F5-7F45A2522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2059618"/>
            <a:ext cx="113252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5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chemeClr val="bg1"/>
                </a:solidFill>
              </a:rPr>
              <a:t>Щоби відкрити інтерактивне завдання, натисніть на зелений прямокутник або наведіть камеру смартфона на </a:t>
            </a:r>
            <a:r>
              <a:rPr lang="en-US" sz="2000" i="1" dirty="0">
                <a:solidFill>
                  <a:schemeClr val="bg1"/>
                </a:solidFill>
              </a:rPr>
              <a:t>QR-</a:t>
            </a:r>
            <a:r>
              <a:rPr lang="uk-UA" sz="2000" i="1" dirty="0">
                <a:solidFill>
                  <a:schemeClr val="bg1"/>
                </a:solidFill>
              </a:rPr>
              <a:t>код.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0DCC145-12A5-4979-8522-B84EB31D46A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94A5F-568A-4FD3-B586-A1AFB725739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" y="2611539"/>
            <a:ext cx="3800828" cy="4087353"/>
          </a:xfrm>
          <a:prstGeom prst="rect">
            <a:avLst/>
          </a:prstGeom>
        </p:spPr>
      </p:pic>
      <p:sp>
        <p:nvSpPr>
          <p:cNvPr id="9" name="Прямокутник: округлені кути 8">
            <a:hlinkClick r:id="rId3"/>
            <a:extLst>
              <a:ext uri="{FF2B5EF4-FFF2-40B4-BE49-F238E27FC236}">
                <a16:creationId xmlns:a16="http://schemas.microsoft.com/office/drawing/2014/main" id="{E6D7426A-BFFB-AC5E-C6D7-B2325DBCA2E4}"/>
              </a:ext>
            </a:extLst>
          </p:cNvPr>
          <p:cNvSpPr/>
          <p:nvPr/>
        </p:nvSpPr>
        <p:spPr>
          <a:xfrm>
            <a:off x="4159030" y="1603286"/>
            <a:ext cx="7700179" cy="1320759"/>
          </a:xfrm>
          <a:prstGeom prst="roundRect">
            <a:avLst/>
          </a:prstGeom>
          <a:solidFill>
            <a:srgbClr val="B4EA4E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Інтерактивне завдання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2E5A7F1-4E44-3A77-D212-9C2B08F00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893" y="3367873"/>
            <a:ext cx="3105539" cy="310553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80636" y="453812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Розгляньте схему та дайте відповіді на запитання.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D0B9CDCA-8BB6-4C09-8CB0-B112F598FFB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EBB0B2-359A-4D5A-B8E4-2E9B35ACD8FE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-963749" y="12304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4251" y="1463633"/>
            <a:ext cx="3674078" cy="783193"/>
          </a:xfrm>
          <a:prstGeom prst="roundRect">
            <a:avLst/>
          </a:prstGeom>
          <a:solidFill>
            <a:srgbClr val="ABFB35"/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Які дії можна здійснювати </a:t>
            </a:r>
          </a:p>
          <a:p>
            <a:pPr algn="ctr"/>
            <a:r>
              <a:rPr lang="uk-UA" sz="2000" dirty="0"/>
              <a:t>над файлами?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868998" y="3263730"/>
            <a:ext cx="3815737" cy="783193"/>
          </a:xfrm>
          <a:prstGeom prst="roundRect">
            <a:avLst/>
          </a:prstGeom>
          <a:solidFill>
            <a:srgbClr val="5DCBF6"/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000" dirty="0" err="1"/>
              <a:t>Опишіть</a:t>
            </a:r>
            <a:r>
              <a:rPr lang="ru-RU" sz="2000" dirty="0"/>
              <a:t>, </a:t>
            </a:r>
            <a:r>
              <a:rPr lang="ru-RU" sz="2000" dirty="0" err="1"/>
              <a:t>чим</a:t>
            </a:r>
            <a:r>
              <a:rPr lang="ru-RU" sz="2000" dirty="0"/>
              <a:t> </a:t>
            </a:r>
            <a:r>
              <a:rPr lang="ru-RU" sz="2000" dirty="0" err="1"/>
              <a:t>різняться</a:t>
            </a:r>
            <a:r>
              <a:rPr lang="ru-RU" sz="2000" dirty="0"/>
              <a:t> </a:t>
            </a:r>
            <a:r>
              <a:rPr lang="ru-RU" sz="2000" dirty="0" err="1"/>
              <a:t>операції</a:t>
            </a:r>
            <a:r>
              <a:rPr lang="ru-RU" sz="2000" dirty="0"/>
              <a:t> </a:t>
            </a:r>
          </a:p>
          <a:p>
            <a:pPr algn="ctr"/>
            <a:r>
              <a:rPr lang="ru-RU" sz="2000" dirty="0" err="1"/>
              <a:t>копіювання</a:t>
            </a:r>
            <a:r>
              <a:rPr lang="ru-RU" sz="2000" dirty="0"/>
              <a:t> та </a:t>
            </a:r>
            <a:r>
              <a:rPr lang="ru-RU" sz="2000" dirty="0" err="1"/>
              <a:t>видалення</a:t>
            </a:r>
            <a:r>
              <a:rPr lang="ru-RU" sz="2000" dirty="0"/>
              <a:t>.</a:t>
            </a:r>
            <a:endParaRPr lang="uk-UA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770315" y="4949933"/>
            <a:ext cx="3583643" cy="783193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спільного</a:t>
            </a:r>
            <a:r>
              <a:rPr lang="ru-RU" sz="2000" dirty="0"/>
              <a:t> </a:t>
            </a:r>
            <a:r>
              <a:rPr lang="ru-RU" sz="2000" dirty="0" err="1"/>
              <a:t>між</a:t>
            </a:r>
            <a:r>
              <a:rPr lang="ru-RU" sz="2000" dirty="0"/>
              <a:t> </a:t>
            </a:r>
            <a:r>
              <a:rPr lang="ru-RU" sz="2000" dirty="0" err="1"/>
              <a:t>операціями</a:t>
            </a:r>
            <a:r>
              <a:rPr lang="ru-RU" sz="2000" dirty="0"/>
              <a:t> </a:t>
            </a:r>
          </a:p>
          <a:p>
            <a:pPr algn="ctr"/>
            <a:r>
              <a:rPr lang="ru-RU" sz="2000" dirty="0" err="1"/>
              <a:t>редагування</a:t>
            </a:r>
            <a:r>
              <a:rPr lang="ru-RU" sz="2000" dirty="0"/>
              <a:t> та перегляду?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3023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DFA6AA5-C2A9-4812-90C7-A66F49C63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graphicEl>
                                              <a:dgm id="{EDFA6AA5-C2A9-4812-90C7-A66F49C63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AB2C83-FE56-4E42-A0E7-62A97CAAC7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>
                                            <p:graphicEl>
                                              <a:dgm id="{9BAB2C83-FE56-4E42-A0E7-62A97CAAC7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09472E-32F3-41A6-A352-BC6B2EC241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>
                                            <p:graphicEl>
                                              <a:dgm id="{0A09472E-32F3-41A6-A352-BC6B2EC241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04A424-D535-4A39-819A-B24D73A89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5">
                                            <p:graphicEl>
                                              <a:dgm id="{1A04A424-D535-4A39-819A-B24D73A898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0252E3-2D98-4D6F-A097-4455AC80E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>
                                            <p:graphicEl>
                                              <a:dgm id="{F50252E3-2D98-4D6F-A097-4455AC80EC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914DA60-63BF-48FA-BB3B-C3FADD3FFA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">
                                            <p:graphicEl>
                                              <a:dgm id="{3914DA60-63BF-48FA-BB3B-C3FADD3FFA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DC27EE-877E-40C0-A54F-43899766D5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>
                                            <p:graphicEl>
                                              <a:dgm id="{60DC27EE-877E-40C0-A54F-43899766D5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FA7157-01E2-4560-8776-68151F2BD6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5">
                                            <p:graphicEl>
                                              <a:dgm id="{DFFA7157-01E2-4560-8776-68151F2BD6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D140628-62CB-4AC8-B701-9F63E1E7E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5">
                                            <p:graphicEl>
                                              <a:dgm id="{CD140628-62CB-4AC8-B701-9F63E1E7E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F71E69D-9E15-42D6-BE90-ABC4DD8AB8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5">
                                            <p:graphicEl>
                                              <a:dgm id="{1F71E69D-9E15-42D6-BE90-ABC4DD8AB8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557031-9171-4B16-8367-459A33960A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5">
                                            <p:graphicEl>
                                              <a:dgm id="{1A557031-9171-4B16-8367-459A33960A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274486" y="518275"/>
            <a:ext cx="8850037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Щоби відкрити інтерактивне завдання, натисніть на помаранчевий прямокутник або ж скористайтеся 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-кодом.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0">
            <a:hlinkClick r:id="rId2"/>
            <a:extLst>
              <a:ext uri="{FF2B5EF4-FFF2-40B4-BE49-F238E27FC236}">
                <a16:creationId xmlns:a16="http://schemas.microsoft.com/office/drawing/2014/main" id="{832F2127-A348-4A04-8050-1390847DF77A}"/>
              </a:ext>
            </a:extLst>
          </p:cNvPr>
          <p:cNvSpPr/>
          <p:nvPr/>
        </p:nvSpPr>
        <p:spPr>
          <a:xfrm>
            <a:off x="2965121" y="1560549"/>
            <a:ext cx="7597132" cy="1261817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Інтерактивне завдання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82" y="3513158"/>
            <a:ext cx="2604163" cy="26041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B2F66E-7C13-004A-D055-00493E37C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" y="3257025"/>
            <a:ext cx="3444493" cy="370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274486" y="518275"/>
            <a:ext cx="8850037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Перевірте себе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8E6196-258E-40FA-B70A-1BE47C74F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26" y="2779044"/>
            <a:ext cx="3418012" cy="3979814"/>
          </a:xfrm>
          <a:prstGeom prst="rect">
            <a:avLst/>
          </a:prstGeom>
        </p:spPr>
      </p:pic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832F2127-A348-4A04-8050-1390847DF77A}"/>
              </a:ext>
            </a:extLst>
          </p:cNvPr>
          <p:cNvSpPr/>
          <p:nvPr/>
        </p:nvSpPr>
        <p:spPr>
          <a:xfrm>
            <a:off x="333257" y="1245927"/>
            <a:ext cx="11525485" cy="867613"/>
          </a:xfrm>
          <a:prstGeom prst="roundRect">
            <a:avLst/>
          </a:prstGeom>
          <a:solidFill>
            <a:srgbClr val="B4EA4E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Пригадайте значення понять </a:t>
            </a:r>
            <a:r>
              <a:rPr lang="uk-UA" sz="2400" b="1" i="1" dirty="0">
                <a:solidFill>
                  <a:schemeClr val="accent6">
                    <a:lumMod val="50000"/>
                  </a:schemeClr>
                </a:solidFill>
              </a:rPr>
              <a:t>гіперпосилання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uk-UA" sz="2400" b="1" i="1" dirty="0">
                <a:solidFill>
                  <a:schemeClr val="accent6">
                    <a:lumMod val="50000"/>
                  </a:schemeClr>
                </a:solidFill>
              </a:rPr>
              <a:t>ключові слова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. Що таке </a:t>
            </a:r>
            <a:r>
              <a:rPr lang="uk-UA" sz="2400" b="1" i="1" dirty="0">
                <a:solidFill>
                  <a:schemeClr val="accent6">
                    <a:lumMod val="50000"/>
                  </a:schemeClr>
                </a:solidFill>
              </a:rPr>
              <a:t>браузер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. Установіть відповідність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між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іконками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браузерів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їхніми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назвами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uk-UA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A058FF-28F7-805C-33A6-F7FDDAB5FB0D}"/>
              </a:ext>
            </a:extLst>
          </p:cNvPr>
          <p:cNvSpPr txBox="1"/>
          <p:nvPr/>
        </p:nvSpPr>
        <p:spPr>
          <a:xfrm>
            <a:off x="7215295" y="2597979"/>
            <a:ext cx="4131788" cy="4426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Safari</a:t>
            </a:r>
            <a:endParaRPr lang="uk-UA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211FAF-4A16-82D1-5C28-760546347408}"/>
              </a:ext>
            </a:extLst>
          </p:cNvPr>
          <p:cNvSpPr txBox="1"/>
          <p:nvPr/>
        </p:nvSpPr>
        <p:spPr>
          <a:xfrm>
            <a:off x="7215295" y="3656940"/>
            <a:ext cx="4131788" cy="4426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Mozilla</a:t>
            </a:r>
            <a:r>
              <a:rPr lang="uk-UA" sz="2000" dirty="0"/>
              <a:t> </a:t>
            </a:r>
            <a:r>
              <a:rPr lang="en-US" sz="2000" dirty="0"/>
              <a:t>Firefox</a:t>
            </a:r>
            <a:endParaRPr lang="uk-UA" sz="2000" dirty="0"/>
          </a:p>
        </p:txBody>
      </p:sp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3AD49C66-84BE-14E9-1727-A4E31DF3B71B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4404467" y="2783483"/>
            <a:ext cx="2810828" cy="32127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зі стрілкою 18">
            <a:extLst>
              <a:ext uri="{FF2B5EF4-FFF2-40B4-BE49-F238E27FC236}">
                <a16:creationId xmlns:a16="http://schemas.microsoft.com/office/drawing/2014/main" id="{5928E4DD-5795-91B6-37B2-BAAFF6C052A9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4470823" y="3817348"/>
            <a:ext cx="2744472" cy="11198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Google Chrome — Википедия">
            <a:extLst>
              <a:ext uri="{FF2B5EF4-FFF2-40B4-BE49-F238E27FC236}">
                <a16:creationId xmlns:a16="http://schemas.microsoft.com/office/drawing/2014/main" id="{2BBD896D-FDC1-FACF-E8F6-595F03AEB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389" y="2286281"/>
            <a:ext cx="923558" cy="92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Opera — Википедия">
            <a:extLst>
              <a:ext uri="{FF2B5EF4-FFF2-40B4-BE49-F238E27FC236}">
                <a16:creationId xmlns:a16="http://schemas.microsoft.com/office/drawing/2014/main" id="{F3AB0804-D415-D6B6-E054-9D18D457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217" y="3358535"/>
            <a:ext cx="961098" cy="9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6163CDDA-27B3-290D-7AD3-20E80EB6A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47" y="4515589"/>
            <a:ext cx="1012068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Safari — Википедия">
            <a:extLst>
              <a:ext uri="{FF2B5EF4-FFF2-40B4-BE49-F238E27FC236}">
                <a16:creationId xmlns:a16="http://schemas.microsoft.com/office/drawing/2014/main" id="{82592593-F252-A6B7-B4F4-7FDBAD56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47" y="5625383"/>
            <a:ext cx="1099576" cy="109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357EB42-E2D7-6AE5-B3AC-457D713D3577}"/>
              </a:ext>
            </a:extLst>
          </p:cNvPr>
          <p:cNvSpPr txBox="1"/>
          <p:nvPr/>
        </p:nvSpPr>
        <p:spPr>
          <a:xfrm>
            <a:off x="7215295" y="5774861"/>
            <a:ext cx="4131788" cy="4426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Google</a:t>
            </a:r>
            <a:r>
              <a:rPr lang="uk-UA" sz="2000" dirty="0"/>
              <a:t> </a:t>
            </a:r>
            <a:r>
              <a:rPr lang="en-US" sz="2000" dirty="0"/>
              <a:t>Chrome</a:t>
            </a:r>
            <a:r>
              <a:rPr lang="uk-UA" sz="2000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FFA1E5-8306-3040-603B-882448FB806A}"/>
              </a:ext>
            </a:extLst>
          </p:cNvPr>
          <p:cNvSpPr txBox="1"/>
          <p:nvPr/>
        </p:nvSpPr>
        <p:spPr>
          <a:xfrm>
            <a:off x="7215295" y="4715901"/>
            <a:ext cx="4131788" cy="4426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Opera</a:t>
            </a:r>
            <a:endParaRPr lang="uk-UA" sz="2000" dirty="0"/>
          </a:p>
        </p:txBody>
      </p:sp>
      <p:cxnSp>
        <p:nvCxnSpPr>
          <p:cNvPr id="26" name="Пряма зі стрілкою 25">
            <a:extLst>
              <a:ext uri="{FF2B5EF4-FFF2-40B4-BE49-F238E27FC236}">
                <a16:creationId xmlns:a16="http://schemas.microsoft.com/office/drawing/2014/main" id="{B131F6D7-25B5-4E62-9E69-3D19FDB509D0}"/>
              </a:ext>
            </a:extLst>
          </p:cNvPr>
          <p:cNvCxnSpPr>
            <a:cxnSpLocks/>
            <a:stCxn id="23" idx="3"/>
            <a:endCxn id="14" idx="1"/>
          </p:cNvCxnSpPr>
          <p:nvPr/>
        </p:nvCxnSpPr>
        <p:spPr>
          <a:xfrm flipV="1">
            <a:off x="4470823" y="2819316"/>
            <a:ext cx="2744472" cy="33535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зі стрілкою 26">
            <a:extLst>
              <a:ext uri="{FF2B5EF4-FFF2-40B4-BE49-F238E27FC236}">
                <a16:creationId xmlns:a16="http://schemas.microsoft.com/office/drawing/2014/main" id="{B1DC42C8-F2CD-82AE-8AA1-9AC14F9011EF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441952" y="3878277"/>
            <a:ext cx="2773343" cy="1173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50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id="{07739353-C6BF-483F-B2AD-9E9CADE44DCA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1F58B-ACE3-4E34-8044-1BA50C84431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F9C8F3E6-CB66-44D2-A637-A7C3FB4F9A58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Пригадайте, що таке комп’ютерні віруси та як захистити від них свій комп’ютер.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7A0EEE-144F-4717-814A-A7A5F2262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321" y="3090775"/>
            <a:ext cx="3378057" cy="37028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404C0B-A37B-41D4-9AFE-0BF09B122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73"/>
          <a:stretch/>
        </p:blipFill>
        <p:spPr>
          <a:xfrm>
            <a:off x="722622" y="2001538"/>
            <a:ext cx="6642106" cy="45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6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64857" y="1322831"/>
            <a:ext cx="11462287" cy="783193"/>
          </a:xfrm>
          <a:prstGeom prst="roundRect">
            <a:avLst/>
          </a:prstGeom>
          <a:ln>
            <a:solidFill>
              <a:srgbClr val="603814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таке 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онлайн-спілкування?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Розгляньте зображення та назвіть найпопулярніші програми для цього. Що таке </a:t>
            </a:r>
            <a:r>
              <a:rPr lang="uk-UA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нетикет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Перелічіть відомі вам правила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нетикету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0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Спілкування на відстані</a:t>
            </a:r>
          </a:p>
        </p:txBody>
      </p:sp>
      <p:pic>
        <p:nvPicPr>
          <p:cNvPr id="1026" name="Picture 2" descr="Вайбер не работа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80" y="2952968"/>
            <a:ext cx="2316632" cy="1253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kype — Словарь— PromoPul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46" y="2871731"/>
            <a:ext cx="2517956" cy="1416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9 цікавих фактів про WhatsApp — Tokar.uaTokar.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54" y="2770281"/>
            <a:ext cx="2381250" cy="1619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Чтобы выжить и рассчитаться с долгами, Telegram займёт $1 млр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691" y="4818433"/>
            <a:ext cx="1987096" cy="1669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oom Escaper: narzędzie z wymówkami, by uciec z rozmowy na Zoomi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63" y="4899705"/>
            <a:ext cx="2678429" cy="1506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 своему 10-летию Instagram подготовила различные иконки на выбор и карту  историй - ITC.u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727" y="4921735"/>
            <a:ext cx="2063829" cy="1462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acebook prezentuje Messengera dla młodych | Teleguru.p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22" y="4985310"/>
            <a:ext cx="2374676" cy="13354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74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id="{07739353-C6BF-483F-B2AD-9E9CADE44DCA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1F58B-ACE3-4E34-8044-1BA50C84431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7D01287-B9D9-4C1F-8365-BCE2A41811D4}"/>
              </a:ext>
            </a:extLst>
          </p:cNvPr>
          <p:cNvSpPr/>
          <p:nvPr/>
        </p:nvSpPr>
        <p:spPr>
          <a:xfrm>
            <a:off x="5681708" y="1735818"/>
            <a:ext cx="5903650" cy="3915966"/>
          </a:xfrm>
          <a:prstGeom prst="roundRect">
            <a:avLst/>
          </a:prstGeom>
          <a:ln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1"/>
                </a:solidFill>
              </a:rPr>
              <a:t>Наведіть приклади онлайн-ресурсів.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chemeClr val="tx1"/>
                </a:solidFill>
              </a:rPr>
              <a:t>Назвіть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найпопулярнішу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енциклопедію</a:t>
            </a:r>
            <a:r>
              <a:rPr lang="ru-RU" sz="2800" dirty="0">
                <a:solidFill>
                  <a:schemeClr val="tx1"/>
                </a:solidFill>
              </a:rPr>
              <a:t>, яка доступна в </a:t>
            </a:r>
            <a:r>
              <a:rPr lang="ru-RU" sz="2800" dirty="0" err="1">
                <a:solidFill>
                  <a:schemeClr val="tx1"/>
                </a:solidFill>
              </a:rPr>
              <a:t>мережі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Інтернет</a:t>
            </a:r>
            <a:r>
              <a:rPr lang="ru-RU" sz="2800" dirty="0">
                <a:solidFill>
                  <a:schemeClr val="tx1"/>
                </a:solidFill>
              </a:rPr>
              <a:t>.</a:t>
            </a:r>
            <a:endParaRPr lang="uk-U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chemeClr val="tx1"/>
                </a:solidFill>
              </a:rPr>
              <a:t>Назвіть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переваги</a:t>
            </a:r>
            <a:r>
              <a:rPr lang="ru-RU" sz="2800" dirty="0">
                <a:solidFill>
                  <a:schemeClr val="tx1"/>
                </a:solidFill>
              </a:rPr>
              <a:t> та </a:t>
            </a:r>
            <a:r>
              <a:rPr lang="ru-RU" sz="2800" dirty="0" err="1">
                <a:solidFill>
                  <a:schemeClr val="tx1"/>
                </a:solidFill>
              </a:rPr>
              <a:t>недоліки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паперових</a:t>
            </a:r>
            <a:r>
              <a:rPr lang="ru-RU" sz="2800" dirty="0">
                <a:solidFill>
                  <a:schemeClr val="tx1"/>
                </a:solidFill>
              </a:rPr>
              <a:t> й </a:t>
            </a:r>
            <a:r>
              <a:rPr lang="ru-RU" sz="2800" dirty="0" err="1">
                <a:solidFill>
                  <a:schemeClr val="tx1"/>
                </a:solidFill>
              </a:rPr>
              <a:t>електронних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підручників</a:t>
            </a:r>
            <a:r>
              <a:rPr lang="ru-RU" sz="2800" dirty="0">
                <a:solidFill>
                  <a:schemeClr val="tx1"/>
                </a:solidFill>
              </a:rPr>
              <a:t>.</a:t>
            </a:r>
            <a:endParaRPr lang="uk-UA" sz="2800" dirty="0">
              <a:solidFill>
                <a:schemeClr val="tx1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342C89BA-2676-4096-8C53-FCA455AF651B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Дайте відповіді на запитання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6FF73D-10F3-4FDD-A08E-274A5E7B2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8"/>
          <a:stretch/>
        </p:blipFill>
        <p:spPr>
          <a:xfrm>
            <a:off x="918663" y="1345657"/>
            <a:ext cx="3768869" cy="535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8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поведінки в кабінеті інформатики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D98C64-D9CE-46F4-852E-0B4B0C3BA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7" y="1421137"/>
            <a:ext cx="2971553" cy="20078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8622ED-BECA-4353-AC41-E11EDA8A3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61" y="1212037"/>
            <a:ext cx="3590469" cy="2426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637DB8-CB9F-4553-8F89-473DF5AB79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235" y="1140542"/>
            <a:ext cx="4147128" cy="28021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22553A-247B-4B3C-A29D-FD01DA010C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1" r="15910" b="2459"/>
          <a:stretch/>
        </p:blipFill>
        <p:spPr>
          <a:xfrm>
            <a:off x="141252" y="3638099"/>
            <a:ext cx="3216840" cy="31969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5A2060-AA5E-49A8-8A4D-330A8B192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16" y="4048892"/>
            <a:ext cx="3699584" cy="24997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10308B-4BDA-4773-AAA1-10098799D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29" y="3035299"/>
            <a:ext cx="4512650" cy="40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id="{07739353-C6BF-483F-B2AD-9E9CADE44DCA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1F58B-ACE3-4E34-8044-1BA50C84431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342C89BA-2676-4096-8C53-FCA455AF651B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Наведіть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найпопулярніших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текстових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редакторів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uk-UA" sz="2000" dirty="0">
                <a:solidFill>
                  <a:schemeClr val="tx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Перелічіть об’єкти вікна програми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Microsoft Office Word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Блокнот (программа) — Википедия">
            <a:extLst>
              <a:ext uri="{FF2B5EF4-FFF2-40B4-BE49-F238E27FC236}">
                <a16:creationId xmlns:a16="http://schemas.microsoft.com/office/drawing/2014/main" id="{32E7934C-81DD-4731-9E3B-9B320FD34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5" y="2031803"/>
            <a:ext cx="2100590" cy="206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WordPad — Википедия">
            <a:extLst>
              <a:ext uri="{FF2B5EF4-FFF2-40B4-BE49-F238E27FC236}">
                <a16:creationId xmlns:a16="http://schemas.microsoft.com/office/drawing/2014/main" id="{E8CDCABD-6236-40D7-8ACB-59F91A0C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912" y="1898668"/>
            <a:ext cx="2393223" cy="23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Конец спорам: Microsoft Word начал помечать двойной пробел как ошибку">
            <a:extLst>
              <a:ext uri="{FF2B5EF4-FFF2-40B4-BE49-F238E27FC236}">
                <a16:creationId xmlns:a16="http://schemas.microsoft.com/office/drawing/2014/main" id="{36E9C705-5B09-467D-9DBE-AB18282F6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r="14541"/>
          <a:stretch/>
        </p:blipFill>
        <p:spPr bwMode="auto">
          <a:xfrm>
            <a:off x="2409438" y="4243526"/>
            <a:ext cx="1940620" cy="184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9686A4B-5B38-463F-B88C-D6E3BC52D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552" y="2405766"/>
            <a:ext cx="2233330" cy="214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Notepad++ — Википедия">
            <a:extLst>
              <a:ext uri="{FF2B5EF4-FFF2-40B4-BE49-F238E27FC236}">
                <a16:creationId xmlns:a16="http://schemas.microsoft.com/office/drawing/2014/main" id="{A3AEF998-4579-4F78-904E-603E15668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89" y="3993073"/>
            <a:ext cx="2386067" cy="206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0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chemeClr val="bg1"/>
                </a:solidFill>
              </a:rPr>
              <a:t>Щоби відкрити інтерактивне завдання, натисніть на помаранчевий прямокутник або наведіть камеру смартфона на </a:t>
            </a:r>
            <a:r>
              <a:rPr lang="en-US" sz="2000" i="1" dirty="0">
                <a:solidFill>
                  <a:schemeClr val="bg1"/>
                </a:solidFill>
              </a:rPr>
              <a:t>QR-</a:t>
            </a:r>
            <a:r>
              <a:rPr lang="uk-UA" sz="2000" i="1" dirty="0">
                <a:solidFill>
                  <a:schemeClr val="bg1"/>
                </a:solidFill>
              </a:rPr>
              <a:t>код.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0DCC145-12A5-4979-8522-B84EB31D46A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94A5F-568A-4FD3-B586-A1AFB725739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8">
            <a:hlinkClick r:id="rId2"/>
            <a:extLst>
              <a:ext uri="{FF2B5EF4-FFF2-40B4-BE49-F238E27FC236}">
                <a16:creationId xmlns:a16="http://schemas.microsoft.com/office/drawing/2014/main" id="{62726E1D-CEC8-4ABE-9E77-3722FB95CDEA}"/>
              </a:ext>
            </a:extLst>
          </p:cNvPr>
          <p:cNvSpPr/>
          <p:nvPr/>
        </p:nvSpPr>
        <p:spPr>
          <a:xfrm>
            <a:off x="1070033" y="1490200"/>
            <a:ext cx="10312070" cy="1524015"/>
          </a:xfrm>
          <a:prstGeom prst="roundRect">
            <a:avLst/>
          </a:prstGeom>
          <a:solidFill>
            <a:srgbClr val="F9A832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Інтерактивне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завдання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3" y="3388179"/>
            <a:ext cx="2923413" cy="314379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7E8A66B-9BEF-2945-C77A-BA446F85F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485" y="3278127"/>
            <a:ext cx="3363897" cy="33638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25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id="{07739353-C6BF-483F-B2AD-9E9CADE44DCA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1F58B-ACE3-4E34-8044-1BA50C84431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342C89BA-2676-4096-8C53-FCA455AF651B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Перелічіть основні правила введення тексту. Поясніть різницю між редагуванням та форматуванням тексту.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F35109-3DBA-47CB-81DC-BA86D2ED5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897" y="3160450"/>
            <a:ext cx="7029679" cy="1934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5A0171-3CED-4DA2-ACD7-0B75795A5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2368125"/>
            <a:ext cx="3384154" cy="33332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341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chemeClr val="bg1"/>
                </a:solidFill>
              </a:rPr>
              <a:t>Щоби відкрити інтерактивне завдання, натисніть на зелений прямокутник або наведіть камеру смартфона на </a:t>
            </a:r>
            <a:r>
              <a:rPr lang="en-US" sz="2000" i="1" dirty="0">
                <a:solidFill>
                  <a:schemeClr val="bg1"/>
                </a:solidFill>
              </a:rPr>
              <a:t>QR-</a:t>
            </a:r>
            <a:r>
              <a:rPr lang="uk-UA" sz="2000" i="1" dirty="0">
                <a:solidFill>
                  <a:schemeClr val="bg1"/>
                </a:solidFill>
              </a:rPr>
              <a:t>код.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0DCC145-12A5-4979-8522-B84EB31D46A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94A5F-568A-4FD3-B586-A1AFB725739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8">
            <a:hlinkClick r:id="rId2"/>
            <a:extLst>
              <a:ext uri="{FF2B5EF4-FFF2-40B4-BE49-F238E27FC236}">
                <a16:creationId xmlns:a16="http://schemas.microsoft.com/office/drawing/2014/main" id="{62726E1D-CEC8-4ABE-9E77-3722FB95CDEA}"/>
              </a:ext>
            </a:extLst>
          </p:cNvPr>
          <p:cNvSpPr/>
          <p:nvPr/>
        </p:nvSpPr>
        <p:spPr>
          <a:xfrm>
            <a:off x="1070033" y="1490200"/>
            <a:ext cx="10312070" cy="1524015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Інтерактивне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завдання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3" y="3388179"/>
            <a:ext cx="2923413" cy="3143794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2D0481C-920B-4907-BA2E-1E38125C8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068" y="3105058"/>
            <a:ext cx="3524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90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id="{07739353-C6BF-483F-B2AD-9E9CADE44DCA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1F58B-ACE3-4E34-8044-1BA50C84431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342C89BA-2676-4096-8C53-FCA455AF651B}"/>
              </a:ext>
            </a:extLst>
          </p:cNvPr>
          <p:cNvSpPr/>
          <p:nvPr/>
        </p:nvSpPr>
        <p:spPr>
          <a:xfrm>
            <a:off x="3375258" y="544401"/>
            <a:ext cx="8665945" cy="1015663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Обговоріть, які об’єкти можна вставити у текстовий документ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Microsoft Word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Пригадайте алгоритм додавання зображення до текстового документа. Які дії над ним можна виконати?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E40452-A493-4066-A914-AACE36D13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17"/>
          <a:stretch/>
        </p:blipFill>
        <p:spPr>
          <a:xfrm>
            <a:off x="1038491" y="2934913"/>
            <a:ext cx="10115017" cy="2237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89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chemeClr val="bg1"/>
                </a:solidFill>
              </a:rPr>
              <a:t>Щоби відкрити інтерактивне завдання, натисніть на помаранчевий прямокутник або наведіть камеру смартфона на </a:t>
            </a:r>
            <a:r>
              <a:rPr lang="en-US" sz="2000" i="1" dirty="0">
                <a:solidFill>
                  <a:schemeClr val="bg1"/>
                </a:solidFill>
              </a:rPr>
              <a:t>QR-</a:t>
            </a:r>
            <a:r>
              <a:rPr lang="uk-UA" sz="2000" i="1" dirty="0">
                <a:solidFill>
                  <a:schemeClr val="bg1"/>
                </a:solidFill>
              </a:rPr>
              <a:t>код.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0DCC145-12A5-4979-8522-B84EB31D46A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94A5F-568A-4FD3-B586-A1AFB725739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8">
            <a:hlinkClick r:id="rId2"/>
            <a:extLst>
              <a:ext uri="{FF2B5EF4-FFF2-40B4-BE49-F238E27FC236}">
                <a16:creationId xmlns:a16="http://schemas.microsoft.com/office/drawing/2014/main" id="{62726E1D-CEC8-4ABE-9E77-3722FB95CDEA}"/>
              </a:ext>
            </a:extLst>
          </p:cNvPr>
          <p:cNvSpPr/>
          <p:nvPr/>
        </p:nvSpPr>
        <p:spPr>
          <a:xfrm>
            <a:off x="1070033" y="1490200"/>
            <a:ext cx="10312070" cy="1524015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Інтерактивне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завдання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3" y="3388179"/>
            <a:ext cx="2923413" cy="3143794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0A2B588-DFF6-4128-8628-9F9A24F73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351" y="3252128"/>
            <a:ext cx="3524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3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2808EFE-CE9B-B1A7-D237-B1D65A7E1D3E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13FC6-5F1F-27B2-A3B8-4857E50DAC1E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0358" y="494529"/>
            <a:ext cx="8638281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2F446C-E6A4-4BB5-BB4E-3C3A511082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56012" y="1271970"/>
            <a:ext cx="889961" cy="8611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DA7EE7-2306-4253-9E7A-C14FA7B4CA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1CF699-C01F-418F-BA9A-FEAAF51CF2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1F4DB4-615D-4C36-B9E7-B320F50BCB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691796" y="1047751"/>
            <a:ext cx="1326769" cy="6675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2A58A8-906C-4B28-B5D0-5AD2DCB5DD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573058" y="1219348"/>
            <a:ext cx="1326769" cy="6870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1CD516-2A97-45C0-BAEA-AC35A7918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9945134" y="3723733"/>
            <a:ext cx="929702" cy="5686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3E57C0-E6A1-46F4-8A3A-1445EFE306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28C62F-184F-494E-9167-A2D3470E3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EEB732-C3D1-42B7-8A45-A75F07A1E3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170947" y="5887414"/>
            <a:ext cx="1326769" cy="8114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1AED1D-80EC-4B2A-874F-BAE9995846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1128558" y="5887414"/>
            <a:ext cx="1326769" cy="8114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4E63A5-4CDD-4D3F-950B-970A4AAF3F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-39905" y="4666821"/>
            <a:ext cx="889962" cy="544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B65325-0F63-4D2C-BDE0-6C1772279F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589434" y="3723733"/>
            <a:ext cx="1052628" cy="6438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37D41D9-1163-4CDF-BDE0-A03C5B5D79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552253"/>
            <a:ext cx="729437" cy="4857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5346C8-007E-49DD-BFEB-10E7DA7DDA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312806" y="3757932"/>
            <a:ext cx="1096830" cy="55136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60AF475-047F-4812-8539-285F41A35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2" name="Гімнастика для очей №9">
            <a:hlinkClick r:id="" action="ppaction://media"/>
            <a:extLst>
              <a:ext uri="{FF2B5EF4-FFF2-40B4-BE49-F238E27FC236}">
                <a16:creationId xmlns:a16="http://schemas.microsoft.com/office/drawing/2014/main" id="{B72F53E2-781B-414F-AB8C-9CCA2FFAF2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918" b="918"/>
          <a:stretch/>
        </p:blipFill>
        <p:spPr>
          <a:xfrm>
            <a:off x="0" y="-1729"/>
            <a:ext cx="12195074" cy="685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8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8301600" y="4694402"/>
            <a:ext cx="3657810" cy="1528549"/>
          </a:xfrm>
          <a:prstGeom prst="roundRect">
            <a:avLst/>
          </a:prstGeom>
          <a:solidFill>
            <a:srgbClr val="A5F692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61712" y="4694401"/>
            <a:ext cx="3657810" cy="1528549"/>
          </a:xfrm>
          <a:prstGeom prst="roundRect">
            <a:avLst/>
          </a:prstGeom>
          <a:solidFill>
            <a:srgbClr val="A5F692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1824" y="4721788"/>
            <a:ext cx="3657810" cy="1528549"/>
          </a:xfrm>
          <a:prstGeom prst="roundRect">
            <a:avLst/>
          </a:prstGeom>
          <a:solidFill>
            <a:srgbClr val="A5F692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 Вправа «Ранець-м'ясорубка-кошик»</a:t>
            </a: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1506" name="Picture 2" descr="Мультфильм школьный рюкзак дает большие пальцы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689" y="1874773"/>
            <a:ext cx="3041907" cy="26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Векторный мультфильм кухни мясорубки Клипарт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62" y="2035905"/>
            <a:ext cx="2774030" cy="23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HOPPING CART GREEN vector icon | SVG(VECTOR):Domínio públic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158" y="1915904"/>
            <a:ext cx="2953259" cy="260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717" y="4885899"/>
            <a:ext cx="3262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Корисні 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знання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9605" y="4885899"/>
            <a:ext cx="3262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Над цим варто замислитися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81571" y="4858514"/>
            <a:ext cx="2768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Це мені  потрібно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3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6539EA0F-F1A1-48E3-9066-E9E67BA26CAD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До нових зустрічей!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Бульбашка прямої мови: прямокутна з округленими кутами 10">
            <a:extLst>
              <a:ext uri="{FF2B5EF4-FFF2-40B4-BE49-F238E27FC236}">
                <a16:creationId xmlns:a16="http://schemas.microsoft.com/office/drawing/2014/main" id="{170D910A-F89A-4E93-B678-81CAD961BF4C}"/>
              </a:ext>
            </a:extLst>
          </p:cNvPr>
          <p:cNvSpPr/>
          <p:nvPr/>
        </p:nvSpPr>
        <p:spPr>
          <a:xfrm>
            <a:off x="332676" y="1409206"/>
            <a:ext cx="5669229" cy="5246799"/>
          </a:xfrm>
          <a:prstGeom prst="wedgeRoundRectCallout">
            <a:avLst>
              <a:gd name="adj1" fmla="val 59846"/>
              <a:gd name="adj2" fmla="val -20219"/>
              <a:gd name="adj3" fmla="val 16667"/>
            </a:avLst>
          </a:prstGeom>
          <a:solidFill>
            <a:srgbClr val="F9F95B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>
                <a:solidFill>
                  <a:schemeClr val="accent6">
                    <a:lumMod val="50000"/>
                  </a:schemeClr>
                </a:solidFill>
              </a:rPr>
              <a:t>Чудово провели час. Приходь ще!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65609E-29D7-47B0-8959-AC236B626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54" y="886897"/>
            <a:ext cx="6314870" cy="6087817"/>
          </a:xfrm>
          <a:prstGeom prst="rect">
            <a:avLst/>
          </a:prstGeom>
        </p:spPr>
      </p:pic>
      <p:sp>
        <p:nvSpPr>
          <p:cNvPr id="13" name="Дата 1">
            <a:extLst>
              <a:ext uri="{FF2B5EF4-FFF2-40B4-BE49-F238E27FC236}">
                <a16:creationId xmlns:a16="http://schemas.microsoft.com/office/drawing/2014/main" id="{9F9F3339-15E9-4100-BCF5-82790D169C6B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0AB500-27CD-4F08-A9A1-1B0526F08E6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Повідомлення теми і мети уроку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Бульбашка прямої мови: прямокутна з округленими кутами 5">
            <a:extLst>
              <a:ext uri="{FF2B5EF4-FFF2-40B4-BE49-F238E27FC236}">
                <a16:creationId xmlns:a16="http://schemas.microsoft.com/office/drawing/2014/main" id="{E2A5ED55-1A96-482C-8018-A77A944EB088}"/>
              </a:ext>
            </a:extLst>
          </p:cNvPr>
          <p:cNvSpPr/>
          <p:nvPr/>
        </p:nvSpPr>
        <p:spPr>
          <a:xfrm>
            <a:off x="474740" y="1814549"/>
            <a:ext cx="6535659" cy="2198158"/>
          </a:xfrm>
          <a:prstGeom prst="wedgeRoundRectCallout">
            <a:avLst>
              <a:gd name="adj1" fmla="val 70621"/>
              <a:gd name="adj2" fmla="val 5269"/>
              <a:gd name="adj3" fmla="val 16667"/>
            </a:avLst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Сьогодні на уроці ми з вами пригадаємо усе, що вивчали з інформатики протягом І семестру.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57ED17-C3D3-4A8C-9727-DA822ED82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50" y="879312"/>
            <a:ext cx="3700510" cy="591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8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Розминка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530BAF-EED0-4E7F-9C3B-50B875913A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6" y="1406176"/>
            <a:ext cx="4817234" cy="5253299"/>
          </a:xfrm>
          <a:prstGeom prst="rect">
            <a:avLst/>
          </a:prstGeom>
        </p:spPr>
      </p:pic>
      <p:sp>
        <p:nvSpPr>
          <p:cNvPr id="17" name="Прямоугольник 11">
            <a:extLst>
              <a:ext uri="{FF2B5EF4-FFF2-40B4-BE49-F238E27FC236}">
                <a16:creationId xmlns:a16="http://schemas.microsoft.com/office/drawing/2014/main" id="{15F662A2-3800-4AC3-A6CC-3AF763B776D7}"/>
              </a:ext>
            </a:extLst>
          </p:cNvPr>
          <p:cNvSpPr/>
          <p:nvPr/>
        </p:nvSpPr>
        <p:spPr>
          <a:xfrm>
            <a:off x="5844156" y="1455371"/>
            <a:ext cx="5931597" cy="304698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chemeClr val="bg1"/>
                </a:solidFill>
              </a:rPr>
              <a:t>Сергій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Віталій</a:t>
            </a:r>
            <a:r>
              <a:rPr lang="ru-RU" sz="3200" b="1" dirty="0">
                <a:solidFill>
                  <a:schemeClr val="bg1"/>
                </a:solidFill>
              </a:rPr>
              <a:t> і Михайло </a:t>
            </a:r>
            <a:r>
              <a:rPr lang="ru-RU" sz="3200" b="1" dirty="0" err="1">
                <a:solidFill>
                  <a:schemeClr val="bg1"/>
                </a:solidFill>
              </a:rPr>
              <a:t>сховали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м’яч</a:t>
            </a:r>
            <a:r>
              <a:rPr lang="ru-RU" sz="3200" b="1" dirty="0">
                <a:solidFill>
                  <a:schemeClr val="bg1"/>
                </a:solidFill>
              </a:rPr>
              <a:t>, ракетку та </a:t>
            </a:r>
            <a:r>
              <a:rPr lang="ru-RU" sz="3200" b="1" dirty="0" err="1">
                <a:solidFill>
                  <a:schemeClr val="bg1"/>
                </a:solidFill>
              </a:rPr>
              <a:t>воланчик</a:t>
            </a:r>
            <a:r>
              <a:rPr lang="ru-RU" sz="3200" b="1" dirty="0">
                <a:solidFill>
                  <a:schemeClr val="bg1"/>
                </a:solidFill>
              </a:rPr>
              <a:t>. </a:t>
            </a:r>
            <a:r>
              <a:rPr lang="ru-RU" sz="3200" b="1" dirty="0" err="1">
                <a:solidFill>
                  <a:schemeClr val="bg1"/>
                </a:solidFill>
              </a:rPr>
              <a:t>Сергій</a:t>
            </a:r>
            <a:r>
              <a:rPr lang="ru-RU" sz="3200" b="1" dirty="0">
                <a:solidFill>
                  <a:schemeClr val="bg1"/>
                </a:solidFill>
              </a:rPr>
              <a:t> не ховав ракетку, Михайло не ховав </a:t>
            </a:r>
            <a:r>
              <a:rPr lang="ru-RU" sz="3200" b="1" dirty="0" err="1">
                <a:solidFill>
                  <a:schemeClr val="bg1"/>
                </a:solidFill>
              </a:rPr>
              <a:t>ані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ракетки, </a:t>
            </a:r>
            <a:r>
              <a:rPr lang="ru-RU" sz="3200" b="1" dirty="0" err="1">
                <a:solidFill>
                  <a:schemeClr val="bg1"/>
                </a:solidFill>
              </a:rPr>
              <a:t>ані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м’яча</a:t>
            </a:r>
            <a:r>
              <a:rPr lang="ru-RU" sz="3200" b="1" dirty="0">
                <a:solidFill>
                  <a:schemeClr val="bg1"/>
                </a:solidFill>
              </a:rPr>
              <a:t>. </a:t>
            </a:r>
            <a:r>
              <a:rPr lang="ru-RU" sz="3200" b="1" dirty="0" err="1">
                <a:solidFill>
                  <a:schemeClr val="bg1"/>
                </a:solidFill>
              </a:rPr>
              <a:t>Хто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що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заховав</a:t>
            </a:r>
            <a:r>
              <a:rPr lang="ru-RU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8" name="Прямоугольник 12">
            <a:extLst>
              <a:ext uri="{FF2B5EF4-FFF2-40B4-BE49-F238E27FC236}">
                <a16:creationId xmlns:a16="http://schemas.microsoft.com/office/drawing/2014/main" id="{059E46B9-BC5A-4C09-8959-C21DE98DF68C}"/>
              </a:ext>
            </a:extLst>
          </p:cNvPr>
          <p:cNvSpPr/>
          <p:nvPr/>
        </p:nvSpPr>
        <p:spPr>
          <a:xfrm>
            <a:off x="5844157" y="4810686"/>
            <a:ext cx="5931597" cy="1712849"/>
          </a:xfrm>
          <a:prstGeom prst="rect">
            <a:avLst/>
          </a:prstGeom>
          <a:solidFill>
            <a:srgbClr val="00B050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Михайло </a:t>
            </a:r>
            <a:r>
              <a:rPr lang="ru-RU" sz="2800" b="1" dirty="0" err="1"/>
              <a:t>заховав</a:t>
            </a:r>
            <a:r>
              <a:rPr lang="ru-RU" sz="2800" b="1" dirty="0"/>
              <a:t> </a:t>
            </a:r>
            <a:r>
              <a:rPr lang="ru-RU" sz="2800" b="1" dirty="0" err="1"/>
              <a:t>воланчик</a:t>
            </a:r>
            <a:r>
              <a:rPr lang="ru-RU" sz="2800" b="1" dirty="0"/>
              <a:t>, </a:t>
            </a:r>
            <a:r>
              <a:rPr lang="ru-RU" sz="2800" b="1" dirty="0" err="1"/>
              <a:t>Віталій</a:t>
            </a:r>
            <a:r>
              <a:rPr lang="ru-RU" sz="2800" b="1" dirty="0"/>
              <a:t> — ракетку, </a:t>
            </a:r>
            <a:r>
              <a:rPr lang="ru-RU" sz="2800" b="1" dirty="0" err="1"/>
              <a:t>Сергій</a:t>
            </a:r>
            <a:r>
              <a:rPr lang="ru-RU" sz="2800" b="1" dirty="0"/>
              <a:t> — </a:t>
            </a:r>
            <a:r>
              <a:rPr lang="ru-RU" sz="2800" b="1" dirty="0" err="1"/>
              <a:t>м’яч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3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Розминка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530BAF-EED0-4E7F-9C3B-50B875913A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69" y="1133802"/>
            <a:ext cx="4817234" cy="5253299"/>
          </a:xfrm>
          <a:prstGeom prst="rect">
            <a:avLst/>
          </a:prstGeom>
        </p:spPr>
      </p:pic>
      <p:sp>
        <p:nvSpPr>
          <p:cNvPr id="17" name="Прямоугольник 11">
            <a:extLst>
              <a:ext uri="{FF2B5EF4-FFF2-40B4-BE49-F238E27FC236}">
                <a16:creationId xmlns:a16="http://schemas.microsoft.com/office/drawing/2014/main" id="{15F662A2-3800-4AC3-A6CC-3AF763B776D7}"/>
              </a:ext>
            </a:extLst>
          </p:cNvPr>
          <p:cNvSpPr/>
          <p:nvPr/>
        </p:nvSpPr>
        <p:spPr>
          <a:xfrm>
            <a:off x="409459" y="1456402"/>
            <a:ext cx="5931597" cy="206210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У </a:t>
            </a:r>
            <a:r>
              <a:rPr lang="ru-RU" sz="3200" b="1" dirty="0" err="1">
                <a:solidFill>
                  <a:schemeClr val="bg1"/>
                </a:solidFill>
              </a:rPr>
              <a:t>павука</a:t>
            </a:r>
            <a:r>
              <a:rPr lang="ru-RU" sz="3200" b="1" dirty="0">
                <a:solidFill>
                  <a:schemeClr val="bg1"/>
                </a:solidFill>
              </a:rPr>
              <a:t> 4 пари </a:t>
            </a:r>
            <a:r>
              <a:rPr lang="ru-RU" sz="3200" b="1" dirty="0" err="1">
                <a:solidFill>
                  <a:schemeClr val="bg1"/>
                </a:solidFill>
              </a:rPr>
              <a:t>ніг</a:t>
            </a:r>
            <a:r>
              <a:rPr lang="ru-RU" sz="3200" b="1" dirty="0">
                <a:solidFill>
                  <a:schemeClr val="bg1"/>
                </a:solidFill>
              </a:rPr>
              <a:t>, а в </a:t>
            </a:r>
          </a:p>
          <a:p>
            <a:pPr algn="ctr"/>
            <a:r>
              <a:rPr lang="ru-RU" sz="3200" b="1" dirty="0" err="1">
                <a:solidFill>
                  <a:schemeClr val="bg1"/>
                </a:solidFill>
              </a:rPr>
              <a:t>козеняти</a:t>
            </a:r>
            <a:r>
              <a:rPr lang="ru-RU" sz="3200" b="1" dirty="0">
                <a:solidFill>
                  <a:schemeClr val="bg1"/>
                </a:solidFill>
              </a:rPr>
              <a:t> — 2 пари </a:t>
            </a:r>
            <a:r>
              <a:rPr lang="ru-RU" sz="3200" b="1" dirty="0" err="1">
                <a:solidFill>
                  <a:schemeClr val="bg1"/>
                </a:solidFill>
              </a:rPr>
              <a:t>ніг</a:t>
            </a:r>
            <a:r>
              <a:rPr lang="ru-RU" sz="3200" b="1" dirty="0">
                <a:solidFill>
                  <a:schemeClr val="bg1"/>
                </a:solidFill>
              </a:rPr>
              <a:t>. На</a:t>
            </a:r>
          </a:p>
          <a:p>
            <a:pPr algn="ctr"/>
            <a:r>
              <a:rPr lang="ru-RU" sz="3200" b="1" dirty="0" err="1">
                <a:solidFill>
                  <a:schemeClr val="bg1"/>
                </a:solidFill>
              </a:rPr>
              <a:t>скільки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більше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ніг</a:t>
            </a:r>
            <a:r>
              <a:rPr lang="ru-RU" sz="3200" b="1" dirty="0">
                <a:solidFill>
                  <a:schemeClr val="bg1"/>
                </a:solidFill>
              </a:rPr>
              <a:t> у </a:t>
            </a:r>
            <a:r>
              <a:rPr lang="ru-RU" sz="3200" b="1" dirty="0" err="1">
                <a:solidFill>
                  <a:schemeClr val="bg1"/>
                </a:solidFill>
              </a:rPr>
              <a:t>павука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ніж</a:t>
            </a:r>
            <a:r>
              <a:rPr lang="ru-RU" sz="3200" b="1" dirty="0">
                <a:solidFill>
                  <a:schemeClr val="bg1"/>
                </a:solidFill>
              </a:rPr>
              <a:t> у </a:t>
            </a:r>
            <a:r>
              <a:rPr lang="ru-RU" sz="3200" b="1" dirty="0" err="1">
                <a:solidFill>
                  <a:schemeClr val="bg1"/>
                </a:solidFill>
              </a:rPr>
              <a:t>козеняти</a:t>
            </a:r>
            <a:r>
              <a:rPr lang="ru-RU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8" name="Прямоугольник 12">
            <a:extLst>
              <a:ext uri="{FF2B5EF4-FFF2-40B4-BE49-F238E27FC236}">
                <a16:creationId xmlns:a16="http://schemas.microsoft.com/office/drawing/2014/main" id="{059E46B9-BC5A-4C09-8959-C21DE98DF68C}"/>
              </a:ext>
            </a:extLst>
          </p:cNvPr>
          <p:cNvSpPr/>
          <p:nvPr/>
        </p:nvSpPr>
        <p:spPr>
          <a:xfrm>
            <a:off x="446203" y="4800958"/>
            <a:ext cx="5931597" cy="1712849"/>
          </a:xfrm>
          <a:prstGeom prst="rect">
            <a:avLst/>
          </a:prstGeom>
          <a:solidFill>
            <a:srgbClr val="00B050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На 4 ноги</a:t>
            </a:r>
          </a:p>
        </p:txBody>
      </p:sp>
    </p:spTree>
    <p:extLst>
      <p:ext uri="{BB962C8B-B14F-4D97-AF65-F5344CB8AC3E}">
        <p14:creationId xmlns:p14="http://schemas.microsoft.com/office/powerpoint/2010/main" val="355484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Розминка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530BAF-EED0-4E7F-9C3B-50B875913A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6" y="1406176"/>
            <a:ext cx="4817234" cy="5253299"/>
          </a:xfrm>
          <a:prstGeom prst="rect">
            <a:avLst/>
          </a:prstGeom>
        </p:spPr>
      </p:pic>
      <p:sp>
        <p:nvSpPr>
          <p:cNvPr id="17" name="Прямоугольник 11">
            <a:extLst>
              <a:ext uri="{FF2B5EF4-FFF2-40B4-BE49-F238E27FC236}">
                <a16:creationId xmlns:a16="http://schemas.microsoft.com/office/drawing/2014/main" id="{15F662A2-3800-4AC3-A6CC-3AF763B776D7}"/>
              </a:ext>
            </a:extLst>
          </p:cNvPr>
          <p:cNvSpPr/>
          <p:nvPr/>
        </p:nvSpPr>
        <p:spPr>
          <a:xfrm>
            <a:off x="5844157" y="1107883"/>
            <a:ext cx="5931597" cy="353943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Осел, козел і </a:t>
            </a:r>
            <a:r>
              <a:rPr lang="ru-RU" sz="3200" b="1" dirty="0" err="1">
                <a:solidFill>
                  <a:schemeClr val="bg1"/>
                </a:solidFill>
              </a:rPr>
              <a:t>кінь</a:t>
            </a:r>
            <a:r>
              <a:rPr lang="ru-RU" sz="3200" b="1" dirty="0">
                <a:solidFill>
                  <a:schemeClr val="bg1"/>
                </a:solidFill>
              </a:rPr>
              <a:t> одержали </a:t>
            </a:r>
            <a:r>
              <a:rPr lang="ru-RU" sz="3200" b="1" dirty="0" err="1">
                <a:solidFill>
                  <a:schemeClr val="bg1"/>
                </a:solidFill>
              </a:rPr>
              <a:t>від</a:t>
            </a:r>
            <a:r>
              <a:rPr lang="ru-RU" sz="3200" b="1" dirty="0">
                <a:solidFill>
                  <a:schemeClr val="bg1"/>
                </a:solidFill>
              </a:rPr>
              <a:t> господаря </a:t>
            </a:r>
            <a:r>
              <a:rPr lang="ru-RU" sz="3200" b="1" dirty="0" err="1">
                <a:solidFill>
                  <a:schemeClr val="bg1"/>
                </a:solidFill>
              </a:rPr>
              <a:t>ласощі</a:t>
            </a:r>
            <a:r>
              <a:rPr lang="ru-RU" sz="3200" b="1" dirty="0">
                <a:solidFill>
                  <a:schemeClr val="bg1"/>
                </a:solidFill>
              </a:rPr>
              <a:t>: </a:t>
            </a:r>
            <a:r>
              <a:rPr lang="ru-RU" sz="3200" b="1" dirty="0" err="1">
                <a:solidFill>
                  <a:schemeClr val="bg1"/>
                </a:solidFill>
              </a:rPr>
              <a:t>моркву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буряки</a:t>
            </a:r>
            <a:r>
              <a:rPr lang="ru-RU" sz="3200" b="1" dirty="0">
                <a:solidFill>
                  <a:schemeClr val="bg1"/>
                </a:solidFill>
              </a:rPr>
              <a:t> та капусту. </a:t>
            </a:r>
            <a:r>
              <a:rPr lang="ru-RU" sz="3200" b="1" dirty="0" err="1">
                <a:solidFill>
                  <a:schemeClr val="bg1"/>
                </a:solidFill>
              </a:rPr>
              <a:t>Що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отримав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кожний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якщо</a:t>
            </a:r>
            <a:r>
              <a:rPr lang="ru-RU" sz="3200" b="1" dirty="0">
                <a:solidFill>
                  <a:schemeClr val="bg1"/>
                </a:solidFill>
              </a:rPr>
              <a:t> осел</a:t>
            </a:r>
          </a:p>
          <a:p>
            <a:pPr algn="ctr"/>
            <a:r>
              <a:rPr lang="ru-RU" sz="3200" b="1" dirty="0" err="1">
                <a:solidFill>
                  <a:schemeClr val="bg1"/>
                </a:solidFill>
              </a:rPr>
              <a:t>обрав</a:t>
            </a:r>
            <a:r>
              <a:rPr lang="ru-RU" sz="3200" b="1" dirty="0">
                <a:solidFill>
                  <a:schemeClr val="bg1"/>
                </a:solidFill>
              </a:rPr>
              <a:t> для себе не </a:t>
            </a:r>
            <a:r>
              <a:rPr lang="ru-RU" sz="3200" b="1" dirty="0" err="1">
                <a:solidFill>
                  <a:schemeClr val="bg1"/>
                </a:solidFill>
              </a:rPr>
              <a:t>буряки</a:t>
            </a:r>
            <a:r>
              <a:rPr lang="ru-RU" sz="3200" b="1" dirty="0">
                <a:solidFill>
                  <a:schemeClr val="bg1"/>
                </a:solidFill>
              </a:rPr>
              <a:t> і не капусту, а козел </a:t>
            </a:r>
            <a:r>
              <a:rPr lang="ru-RU" sz="3200" b="1" dirty="0" err="1">
                <a:solidFill>
                  <a:schemeClr val="bg1"/>
                </a:solidFill>
              </a:rPr>
              <a:t>теж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обрав</a:t>
            </a:r>
            <a:r>
              <a:rPr lang="ru-RU" sz="3200" b="1" dirty="0">
                <a:solidFill>
                  <a:schemeClr val="bg1"/>
                </a:solidFill>
              </a:rPr>
              <a:t> не капусту?</a:t>
            </a:r>
          </a:p>
        </p:txBody>
      </p:sp>
      <p:sp>
        <p:nvSpPr>
          <p:cNvPr id="18" name="Прямоугольник 12">
            <a:extLst>
              <a:ext uri="{FF2B5EF4-FFF2-40B4-BE49-F238E27FC236}">
                <a16:creationId xmlns:a16="http://schemas.microsoft.com/office/drawing/2014/main" id="{059E46B9-BC5A-4C09-8959-C21DE98DF68C}"/>
              </a:ext>
            </a:extLst>
          </p:cNvPr>
          <p:cNvSpPr/>
          <p:nvPr/>
        </p:nvSpPr>
        <p:spPr>
          <a:xfrm>
            <a:off x="5844157" y="4810686"/>
            <a:ext cx="5931597" cy="1712849"/>
          </a:xfrm>
          <a:prstGeom prst="rect">
            <a:avLst/>
          </a:prstGeom>
          <a:solidFill>
            <a:srgbClr val="00B050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Осел </a:t>
            </a:r>
            <a:r>
              <a:rPr lang="ru-RU" sz="2800" b="1" dirty="0" err="1">
                <a:solidFill>
                  <a:schemeClr val="bg1"/>
                </a:solidFill>
              </a:rPr>
              <a:t>обрав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моркву</a:t>
            </a:r>
            <a:r>
              <a:rPr lang="ru-RU" sz="2800" b="1" dirty="0">
                <a:solidFill>
                  <a:schemeClr val="bg1"/>
                </a:solidFill>
              </a:rPr>
              <a:t>, козел — </a:t>
            </a:r>
            <a:r>
              <a:rPr lang="ru-RU" sz="2800" b="1" dirty="0" err="1">
                <a:solidFill>
                  <a:schemeClr val="bg1"/>
                </a:solidFill>
              </a:rPr>
              <a:t>буряки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кінь</a:t>
            </a:r>
            <a:r>
              <a:rPr lang="ru-RU" sz="2800" b="1" dirty="0">
                <a:solidFill>
                  <a:schemeClr val="bg1"/>
                </a:solidFill>
              </a:rPr>
              <a:t> —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капусту.</a:t>
            </a:r>
          </a:p>
        </p:txBody>
      </p:sp>
    </p:spTree>
    <p:extLst>
      <p:ext uri="{BB962C8B-B14F-4D97-AF65-F5344CB8AC3E}">
        <p14:creationId xmlns:p14="http://schemas.microsoft.com/office/powerpoint/2010/main" val="30019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Розкажіть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алгоритм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вмикання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вимикання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комп’ютера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Дата 1">
            <a:extLst>
              <a:ext uri="{FF2B5EF4-FFF2-40B4-BE49-F238E27FC236}">
                <a16:creationId xmlns:a16="http://schemas.microsoft.com/office/drawing/2014/main" id="{07739353-C6BF-483F-B2AD-9E9CADE44DCA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1F58B-ACE3-4E34-8044-1BA50C84431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Результат пошуку зображень за запитом &quot;Ноутбук&quot;">
            <a:extLst>
              <a:ext uri="{FF2B5EF4-FFF2-40B4-BE49-F238E27FC236}">
                <a16:creationId xmlns:a16="http://schemas.microsoft.com/office/drawing/2014/main" id="{C4666477-56AA-4C91-9F26-3D6614EEB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5" b="4516"/>
          <a:stretch/>
        </p:blipFill>
        <p:spPr bwMode="auto">
          <a:xfrm>
            <a:off x="1753828" y="1435509"/>
            <a:ext cx="9543437" cy="503592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BB1820-6CD1-40C3-9DE8-4D942C0C6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2" t="10609" r="55391" b="27885"/>
          <a:stretch/>
        </p:blipFill>
        <p:spPr>
          <a:xfrm>
            <a:off x="-23813" y="2715691"/>
            <a:ext cx="2258626" cy="42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Розглянь малюнки органів чуття. Пригадай, на які категорії ділиться інформація завдяки органам чуття.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5E2BD3-7270-42F2-BFC5-C9A3AC6DE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t="-1097" r="77527" b="57365"/>
          <a:stretch/>
        </p:blipFill>
        <p:spPr>
          <a:xfrm>
            <a:off x="524067" y="1229532"/>
            <a:ext cx="2310581" cy="2281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EEE17B-2EA0-477C-A4F3-06F57F5DE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5" t="-1097" r="52298" b="57365"/>
          <a:stretch/>
        </p:blipFill>
        <p:spPr>
          <a:xfrm>
            <a:off x="2908225" y="1220987"/>
            <a:ext cx="2310581" cy="2281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B4A80D-C10D-4110-B4FE-C5783F699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6" t="-1097" r="26977" b="57365"/>
          <a:stretch/>
        </p:blipFill>
        <p:spPr>
          <a:xfrm>
            <a:off x="5201517" y="1220987"/>
            <a:ext cx="2310581" cy="2281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A7B1C0-3DA4-4581-8C34-C393CCBC8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t="53551" r="53609" b="2717"/>
          <a:stretch/>
        </p:blipFill>
        <p:spPr>
          <a:xfrm>
            <a:off x="7421233" y="1307761"/>
            <a:ext cx="2310581" cy="2281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FAA082-650B-452E-82A3-6360DED66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8" t="53928" r="15485" b="2340"/>
          <a:stretch/>
        </p:blipFill>
        <p:spPr>
          <a:xfrm>
            <a:off x="9881419" y="1147200"/>
            <a:ext cx="2310581" cy="2281800"/>
          </a:xfrm>
          <a:prstGeom prst="rect">
            <a:avLst/>
          </a:prstGeom>
        </p:spPr>
      </p:pic>
      <p:cxnSp>
        <p:nvCxnSpPr>
          <p:cNvPr id="11" name="Пряма зі стрілкою 10">
            <a:extLst>
              <a:ext uri="{FF2B5EF4-FFF2-40B4-BE49-F238E27FC236}">
                <a16:creationId xmlns:a16="http://schemas.microsoft.com/office/drawing/2014/main" id="{7263F616-A27B-4087-9A6F-C7F38C9C46B0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679358" y="3511332"/>
            <a:ext cx="3443248" cy="1227816"/>
          </a:xfrm>
          <a:prstGeom prst="straightConnector1">
            <a:avLst/>
          </a:prstGeom>
          <a:ln w="38100">
            <a:solidFill>
              <a:srgbClr val="5843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46EFDB-BE93-4B6F-9DCD-8088D26048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27" t="-859" r="1656" b="57127"/>
          <a:stretch/>
        </p:blipFill>
        <p:spPr>
          <a:xfrm>
            <a:off x="5201516" y="4288651"/>
            <a:ext cx="2310581" cy="2281800"/>
          </a:xfrm>
          <a:prstGeom prst="rect">
            <a:avLst/>
          </a:prstGeom>
        </p:spPr>
      </p:pic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id="{073E838F-0D97-4529-90BA-4760E1F9389F}"/>
              </a:ext>
            </a:extLst>
          </p:cNvPr>
          <p:cNvCxnSpPr>
            <a:cxnSpLocks/>
          </p:cNvCxnSpPr>
          <p:nvPr/>
        </p:nvCxnSpPr>
        <p:spPr>
          <a:xfrm>
            <a:off x="4297436" y="3429000"/>
            <a:ext cx="1405274" cy="946425"/>
          </a:xfrm>
          <a:prstGeom prst="straightConnector1">
            <a:avLst/>
          </a:prstGeom>
          <a:ln w="38100">
            <a:solidFill>
              <a:srgbClr val="5843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зі стрілкою 13">
            <a:extLst>
              <a:ext uri="{FF2B5EF4-FFF2-40B4-BE49-F238E27FC236}">
                <a16:creationId xmlns:a16="http://schemas.microsoft.com/office/drawing/2014/main" id="{5A56EB32-07A5-4EF2-BA4E-0E8A1EC3EBE8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 flipH="1">
            <a:off x="6356807" y="3502787"/>
            <a:ext cx="1" cy="785864"/>
          </a:xfrm>
          <a:prstGeom prst="straightConnector1">
            <a:avLst/>
          </a:prstGeom>
          <a:ln w="38100">
            <a:solidFill>
              <a:srgbClr val="5843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D178362C-7D3F-4855-925A-CD06A556E253}"/>
              </a:ext>
            </a:extLst>
          </p:cNvPr>
          <p:cNvCxnSpPr>
            <a:cxnSpLocks/>
          </p:cNvCxnSpPr>
          <p:nvPr/>
        </p:nvCxnSpPr>
        <p:spPr>
          <a:xfrm flipH="1">
            <a:off x="7165498" y="3546174"/>
            <a:ext cx="1411026" cy="829251"/>
          </a:xfrm>
          <a:prstGeom prst="straightConnector1">
            <a:avLst/>
          </a:prstGeom>
          <a:ln w="38100">
            <a:solidFill>
              <a:srgbClr val="5843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зі стрілкою 16">
            <a:extLst>
              <a:ext uri="{FF2B5EF4-FFF2-40B4-BE49-F238E27FC236}">
                <a16:creationId xmlns:a16="http://schemas.microsoft.com/office/drawing/2014/main" id="{FC8C7D39-B0CC-49C2-B686-EA8C52A9F591}"/>
              </a:ext>
            </a:extLst>
          </p:cNvPr>
          <p:cNvCxnSpPr>
            <a:cxnSpLocks/>
          </p:cNvCxnSpPr>
          <p:nvPr/>
        </p:nvCxnSpPr>
        <p:spPr>
          <a:xfrm flipH="1">
            <a:off x="7708230" y="3459643"/>
            <a:ext cx="3292330" cy="1436822"/>
          </a:xfrm>
          <a:prstGeom prst="straightConnector1">
            <a:avLst/>
          </a:prstGeom>
          <a:ln w="38100">
            <a:solidFill>
              <a:srgbClr val="5843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4318D-F815-4873-9138-E2E797CA0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3" y="4050277"/>
            <a:ext cx="2310581" cy="269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2816</TotalTime>
  <Words>844</Words>
  <Application>Microsoft Office PowerPoint</Application>
  <PresentationFormat>Широкий екран</PresentationFormat>
  <Paragraphs>183</Paragraphs>
  <Slides>38</Slides>
  <Notes>1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https://vsimpptx.com</dc:title>
  <dc:creator>Василь Цупа</dc:creator>
  <cp:lastModifiedBy>Василь Цупа</cp:lastModifiedBy>
  <cp:revision>351</cp:revision>
  <dcterms:created xsi:type="dcterms:W3CDTF">2015-10-20T21:14:13Z</dcterms:created>
  <dcterms:modified xsi:type="dcterms:W3CDTF">2022-12-04T09:39:56Z</dcterms:modified>
</cp:coreProperties>
</file>