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73" r:id="rId3"/>
    <p:sldId id="274" r:id="rId4"/>
    <p:sldId id="266" r:id="rId5"/>
    <p:sldId id="275" r:id="rId6"/>
    <p:sldId id="268" r:id="rId7"/>
    <p:sldId id="271" r:id="rId8"/>
  </p:sldIdLst>
  <p:sldSz cx="9144000" cy="6858000" type="screen4x3"/>
  <p:notesSz cx="6858000" cy="9144000"/>
  <p:custShowLst>
    <p:custShow name="Произвольный показ 1" id="0">
      <p:sldLst>
        <p:sld r:id="rId2"/>
        <p:sld r:id="rId7"/>
        <p:sld r:id="rId4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104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5EB138-81C2-4859-BC9E-693FC4DF21D6}" type="datetimeFigureOut">
              <a:rPr lang="uk-UA" smtClean="0"/>
              <a:t>13.01.2018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E3A815-B65C-4D26-B290-665EEA3E38E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0287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3A815-B65C-4D26-B290-665EEA3E38E8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4638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965" y="4803345"/>
            <a:ext cx="7856530" cy="85920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5566870"/>
            <a:ext cx="6248095" cy="8354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FFC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2195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3835"/>
            <a:ext cx="8229600" cy="452962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1545" y="222195"/>
            <a:ext cx="7016195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1545" y="1443835"/>
            <a:ext cx="7016195" cy="427574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2195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479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4655"/>
            <a:ext cx="4040188" cy="318776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2479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54655"/>
            <a:ext cx="4041775" cy="318776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Relationship Id="rId5" Type="http://schemas.openxmlformats.org/officeDocument/2006/relationships/image" Target="../media/image22.jpeg"/><Relationship Id="rId4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99120" y="4707665"/>
            <a:ext cx="7856530" cy="859205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Як правильно розпоряджатись кишеньковими грошима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7900" y="5872280"/>
            <a:ext cx="6248095" cy="835455"/>
          </a:xfrm>
        </p:spPr>
        <p:txBody>
          <a:bodyPr>
            <a:normAutofit fontScale="92500"/>
          </a:bodyPr>
          <a:lstStyle/>
          <a:p>
            <a:r>
              <a:rPr lang="uk-UA" dirty="0" smtClean="0"/>
              <a:t>Фінансова грамотність для шестикласників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29"/>
    </mc:Choice>
    <mc:Fallback xmlns="">
      <p:transition spd="slow" advTm="3029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Що таке кишенькові гроші?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4375" y="1303926"/>
            <a:ext cx="8229600" cy="4529623"/>
          </a:xfrm>
        </p:spPr>
        <p:txBody>
          <a:bodyPr/>
          <a:lstStyle/>
          <a:p>
            <a:r>
              <a:rPr lang="uk-UA" b="1" dirty="0"/>
              <a:t>Загальноприйнятою нормою вважається, якщо кишенькових грошей вистачає на придбання їжі, коли Ти не вдома, проїзд, одне тістечко (батончик, шоколадку, морозиво — обирай сам) в день та на книгу, журнал або іграшку в тиждень. Старшим дітям прийнято давати гроші і на розваги — кіно, комп’ютерний клуб тощо.</a:t>
            </a:r>
          </a:p>
          <a:p>
            <a:endParaRPr lang="uk-UA" dirty="0"/>
          </a:p>
        </p:txBody>
      </p:sp>
      <p:pic>
        <p:nvPicPr>
          <p:cNvPr id="4" name="Дата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78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gray">
          <a:xfrm>
            <a:off x="-1713090" y="2703665"/>
            <a:ext cx="9155430" cy="484028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490" y="2512646"/>
            <a:ext cx="2833650" cy="28336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35573">
            <a:off x="4435360" y="909960"/>
            <a:ext cx="2833650" cy="275642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929" y="3069001"/>
            <a:ext cx="2833650" cy="28336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600" y="3115800"/>
            <a:ext cx="2138400" cy="37422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174855" y="3698638"/>
            <a:ext cx="18837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На екскурсію</a:t>
            </a:r>
            <a:endParaRPr lang="en-US" sz="2400" dirty="0"/>
          </a:p>
        </p:txBody>
      </p:sp>
      <p:sp>
        <p:nvSpPr>
          <p:cNvPr id="21" name="Rectangle 20"/>
          <p:cNvSpPr/>
          <p:nvPr/>
        </p:nvSpPr>
        <p:spPr>
          <a:xfrm>
            <a:off x="5124001" y="1863075"/>
            <a:ext cx="19595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dirty="0" smtClean="0"/>
              <a:t>На улюблене </a:t>
            </a:r>
          </a:p>
          <a:p>
            <a:pPr algn="ctr"/>
            <a:r>
              <a:rPr lang="uk-UA" sz="2400" dirty="0" smtClean="0"/>
              <a:t>заняття</a:t>
            </a:r>
            <a:endParaRPr lang="en-US" sz="2400" dirty="0"/>
          </a:p>
        </p:txBody>
      </p:sp>
      <p:sp>
        <p:nvSpPr>
          <p:cNvPr id="22" name="Rectangle 21"/>
          <p:cNvSpPr/>
          <p:nvPr/>
        </p:nvSpPr>
        <p:spPr>
          <a:xfrm>
            <a:off x="6112943" y="4000241"/>
            <a:ext cx="164019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dirty="0" smtClean="0"/>
              <a:t>На покупку</a:t>
            </a:r>
          </a:p>
          <a:p>
            <a:pPr algn="ctr"/>
            <a:r>
              <a:rPr lang="uk-UA" sz="2400" dirty="0" smtClean="0"/>
              <a:t> потрібної</a:t>
            </a:r>
          </a:p>
          <a:p>
            <a:pPr algn="ctr"/>
            <a:r>
              <a:rPr lang="uk-UA" sz="2400" dirty="0" smtClean="0"/>
              <a:t> речі</a:t>
            </a:r>
            <a:endParaRPr lang="en-US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670" y="103479"/>
            <a:ext cx="8872428" cy="134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06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Гроші та діти, фото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7782426" cy="5036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7973" y="779853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uk-UA" dirty="0"/>
              <a:t>Краще навчитися розпоряджатися власним бюджетом самостійно</a:t>
            </a: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9437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514825"/>
            <a:ext cx="6858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" t="1539" r="-220" b="-1539"/>
          <a:stretch/>
        </p:blipFill>
        <p:spPr>
          <a:xfrm>
            <a:off x="1737598" y="1037930"/>
            <a:ext cx="3794309" cy="3794309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4446172" y="2019960"/>
            <a:ext cx="17793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Контролюй</a:t>
            </a:r>
            <a:r>
              <a:rPr lang="ru-RU" dirty="0" smtClean="0"/>
              <a:t> </a:t>
            </a:r>
          </a:p>
          <a:p>
            <a:pPr algn="ctr"/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витрати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509189" y="3277611"/>
            <a:ext cx="17793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err="1" smtClean="0"/>
              <a:t>Плануй</a:t>
            </a:r>
            <a:endParaRPr lang="ru-RU" sz="1600" dirty="0" smtClean="0"/>
          </a:p>
          <a:p>
            <a:pPr algn="ctr"/>
            <a:r>
              <a:rPr lang="ru-RU" sz="1600" dirty="0" smtClean="0"/>
              <a:t> покупки</a:t>
            </a:r>
            <a:endParaRPr lang="ru-RU" sz="1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461658" y="4483376"/>
            <a:ext cx="17793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err="1" smtClean="0"/>
              <a:t>Обговорюй</a:t>
            </a:r>
            <a:endParaRPr lang="ru-RU" sz="1600" dirty="0" smtClean="0"/>
          </a:p>
          <a:p>
            <a:pPr algn="ctr"/>
            <a:r>
              <a:rPr lang="ru-RU" sz="1600" dirty="0" err="1" smtClean="0"/>
              <a:t>витрати</a:t>
            </a:r>
            <a:r>
              <a:rPr lang="ru-RU" sz="1600" dirty="0" smtClean="0"/>
              <a:t> з </a:t>
            </a:r>
          </a:p>
          <a:p>
            <a:pPr algn="ctr"/>
            <a:r>
              <a:rPr lang="ru-RU" sz="1600" dirty="0" err="1" smtClean="0"/>
              <a:t>дорослими</a:t>
            </a:r>
            <a:endParaRPr lang="ru-RU" sz="1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572000" y="5642975"/>
            <a:ext cx="17793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Заведи</a:t>
            </a:r>
          </a:p>
          <a:p>
            <a:pPr algn="ctr"/>
            <a:r>
              <a:rPr lang="ru-RU" sz="1600" dirty="0" smtClean="0"/>
              <a:t> </a:t>
            </a:r>
            <a:r>
              <a:rPr lang="ru-RU" sz="1600" dirty="0" err="1" smtClean="0"/>
              <a:t>скарбничку</a:t>
            </a:r>
            <a:endParaRPr lang="ru-RU" sz="1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0081" y="5616843"/>
            <a:ext cx="17793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Не </a:t>
            </a:r>
            <a:r>
              <a:rPr lang="ru-RU" dirty="0" err="1" smtClean="0"/>
              <a:t>витрачай</a:t>
            </a:r>
            <a:r>
              <a:rPr lang="ru-RU" dirty="0" smtClean="0"/>
              <a:t> </a:t>
            </a:r>
            <a:r>
              <a:rPr lang="ru-RU" dirty="0" err="1" smtClean="0"/>
              <a:t>даремно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988703" y="4566183"/>
            <a:ext cx="17793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Спробуй</a:t>
            </a:r>
            <a:r>
              <a:rPr lang="ru-RU" dirty="0" smtClean="0"/>
              <a:t> </a:t>
            </a:r>
            <a:r>
              <a:rPr lang="ru-RU" dirty="0" err="1" smtClean="0"/>
              <a:t>заробляти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903021" y="3189788"/>
            <a:ext cx="17793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Заощаджуй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810" y="2642304"/>
            <a:ext cx="435741" cy="435741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811" y="4037295"/>
            <a:ext cx="435741" cy="435741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915" y="1529013"/>
            <a:ext cx="435741" cy="435741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445" y="2733758"/>
            <a:ext cx="435741" cy="435741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739" y="5085206"/>
            <a:ext cx="435741" cy="435741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469" y="5181102"/>
            <a:ext cx="435741" cy="435741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273" y="3964090"/>
            <a:ext cx="435741" cy="435741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28" name="Прямоугольник 27"/>
          <p:cNvSpPr/>
          <p:nvPr/>
        </p:nvSpPr>
        <p:spPr>
          <a:xfrm rot="1582049">
            <a:off x="4535302" y="1408011"/>
            <a:ext cx="2089830" cy="803259"/>
          </a:xfrm>
          <a:prstGeom prst="rect">
            <a:avLst/>
          </a:prstGeom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algn="ctr"/>
            <a:r>
              <a:rPr lang="en-US" dirty="0" smtClean="0"/>
              <a:t>FIRST STEP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 rot="4083129">
            <a:off x="5717694" y="2605907"/>
            <a:ext cx="2089830" cy="803259"/>
          </a:xfrm>
          <a:prstGeom prst="rect">
            <a:avLst/>
          </a:prstGeom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algn="ctr"/>
            <a:r>
              <a:rPr lang="en-US" dirty="0" smtClean="0"/>
              <a:t>SECOND STEP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 rot="7132843">
            <a:off x="5685196" y="4546635"/>
            <a:ext cx="2089830" cy="803259"/>
          </a:xfrm>
          <a:prstGeom prst="rect">
            <a:avLst/>
          </a:prstGeom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algn="ctr"/>
            <a:r>
              <a:rPr lang="en-US" dirty="0" smtClean="0"/>
              <a:t>THIRD STEP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 rot="20383992">
            <a:off x="4586352" y="5672037"/>
            <a:ext cx="2089830" cy="803259"/>
          </a:xfrm>
          <a:prstGeom prst="rect">
            <a:avLst/>
          </a:prstGeom>
        </p:spPr>
        <p:txBody>
          <a:bodyPr wrap="square">
            <a:prstTxWarp prst="textArchDown">
              <a:avLst/>
            </a:prstTxWarp>
            <a:spAutoFit/>
          </a:bodyPr>
          <a:lstStyle/>
          <a:p>
            <a:pPr algn="ctr"/>
            <a:r>
              <a:rPr lang="en-US" dirty="0" smtClean="0"/>
              <a:t>FOURTH STEP</a:t>
            </a: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 rot="1362884">
            <a:off x="2728868" y="5776637"/>
            <a:ext cx="2089830" cy="803259"/>
          </a:xfrm>
          <a:prstGeom prst="rect">
            <a:avLst/>
          </a:prstGeom>
        </p:spPr>
        <p:txBody>
          <a:bodyPr wrap="square">
            <a:prstTxWarp prst="textArchDown">
              <a:avLst/>
            </a:prstTxWarp>
            <a:spAutoFit/>
          </a:bodyPr>
          <a:lstStyle/>
          <a:p>
            <a:pPr algn="ctr"/>
            <a:r>
              <a:rPr lang="en-US" dirty="0" smtClean="0"/>
              <a:t>FIFTH STEP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 rot="4261623">
            <a:off x="1324577" y="4451507"/>
            <a:ext cx="2089830" cy="803259"/>
          </a:xfrm>
          <a:prstGeom prst="rect">
            <a:avLst/>
          </a:prstGeom>
        </p:spPr>
        <p:txBody>
          <a:bodyPr wrap="square">
            <a:prstTxWarp prst="textArchDown">
              <a:avLst/>
            </a:prstTxWarp>
            <a:spAutoFit/>
          </a:bodyPr>
          <a:lstStyle/>
          <a:p>
            <a:pPr algn="ctr"/>
            <a:r>
              <a:rPr lang="en-US" dirty="0" smtClean="0"/>
              <a:t>SICTH STEP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 rot="6966624">
            <a:off x="1364544" y="2514704"/>
            <a:ext cx="2089830" cy="803259"/>
          </a:xfrm>
          <a:prstGeom prst="rect">
            <a:avLst/>
          </a:prstGeom>
        </p:spPr>
        <p:txBody>
          <a:bodyPr wrap="square">
            <a:prstTxWarp prst="textArchDown">
              <a:avLst/>
            </a:prstTxWarp>
            <a:spAutoFit/>
          </a:bodyPr>
          <a:lstStyle/>
          <a:p>
            <a:pPr algn="ctr"/>
            <a:r>
              <a:rPr lang="en-US" dirty="0" smtClean="0"/>
              <a:t>SEVENTH STEP</a:t>
            </a:r>
            <a:endParaRPr lang="ru-RU" dirty="0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Як заощадити гроші?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5573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Гроші та діти, фото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9785" y="2438400"/>
            <a:ext cx="7488832" cy="44196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96260" y="222717"/>
            <a:ext cx="85689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i="1" dirty="0" smtClean="0">
                <a:solidFill>
                  <a:schemeClr val="accent1">
                    <a:lumMod val="75000"/>
                  </a:schemeClr>
                </a:solidFill>
              </a:rPr>
              <a:t>Спробувавши себе у якості самостійного працівника з визначеним колом обов’язків та чітким розпорядком дня, Ти й не помітиш, наскільки дбайливіше станеш поводитися з кишеньковими грошима.</a:t>
            </a:r>
            <a:endParaRPr lang="uk-UA" sz="28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86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Гроші та діти, фото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827665"/>
            <a:ext cx="7171556" cy="5030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692696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</a:rPr>
              <a:t>Ти навчишся контролювати свої витрати, дбайливо ставитись до подарованих та зароблених грошей</a:t>
            </a:r>
            <a:endParaRPr lang="uk-U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5844" name="Picture 4" descr="http://kurspresent.ru/uploads/3d-figures/63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3717031"/>
            <a:ext cx="2001763" cy="2364287"/>
          </a:xfrm>
          <a:prstGeom prst="rect">
            <a:avLst/>
          </a:prstGeom>
          <a:noFill/>
        </p:spPr>
      </p:pic>
      <p:pic>
        <p:nvPicPr>
          <p:cNvPr id="5" name="Рисунок 4" descr="MH900436368.JPG"/>
          <p:cNvPicPr>
            <a:picLocks noChangeAspect="1"/>
          </p:cNvPicPr>
          <p:nvPr/>
        </p:nvPicPr>
        <p:blipFill>
          <a:blip r:embed="rId5" cstate="print"/>
          <a:srcRect l="20005" t="22506" r="19980" b="17479"/>
          <a:stretch>
            <a:fillRect/>
          </a:stretch>
        </p:blipFill>
        <p:spPr bwMode="auto">
          <a:xfrm>
            <a:off x="179512" y="4005064"/>
            <a:ext cx="2123728" cy="2123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454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169</Words>
  <Application>Microsoft Office PowerPoint</Application>
  <PresentationFormat>Экран (4:3)</PresentationFormat>
  <Paragraphs>34</Paragraphs>
  <Slides>7</Slides>
  <Notes>1</Notes>
  <HiddenSlides>0</HiddenSlides>
  <MMClips>1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  <vt:variant>
        <vt:lpstr>Произвольные показы</vt:lpstr>
      </vt:variant>
      <vt:variant>
        <vt:i4>1</vt:i4>
      </vt:variant>
    </vt:vector>
  </HeadingPairs>
  <TitlesOfParts>
    <vt:vector size="12" baseType="lpstr">
      <vt:lpstr>Arial</vt:lpstr>
      <vt:lpstr>Calibri</vt:lpstr>
      <vt:lpstr>Wingdings</vt:lpstr>
      <vt:lpstr>Office Theme</vt:lpstr>
      <vt:lpstr>Як правильно розпоряджатись кишеньковими грошима</vt:lpstr>
      <vt:lpstr>Що таке кишенькові гроші?</vt:lpstr>
      <vt:lpstr>Презентация PowerPoint</vt:lpstr>
      <vt:lpstr>Краще навчитися розпоряджатися власним бюджетом самостійно </vt:lpstr>
      <vt:lpstr>Як заощадити гроші?</vt:lpstr>
      <vt:lpstr>Презентация PowerPoint</vt:lpstr>
      <vt:lpstr>Презентация PowerPoint</vt:lpstr>
      <vt:lpstr>Произвольный показ 1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Ольга Барна</cp:lastModifiedBy>
  <cp:revision>22</cp:revision>
  <dcterms:created xsi:type="dcterms:W3CDTF">2013-08-21T19:17:07Z</dcterms:created>
  <dcterms:modified xsi:type="dcterms:W3CDTF">2018-01-13T15:55:29Z</dcterms:modified>
</cp:coreProperties>
</file>