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9" r:id="rId2"/>
    <p:sldId id="287" r:id="rId3"/>
    <p:sldId id="272" r:id="rId4"/>
    <p:sldId id="289" r:id="rId5"/>
    <p:sldId id="283" r:id="rId6"/>
    <p:sldId id="284" r:id="rId7"/>
    <p:sldId id="266" r:id="rId8"/>
    <p:sldId id="277" r:id="rId9"/>
    <p:sldId id="257" r:id="rId10"/>
    <p:sldId id="261" r:id="rId11"/>
    <p:sldId id="295" r:id="rId12"/>
    <p:sldId id="262" r:id="rId13"/>
    <p:sldId id="273" r:id="rId14"/>
    <p:sldId id="263" r:id="rId15"/>
    <p:sldId id="275" r:id="rId16"/>
    <p:sldId id="264" r:id="rId17"/>
    <p:sldId id="268" r:id="rId18"/>
    <p:sldId id="274" r:id="rId19"/>
    <p:sldId id="260" r:id="rId20"/>
    <p:sldId id="267" r:id="rId21"/>
    <p:sldId id="292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067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0334" autoAdjust="0"/>
    <p:restoredTop sz="93190" autoAdjust="0"/>
  </p:normalViewPr>
  <p:slideViewPr>
    <p:cSldViewPr>
      <p:cViewPr>
        <p:scale>
          <a:sx n="78" d="100"/>
          <a:sy n="78" d="100"/>
        </p:scale>
        <p:origin x="-1426" y="-1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AB4004-1145-4ECF-BB6B-C37A761E9E26}" type="doc">
      <dgm:prSet loTypeId="urn:microsoft.com/office/officeart/2005/8/layout/chevron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67BA974-4ECB-43A3-95E1-71328B2F574D}">
      <dgm:prSet phldrT="[Текст]" custT="1"/>
      <dgm:spPr/>
      <dgm:t>
        <a:bodyPr/>
        <a:lstStyle/>
        <a:p>
          <a:r>
            <a:rPr lang="uk-UA" sz="1400" b="1" i="0" dirty="0" smtClean="0">
              <a:latin typeface="Times New Roman" pitchFamily="18" charset="0"/>
              <a:cs typeface="Times New Roman" pitchFamily="18" charset="0"/>
            </a:rPr>
            <a:t>Датчик</a:t>
          </a:r>
          <a:endParaRPr lang="ru-RU" sz="1400" b="1" i="0" dirty="0">
            <a:latin typeface="Times New Roman" pitchFamily="18" charset="0"/>
            <a:cs typeface="Times New Roman" pitchFamily="18" charset="0"/>
          </a:endParaRPr>
        </a:p>
      </dgm:t>
    </dgm:pt>
    <dgm:pt modelId="{C789D278-8506-44E1-A619-84517510125A}" type="parTrans" cxnId="{C60755A9-CCA8-40E1-8FC7-0A92A307C562}">
      <dgm:prSet/>
      <dgm:spPr/>
      <dgm:t>
        <a:bodyPr/>
        <a:lstStyle/>
        <a:p>
          <a:endParaRPr lang="ru-RU"/>
        </a:p>
      </dgm:t>
    </dgm:pt>
    <dgm:pt modelId="{E5752A4F-C5A7-4A47-83C8-6A3BA098B623}" type="sibTrans" cxnId="{C60755A9-CCA8-40E1-8FC7-0A92A307C562}">
      <dgm:prSet/>
      <dgm:spPr/>
      <dgm:t>
        <a:bodyPr/>
        <a:lstStyle/>
        <a:p>
          <a:endParaRPr lang="ru-RU"/>
        </a:p>
      </dgm:t>
    </dgm:pt>
    <dgm:pt modelId="{15D09252-EF7C-4149-9A86-85D158A2DF03}">
      <dgm:prSet phldrT="[Текст]" custT="1"/>
      <dgm:spPr/>
      <dgm:t>
        <a:bodyPr/>
        <a:lstStyle/>
        <a:p>
          <a:r>
            <a:rPr lang="uk-UA" sz="1600" b="1" i="1" dirty="0" smtClean="0">
              <a:latin typeface="Times New Roman" pitchFamily="18" charset="0"/>
              <a:cs typeface="Times New Roman" pitchFamily="18" charset="0"/>
            </a:rPr>
            <a:t>Датчик температури  (термопара типу К) з діапазоном вимірювання від 0 до +1200 </a:t>
          </a:r>
          <a:r>
            <a:rPr lang="uk-UA" sz="1600" b="1" i="1" baseline="30000" dirty="0" smtClean="0">
              <a:latin typeface="Times New Roman" pitchFamily="18" charset="0"/>
              <a:cs typeface="Times New Roman" pitchFamily="18" charset="0"/>
            </a:rPr>
            <a:t>0</a:t>
          </a:r>
          <a:r>
            <a:rPr lang="uk-UA" sz="1600" b="1" i="1" dirty="0" smtClean="0">
              <a:latin typeface="Times New Roman" pitchFamily="18" charset="0"/>
              <a:cs typeface="Times New Roman" pitchFamily="18" charset="0"/>
            </a:rPr>
            <a:t>С. Це дуже точний датчик, що має похибку не більше 2% у всьому діапазоні вимірювань. </a:t>
          </a:r>
          <a:endParaRPr lang="ru-RU" sz="1600" b="1" i="1" dirty="0">
            <a:latin typeface="Times New Roman" pitchFamily="18" charset="0"/>
            <a:cs typeface="Times New Roman" pitchFamily="18" charset="0"/>
          </a:endParaRPr>
        </a:p>
      </dgm:t>
    </dgm:pt>
    <dgm:pt modelId="{936A69FF-DFCD-4B33-9749-49541A57CAEA}" type="parTrans" cxnId="{3434CFE9-2B6E-4167-BEAE-A7109142037C}">
      <dgm:prSet/>
      <dgm:spPr/>
      <dgm:t>
        <a:bodyPr/>
        <a:lstStyle/>
        <a:p>
          <a:endParaRPr lang="ru-RU"/>
        </a:p>
      </dgm:t>
    </dgm:pt>
    <dgm:pt modelId="{B9690D4D-B03D-43C8-B45B-BB7EE507A0ED}" type="sibTrans" cxnId="{3434CFE9-2B6E-4167-BEAE-A7109142037C}">
      <dgm:prSet/>
      <dgm:spPr/>
      <dgm:t>
        <a:bodyPr/>
        <a:lstStyle/>
        <a:p>
          <a:endParaRPr lang="ru-RU"/>
        </a:p>
      </dgm:t>
    </dgm:pt>
    <dgm:pt modelId="{C1273859-BF5B-4451-AA1E-097B94C0956C}">
      <dgm:prSet phldrT="[Текст]" custT="1"/>
      <dgm:spPr/>
      <dgm:t>
        <a:bodyPr/>
        <a:lstStyle/>
        <a:p>
          <a:r>
            <a:rPr lang="uk-UA" sz="1400" b="1" dirty="0" smtClean="0">
              <a:latin typeface="Times New Roman" pitchFamily="18" charset="0"/>
              <a:cs typeface="Times New Roman" pitchFamily="18" charset="0"/>
            </a:rPr>
            <a:t>Сфера застосування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F5453A10-DD00-4C56-9057-65FCFAE974EA}" type="parTrans" cxnId="{237CF6F8-04F3-4A1F-85C8-2FE8DB7F1257}">
      <dgm:prSet/>
      <dgm:spPr/>
      <dgm:t>
        <a:bodyPr/>
        <a:lstStyle/>
        <a:p>
          <a:endParaRPr lang="ru-RU"/>
        </a:p>
      </dgm:t>
    </dgm:pt>
    <dgm:pt modelId="{517573F2-7E6C-4355-9484-D23CEC020B1C}" type="sibTrans" cxnId="{237CF6F8-04F3-4A1F-85C8-2FE8DB7F1257}">
      <dgm:prSet/>
      <dgm:spPr/>
      <dgm:t>
        <a:bodyPr/>
        <a:lstStyle/>
        <a:p>
          <a:endParaRPr lang="ru-RU"/>
        </a:p>
      </dgm:t>
    </dgm:pt>
    <dgm:pt modelId="{15837F5F-1C5A-4C2F-9705-58CBA3F54610}">
      <dgm:prSet phldrT="[Текст]" custT="1"/>
      <dgm:spPr/>
      <dgm:t>
        <a:bodyPr/>
        <a:lstStyle/>
        <a:p>
          <a:r>
            <a:rPr lang="uk-UA" sz="1600" b="1" i="1" dirty="0" smtClean="0">
              <a:latin typeface="Times New Roman" pitchFamily="18" charset="0"/>
              <a:cs typeface="Times New Roman" pitchFamily="18" charset="0"/>
            </a:rPr>
            <a:t>Датчик застосовується в основному для вимірювання  високих температур, для  контролю хімічних процесів, що протікають при  високих температурах  і для моніторингу роботи печей. </a:t>
          </a:r>
          <a:endParaRPr lang="ru-RU" sz="1600" b="1" i="1" dirty="0">
            <a:latin typeface="Times New Roman" pitchFamily="18" charset="0"/>
            <a:cs typeface="Times New Roman" pitchFamily="18" charset="0"/>
          </a:endParaRPr>
        </a:p>
      </dgm:t>
    </dgm:pt>
    <dgm:pt modelId="{30ADD78E-883E-4993-A7F3-DFA6D1C85401}" type="parTrans" cxnId="{2016D4BB-535C-460D-900A-5298B1055E9A}">
      <dgm:prSet/>
      <dgm:spPr/>
      <dgm:t>
        <a:bodyPr/>
        <a:lstStyle/>
        <a:p>
          <a:endParaRPr lang="ru-RU"/>
        </a:p>
      </dgm:t>
    </dgm:pt>
    <dgm:pt modelId="{F7BC8B95-AFFB-41BB-B4C1-70F14B642C28}" type="sibTrans" cxnId="{2016D4BB-535C-460D-900A-5298B1055E9A}">
      <dgm:prSet/>
      <dgm:spPr/>
      <dgm:t>
        <a:bodyPr/>
        <a:lstStyle/>
        <a:p>
          <a:endParaRPr lang="ru-RU"/>
        </a:p>
      </dgm:t>
    </dgm:pt>
    <dgm:pt modelId="{8180893F-C5B5-4261-A971-EF7E0E9FF2E1}">
      <dgm:prSet phldrT="[Текст]" custT="1"/>
      <dgm:spPr/>
      <dgm:t>
        <a:bodyPr/>
        <a:lstStyle/>
        <a:p>
          <a:r>
            <a:rPr lang="uk-UA" sz="1400" b="1" dirty="0" smtClean="0">
              <a:latin typeface="Times New Roman" pitchFamily="18" charset="0"/>
              <a:cs typeface="Times New Roman" pitchFamily="18" charset="0"/>
            </a:rPr>
            <a:t>Типові експерименти 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5BFC9EDE-D745-4A82-99D2-92031851544B}" type="parTrans" cxnId="{FCB4A6B8-2733-4061-B9BE-8B7D6EE38E74}">
      <dgm:prSet/>
      <dgm:spPr/>
      <dgm:t>
        <a:bodyPr/>
        <a:lstStyle/>
        <a:p>
          <a:endParaRPr lang="ru-RU"/>
        </a:p>
      </dgm:t>
    </dgm:pt>
    <dgm:pt modelId="{63CA1F44-566E-479A-B422-B36A7352D1B3}" type="sibTrans" cxnId="{FCB4A6B8-2733-4061-B9BE-8B7D6EE38E74}">
      <dgm:prSet/>
      <dgm:spPr/>
      <dgm:t>
        <a:bodyPr/>
        <a:lstStyle/>
        <a:p>
          <a:endParaRPr lang="ru-RU"/>
        </a:p>
      </dgm:t>
    </dgm:pt>
    <dgm:pt modelId="{1021A13D-20BE-4704-8BFB-A44B55173554}">
      <dgm:prSet phldrT="[Текст]" custT="1"/>
      <dgm:spPr/>
      <dgm:t>
        <a:bodyPr/>
        <a:lstStyle/>
        <a:p>
          <a:r>
            <a:rPr lang="uk-UA" sz="1600" b="1" i="1" smtClean="0">
              <a:latin typeface="Times New Roman" pitchFamily="18" charset="0"/>
              <a:cs typeface="Times New Roman" pitchFamily="18" charset="0"/>
            </a:rPr>
            <a:t>Вимірювання температури полум'я свічки.</a:t>
          </a:r>
          <a:endParaRPr lang="ru-RU" sz="1600" b="1" i="1" dirty="0">
            <a:latin typeface="Times New Roman" pitchFamily="18" charset="0"/>
            <a:cs typeface="Times New Roman" pitchFamily="18" charset="0"/>
          </a:endParaRPr>
        </a:p>
      </dgm:t>
    </dgm:pt>
    <dgm:pt modelId="{200A47C1-E7AA-4763-9D2E-DBABD236E5A0}" type="parTrans" cxnId="{5B960843-7858-473D-9061-F68EEF7C0E8B}">
      <dgm:prSet/>
      <dgm:spPr/>
      <dgm:t>
        <a:bodyPr/>
        <a:lstStyle/>
        <a:p>
          <a:endParaRPr lang="ru-RU"/>
        </a:p>
      </dgm:t>
    </dgm:pt>
    <dgm:pt modelId="{2661B378-4D7A-4597-9CA7-7281B84EDAB1}" type="sibTrans" cxnId="{5B960843-7858-473D-9061-F68EEF7C0E8B}">
      <dgm:prSet/>
      <dgm:spPr/>
      <dgm:t>
        <a:bodyPr/>
        <a:lstStyle/>
        <a:p>
          <a:endParaRPr lang="ru-RU"/>
        </a:p>
      </dgm:t>
    </dgm:pt>
    <dgm:pt modelId="{23620836-F090-4D27-B62F-C819E2C860FE}">
      <dgm:prSet phldrT="[Текст]" custT="1"/>
      <dgm:spPr/>
      <dgm:t>
        <a:bodyPr/>
        <a:lstStyle/>
        <a:p>
          <a:r>
            <a:rPr lang="uk-UA" sz="1600" b="1" i="1" smtClean="0">
              <a:latin typeface="Times New Roman" pitchFamily="18" charset="0"/>
              <a:cs typeface="Times New Roman" pitchFamily="18" charset="0"/>
            </a:rPr>
            <a:t>Визначення температури зовнішньої поверхні стін і даху будівлі.</a:t>
          </a:r>
          <a:endParaRPr lang="ru-RU" sz="1600" b="1" i="1" dirty="0">
            <a:latin typeface="Times New Roman" pitchFamily="18" charset="0"/>
            <a:cs typeface="Times New Roman" pitchFamily="18" charset="0"/>
          </a:endParaRPr>
        </a:p>
      </dgm:t>
    </dgm:pt>
    <dgm:pt modelId="{28A99F32-D668-40DD-AEF3-FA18CB22B5EF}" type="parTrans" cxnId="{A24EF422-8FA7-4A0E-9BCA-FC50675C21C1}">
      <dgm:prSet/>
      <dgm:spPr/>
      <dgm:t>
        <a:bodyPr/>
        <a:lstStyle/>
        <a:p>
          <a:endParaRPr lang="ru-RU"/>
        </a:p>
      </dgm:t>
    </dgm:pt>
    <dgm:pt modelId="{52F5124D-5952-4A81-A546-C3204F16C74D}" type="sibTrans" cxnId="{A24EF422-8FA7-4A0E-9BCA-FC50675C21C1}">
      <dgm:prSet/>
      <dgm:spPr/>
      <dgm:t>
        <a:bodyPr/>
        <a:lstStyle/>
        <a:p>
          <a:endParaRPr lang="ru-RU"/>
        </a:p>
      </dgm:t>
    </dgm:pt>
    <dgm:pt modelId="{B80AD042-A417-43A3-8EE0-1020A62B5716}">
      <dgm:prSet phldrT="[Текст]" custT="1"/>
      <dgm:spPr/>
      <dgm:t>
        <a:bodyPr/>
        <a:lstStyle/>
        <a:p>
          <a:r>
            <a:rPr lang="uk-UA" sz="1600" b="1" i="1" smtClean="0">
              <a:latin typeface="Times New Roman" pitchFamily="18" charset="0"/>
              <a:cs typeface="Times New Roman" pitchFamily="18" charset="0"/>
            </a:rPr>
            <a:t>Дослідження властивостей теплоізоляційних будівельних матеріалів.</a:t>
          </a:r>
          <a:endParaRPr lang="ru-RU" sz="1600" b="1" i="1" dirty="0">
            <a:latin typeface="Times New Roman" pitchFamily="18" charset="0"/>
            <a:cs typeface="Times New Roman" pitchFamily="18" charset="0"/>
          </a:endParaRPr>
        </a:p>
      </dgm:t>
    </dgm:pt>
    <dgm:pt modelId="{4CDB8FB0-FDA7-4077-A28B-41E38A651CB2}" type="parTrans" cxnId="{50B687DE-6E8E-4452-8EFB-7A20B157660E}">
      <dgm:prSet/>
      <dgm:spPr/>
      <dgm:t>
        <a:bodyPr/>
        <a:lstStyle/>
        <a:p>
          <a:endParaRPr lang="ru-RU"/>
        </a:p>
      </dgm:t>
    </dgm:pt>
    <dgm:pt modelId="{125FBA6B-4A19-446C-B204-2DA749F416B7}" type="sibTrans" cxnId="{50B687DE-6E8E-4452-8EFB-7A20B157660E}">
      <dgm:prSet/>
      <dgm:spPr/>
      <dgm:t>
        <a:bodyPr/>
        <a:lstStyle/>
        <a:p>
          <a:endParaRPr lang="ru-RU"/>
        </a:p>
      </dgm:t>
    </dgm:pt>
    <dgm:pt modelId="{E033F987-C450-4074-B152-0FE7FD335EC3}">
      <dgm:prSet phldrT="[Текст]" custT="1"/>
      <dgm:spPr/>
      <dgm:t>
        <a:bodyPr/>
        <a:lstStyle/>
        <a:p>
          <a:r>
            <a:rPr lang="uk-UA" sz="1400" b="1" dirty="0" smtClean="0">
              <a:latin typeface="Times New Roman" pitchFamily="18" charset="0"/>
              <a:cs typeface="Times New Roman" pitchFamily="18" charset="0"/>
            </a:rPr>
            <a:t>Технічні характеристики 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4A821DB4-B9B4-47AA-88FF-B86DC9E17C2D}" type="sibTrans" cxnId="{DCBA2AD9-0040-4E35-A0A8-AB1406AB9B2F}">
      <dgm:prSet/>
      <dgm:spPr/>
      <dgm:t>
        <a:bodyPr/>
        <a:lstStyle/>
        <a:p>
          <a:endParaRPr lang="ru-RU"/>
        </a:p>
      </dgm:t>
    </dgm:pt>
    <dgm:pt modelId="{FA5A6693-7C9F-4FED-AC9A-7FA6956D0E86}" type="parTrans" cxnId="{DCBA2AD9-0040-4E35-A0A8-AB1406AB9B2F}">
      <dgm:prSet/>
      <dgm:spPr/>
      <dgm:t>
        <a:bodyPr/>
        <a:lstStyle/>
        <a:p>
          <a:endParaRPr lang="ru-RU"/>
        </a:p>
      </dgm:t>
    </dgm:pt>
    <dgm:pt modelId="{63872A42-8640-4953-93E9-D9E5ED77F608}">
      <dgm:prSet custT="1"/>
      <dgm:spPr/>
      <dgm:t>
        <a:bodyPr/>
        <a:lstStyle/>
        <a:p>
          <a:r>
            <a:rPr lang="uk-UA" sz="1600" b="1" i="1" dirty="0" smtClean="0">
              <a:latin typeface="Times New Roman" pitchFamily="18" charset="0"/>
              <a:cs typeface="Times New Roman" pitchFamily="18" charset="0"/>
            </a:rPr>
            <a:t>Діапазон вимірювання: від 0     до    +1200</a:t>
          </a:r>
          <a:r>
            <a:rPr lang="uk-UA" sz="1600" b="1" i="1" baseline="30000" dirty="0" smtClean="0">
              <a:latin typeface="Times New Roman" pitchFamily="18" charset="0"/>
              <a:cs typeface="Times New Roman" pitchFamily="18" charset="0"/>
            </a:rPr>
            <a:t>0</a:t>
          </a:r>
          <a:r>
            <a:rPr lang="uk-UA" sz="1600" b="1" i="1" dirty="0" smtClean="0">
              <a:latin typeface="Times New Roman" pitchFamily="18" charset="0"/>
              <a:cs typeface="Times New Roman" pitchFamily="18" charset="0"/>
            </a:rPr>
            <a:t>С;</a:t>
          </a:r>
          <a:endParaRPr lang="ru-RU" sz="1600" b="1" i="1" dirty="0">
            <a:latin typeface="Times New Roman" pitchFamily="18" charset="0"/>
            <a:cs typeface="Times New Roman" pitchFamily="18" charset="0"/>
          </a:endParaRPr>
        </a:p>
      </dgm:t>
    </dgm:pt>
    <dgm:pt modelId="{744C1346-8336-4C02-815B-0F36DA50E8D1}" type="parTrans" cxnId="{D783B7DC-80A8-4C00-8D3E-A74A2BD8054B}">
      <dgm:prSet/>
      <dgm:spPr/>
      <dgm:t>
        <a:bodyPr/>
        <a:lstStyle/>
        <a:p>
          <a:endParaRPr lang="ru-RU"/>
        </a:p>
      </dgm:t>
    </dgm:pt>
    <dgm:pt modelId="{1A196BFF-2AA1-4DC9-AADE-EFC4F992A361}" type="sibTrans" cxnId="{D783B7DC-80A8-4C00-8D3E-A74A2BD8054B}">
      <dgm:prSet/>
      <dgm:spPr/>
      <dgm:t>
        <a:bodyPr/>
        <a:lstStyle/>
        <a:p>
          <a:endParaRPr lang="ru-RU"/>
        </a:p>
      </dgm:t>
    </dgm:pt>
    <dgm:pt modelId="{7DE7D7DA-BF59-4DA9-A5CC-B25AD87C9062}">
      <dgm:prSet custT="1"/>
      <dgm:spPr/>
      <dgm:t>
        <a:bodyPr/>
        <a:lstStyle/>
        <a:p>
          <a:r>
            <a:rPr lang="uk-UA" sz="1600" b="1" i="1" smtClean="0">
              <a:latin typeface="Times New Roman" pitchFamily="18" charset="0"/>
              <a:cs typeface="Times New Roman" pitchFamily="18" charset="0"/>
            </a:rPr>
            <a:t>                                         від  32    до   +2192</a:t>
          </a:r>
          <a:r>
            <a:rPr lang="uk-UA" sz="1600" b="1" i="1" baseline="30000" smtClean="0">
              <a:latin typeface="Times New Roman" pitchFamily="18" charset="0"/>
              <a:cs typeface="Times New Roman" pitchFamily="18" charset="0"/>
            </a:rPr>
            <a:t>0</a:t>
          </a:r>
          <a:r>
            <a:rPr lang="en-US" sz="1600" b="1" i="1" smtClean="0">
              <a:latin typeface="Times New Roman" pitchFamily="18" charset="0"/>
              <a:cs typeface="Times New Roman" pitchFamily="18" charset="0"/>
            </a:rPr>
            <a:t>F</a:t>
          </a:r>
          <a:r>
            <a:rPr lang="uk-UA" sz="1600" b="1" i="1" smtClean="0">
              <a:latin typeface="Times New Roman" pitchFamily="18" charset="0"/>
              <a:cs typeface="Times New Roman" pitchFamily="18" charset="0"/>
            </a:rPr>
            <a:t>;</a:t>
          </a:r>
          <a:endParaRPr lang="ru-RU" sz="1600" b="1" i="1" dirty="0">
            <a:latin typeface="Times New Roman" pitchFamily="18" charset="0"/>
            <a:cs typeface="Times New Roman" pitchFamily="18" charset="0"/>
          </a:endParaRPr>
        </a:p>
      </dgm:t>
    </dgm:pt>
    <dgm:pt modelId="{07C9B4CA-F74C-4C67-81B4-39AD03B2DFF4}" type="parTrans" cxnId="{8D20C5CA-B73B-4694-B90B-729F0B5924E5}">
      <dgm:prSet/>
      <dgm:spPr/>
      <dgm:t>
        <a:bodyPr/>
        <a:lstStyle/>
        <a:p>
          <a:endParaRPr lang="ru-RU"/>
        </a:p>
      </dgm:t>
    </dgm:pt>
    <dgm:pt modelId="{FBEA1A66-45FC-43C9-817F-90C09660CBEF}" type="sibTrans" cxnId="{8D20C5CA-B73B-4694-B90B-729F0B5924E5}">
      <dgm:prSet/>
      <dgm:spPr/>
      <dgm:t>
        <a:bodyPr/>
        <a:lstStyle/>
        <a:p>
          <a:endParaRPr lang="ru-RU"/>
        </a:p>
      </dgm:t>
    </dgm:pt>
    <dgm:pt modelId="{C9D877FF-B8A7-47AF-ABB1-E24149511323}">
      <dgm:prSet custT="1"/>
      <dgm:spPr/>
      <dgm:t>
        <a:bodyPr/>
        <a:lstStyle/>
        <a:p>
          <a:r>
            <a:rPr lang="en-US" sz="1600" b="1" i="1" smtClean="0">
              <a:latin typeface="Times New Roman" pitchFamily="18" charset="0"/>
              <a:cs typeface="Times New Roman" pitchFamily="18" charset="0"/>
            </a:rPr>
            <a:t>                                        </a:t>
          </a:r>
          <a:r>
            <a:rPr lang="uk-UA" sz="1600" b="1" i="1" smtClean="0">
              <a:latin typeface="Times New Roman" pitchFamily="18" charset="0"/>
              <a:cs typeface="Times New Roman" pitchFamily="18" charset="0"/>
            </a:rPr>
            <a:t>від 273,3  до  + 1473,15К.</a:t>
          </a:r>
          <a:endParaRPr lang="ru-RU" sz="1600" b="1" i="1" dirty="0">
            <a:latin typeface="Times New Roman" pitchFamily="18" charset="0"/>
            <a:cs typeface="Times New Roman" pitchFamily="18" charset="0"/>
          </a:endParaRPr>
        </a:p>
      </dgm:t>
    </dgm:pt>
    <dgm:pt modelId="{5737E630-72F3-4BCE-99BC-2F23B174A5BC}" type="parTrans" cxnId="{1484C4A7-B4BA-47F0-A513-048DB52BA0F9}">
      <dgm:prSet/>
      <dgm:spPr/>
      <dgm:t>
        <a:bodyPr/>
        <a:lstStyle/>
        <a:p>
          <a:endParaRPr lang="ru-RU"/>
        </a:p>
      </dgm:t>
    </dgm:pt>
    <dgm:pt modelId="{AE812B39-40F7-4F2D-936B-B00F4D7A0639}" type="sibTrans" cxnId="{1484C4A7-B4BA-47F0-A513-048DB52BA0F9}">
      <dgm:prSet/>
      <dgm:spPr/>
      <dgm:t>
        <a:bodyPr/>
        <a:lstStyle/>
        <a:p>
          <a:endParaRPr lang="ru-RU"/>
        </a:p>
      </dgm:t>
    </dgm:pt>
    <dgm:pt modelId="{9CDFC3DE-0B16-4562-AB8D-1AE083D79B75}" type="pres">
      <dgm:prSet presAssocID="{CFAB4004-1145-4ECF-BB6B-C37A761E9E2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409A031-00DE-4DBC-9711-27C95AF614E0}" type="pres">
      <dgm:prSet presAssocID="{B67BA974-4ECB-43A3-95E1-71328B2F574D}" presName="composite" presStyleCnt="0"/>
      <dgm:spPr/>
    </dgm:pt>
    <dgm:pt modelId="{4E9716C0-2BF9-496F-B028-524FEA96EC4D}" type="pres">
      <dgm:prSet presAssocID="{B67BA974-4ECB-43A3-95E1-71328B2F574D}" presName="parentText" presStyleLbl="alignNode1" presStyleIdx="0" presStyleCnt="4" custScaleX="195664" custScaleY="124438" custLinFactNeighborX="-34202" custLinFactNeighborY="-3879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A9755D-AD80-4A8D-A967-67A54A694BCB}" type="pres">
      <dgm:prSet presAssocID="{B67BA974-4ECB-43A3-95E1-71328B2F574D}" presName="descendantText" presStyleLbl="alignAcc1" presStyleIdx="0" presStyleCnt="4" custScaleX="91963" custScaleY="1602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97532E-75F6-4A41-BF7A-876E02900191}" type="pres">
      <dgm:prSet presAssocID="{E5752A4F-C5A7-4A47-83C8-6A3BA098B623}" presName="sp" presStyleCnt="0"/>
      <dgm:spPr/>
    </dgm:pt>
    <dgm:pt modelId="{5E2DF66C-2937-4693-92EC-E8D6AD57443E}" type="pres">
      <dgm:prSet presAssocID="{C1273859-BF5B-4451-AA1E-097B94C0956C}" presName="composite" presStyleCnt="0"/>
      <dgm:spPr/>
    </dgm:pt>
    <dgm:pt modelId="{E0F208E6-D10B-427E-82FE-859C17ED8C12}" type="pres">
      <dgm:prSet presAssocID="{C1273859-BF5B-4451-AA1E-097B94C0956C}" presName="parentText" presStyleLbl="alignNode1" presStyleIdx="1" presStyleCnt="4" custScaleX="180050" custScaleY="147607" custLinFactNeighborX="-23628" custLinFactNeighborY="-2464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6AD205-EE44-48A9-9C77-E0CA0BC375C9}" type="pres">
      <dgm:prSet presAssocID="{C1273859-BF5B-4451-AA1E-097B94C0956C}" presName="descendantText" presStyleLbl="alignAcc1" presStyleIdx="1" presStyleCnt="4" custScaleX="92803" custScaleY="153862" custLinFactNeighborX="-2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E1597D-63B6-4B20-91BE-04C7B050801A}" type="pres">
      <dgm:prSet presAssocID="{517573F2-7E6C-4355-9484-D23CEC020B1C}" presName="sp" presStyleCnt="0"/>
      <dgm:spPr/>
    </dgm:pt>
    <dgm:pt modelId="{9E8766F9-29A9-4C23-A620-83A7E2A460AC}" type="pres">
      <dgm:prSet presAssocID="{8180893F-C5B5-4261-A971-EF7E0E9FF2E1}" presName="composite" presStyleCnt="0"/>
      <dgm:spPr/>
    </dgm:pt>
    <dgm:pt modelId="{0316B411-9AA1-47AC-B915-CAE77A5DE56F}" type="pres">
      <dgm:prSet presAssocID="{8180893F-C5B5-4261-A971-EF7E0E9FF2E1}" presName="parentText" presStyleLbl="alignNode1" presStyleIdx="2" presStyleCnt="4" custScaleX="186635" custScaleY="128362" custLinFactNeighborX="-29835" custLinFactNeighborY="-2536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CA7009-9D3E-4A8F-A335-4E57B0E2D760}" type="pres">
      <dgm:prSet presAssocID="{8180893F-C5B5-4261-A971-EF7E0E9FF2E1}" presName="descendantText" presStyleLbl="alignAcc1" presStyleIdx="2" presStyleCnt="4" custScaleX="94124" custScaleY="1767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354FC3-E68F-4EF6-92AF-7F774E6C8458}" type="pres">
      <dgm:prSet presAssocID="{63CA1F44-566E-479A-B422-B36A7352D1B3}" presName="sp" presStyleCnt="0"/>
      <dgm:spPr/>
    </dgm:pt>
    <dgm:pt modelId="{6F722CBA-3607-4950-B14E-F4E379E035E7}" type="pres">
      <dgm:prSet presAssocID="{E033F987-C450-4074-B152-0FE7FD335EC3}" presName="composite" presStyleCnt="0"/>
      <dgm:spPr/>
    </dgm:pt>
    <dgm:pt modelId="{7965D17E-69E1-4B07-B2BF-049639826BC5}" type="pres">
      <dgm:prSet presAssocID="{E033F987-C450-4074-B152-0FE7FD335EC3}" presName="parentText" presStyleLbl="alignNode1" presStyleIdx="3" presStyleCnt="4" custScaleX="211136" custScaleY="96554" custLinFactNeighborX="-28077" custLinFactNeighborY="-122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5E0677-E9E4-443C-A6E6-839881CBC96C}" type="pres">
      <dgm:prSet presAssocID="{E033F987-C450-4074-B152-0FE7FD335EC3}" presName="descendantText" presStyleLbl="alignAcc1" presStyleIdx="3" presStyleCnt="4" custScaleX="94124" custScaleY="164990" custLinFactNeighborY="59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D20C5CA-B73B-4694-B90B-729F0B5924E5}" srcId="{E033F987-C450-4074-B152-0FE7FD335EC3}" destId="{7DE7D7DA-BF59-4DA9-A5CC-B25AD87C9062}" srcOrd="1" destOrd="0" parTransId="{07C9B4CA-F74C-4C67-81B4-39AD03B2DFF4}" sibTransId="{FBEA1A66-45FC-43C9-817F-90C09660CBEF}"/>
    <dgm:cxn modelId="{DCBA2AD9-0040-4E35-A0A8-AB1406AB9B2F}" srcId="{CFAB4004-1145-4ECF-BB6B-C37A761E9E26}" destId="{E033F987-C450-4074-B152-0FE7FD335EC3}" srcOrd="3" destOrd="0" parTransId="{FA5A6693-7C9F-4FED-AC9A-7FA6956D0E86}" sibTransId="{4A821DB4-B9B4-47AA-88FF-B86DC9E17C2D}"/>
    <dgm:cxn modelId="{237CF6F8-04F3-4A1F-85C8-2FE8DB7F1257}" srcId="{CFAB4004-1145-4ECF-BB6B-C37A761E9E26}" destId="{C1273859-BF5B-4451-AA1E-097B94C0956C}" srcOrd="1" destOrd="0" parTransId="{F5453A10-DD00-4C56-9057-65FCFAE974EA}" sibTransId="{517573F2-7E6C-4355-9484-D23CEC020B1C}"/>
    <dgm:cxn modelId="{C60755A9-CCA8-40E1-8FC7-0A92A307C562}" srcId="{CFAB4004-1145-4ECF-BB6B-C37A761E9E26}" destId="{B67BA974-4ECB-43A3-95E1-71328B2F574D}" srcOrd="0" destOrd="0" parTransId="{C789D278-8506-44E1-A619-84517510125A}" sibTransId="{E5752A4F-C5A7-4A47-83C8-6A3BA098B623}"/>
    <dgm:cxn modelId="{B3AABB07-8890-4789-A79C-238CA4DBF840}" type="presOf" srcId="{C1273859-BF5B-4451-AA1E-097B94C0956C}" destId="{E0F208E6-D10B-427E-82FE-859C17ED8C12}" srcOrd="0" destOrd="0" presId="urn:microsoft.com/office/officeart/2005/8/layout/chevron2"/>
    <dgm:cxn modelId="{3434CFE9-2B6E-4167-BEAE-A7109142037C}" srcId="{B67BA974-4ECB-43A3-95E1-71328B2F574D}" destId="{15D09252-EF7C-4149-9A86-85D158A2DF03}" srcOrd="0" destOrd="0" parTransId="{936A69FF-DFCD-4B33-9749-49541A57CAEA}" sibTransId="{B9690D4D-B03D-43C8-B45B-BB7EE507A0ED}"/>
    <dgm:cxn modelId="{74CF4069-2003-4296-81C1-43A27C10D457}" type="presOf" srcId="{63872A42-8640-4953-93E9-D9E5ED77F608}" destId="{F65E0677-E9E4-443C-A6E6-839881CBC96C}" srcOrd="0" destOrd="0" presId="urn:microsoft.com/office/officeart/2005/8/layout/chevron2"/>
    <dgm:cxn modelId="{FCB4A6B8-2733-4061-B9BE-8B7D6EE38E74}" srcId="{CFAB4004-1145-4ECF-BB6B-C37A761E9E26}" destId="{8180893F-C5B5-4261-A971-EF7E0E9FF2E1}" srcOrd="2" destOrd="0" parTransId="{5BFC9EDE-D745-4A82-99D2-92031851544B}" sibTransId="{63CA1F44-566E-479A-B422-B36A7352D1B3}"/>
    <dgm:cxn modelId="{D783B7DC-80A8-4C00-8D3E-A74A2BD8054B}" srcId="{E033F987-C450-4074-B152-0FE7FD335EC3}" destId="{63872A42-8640-4953-93E9-D9E5ED77F608}" srcOrd="0" destOrd="0" parTransId="{744C1346-8336-4C02-815B-0F36DA50E8D1}" sibTransId="{1A196BFF-2AA1-4DC9-AADE-EFC4F992A361}"/>
    <dgm:cxn modelId="{2016D4BB-535C-460D-900A-5298B1055E9A}" srcId="{C1273859-BF5B-4451-AA1E-097B94C0956C}" destId="{15837F5F-1C5A-4C2F-9705-58CBA3F54610}" srcOrd="0" destOrd="0" parTransId="{30ADD78E-883E-4993-A7F3-DFA6D1C85401}" sibTransId="{F7BC8B95-AFFB-41BB-B4C1-70F14B642C28}"/>
    <dgm:cxn modelId="{D3BBF31E-0FE4-4F0A-A1B6-F6CED77F5883}" type="presOf" srcId="{B67BA974-4ECB-43A3-95E1-71328B2F574D}" destId="{4E9716C0-2BF9-496F-B028-524FEA96EC4D}" srcOrd="0" destOrd="0" presId="urn:microsoft.com/office/officeart/2005/8/layout/chevron2"/>
    <dgm:cxn modelId="{50B687DE-6E8E-4452-8EFB-7A20B157660E}" srcId="{8180893F-C5B5-4261-A971-EF7E0E9FF2E1}" destId="{B80AD042-A417-43A3-8EE0-1020A62B5716}" srcOrd="2" destOrd="0" parTransId="{4CDB8FB0-FDA7-4077-A28B-41E38A651CB2}" sibTransId="{125FBA6B-4A19-446C-B204-2DA749F416B7}"/>
    <dgm:cxn modelId="{1F620410-ED25-437D-847B-6388CC42B0D8}" type="presOf" srcId="{7DE7D7DA-BF59-4DA9-A5CC-B25AD87C9062}" destId="{F65E0677-E9E4-443C-A6E6-839881CBC96C}" srcOrd="0" destOrd="1" presId="urn:microsoft.com/office/officeart/2005/8/layout/chevron2"/>
    <dgm:cxn modelId="{E5863EB0-A0E3-4095-B1DE-25DE501D2B78}" type="presOf" srcId="{E033F987-C450-4074-B152-0FE7FD335EC3}" destId="{7965D17E-69E1-4B07-B2BF-049639826BC5}" srcOrd="0" destOrd="0" presId="urn:microsoft.com/office/officeart/2005/8/layout/chevron2"/>
    <dgm:cxn modelId="{1484C4A7-B4BA-47F0-A513-048DB52BA0F9}" srcId="{E033F987-C450-4074-B152-0FE7FD335EC3}" destId="{C9D877FF-B8A7-47AF-ABB1-E24149511323}" srcOrd="2" destOrd="0" parTransId="{5737E630-72F3-4BCE-99BC-2F23B174A5BC}" sibTransId="{AE812B39-40F7-4F2D-936B-B00F4D7A0639}"/>
    <dgm:cxn modelId="{4B4BD32C-600A-40B0-89CE-1AD864A09322}" type="presOf" srcId="{B80AD042-A417-43A3-8EE0-1020A62B5716}" destId="{E2CA7009-9D3E-4A8F-A335-4E57B0E2D760}" srcOrd="0" destOrd="2" presId="urn:microsoft.com/office/officeart/2005/8/layout/chevron2"/>
    <dgm:cxn modelId="{589B3779-DB44-4FF0-A879-A8FED9938B93}" type="presOf" srcId="{CFAB4004-1145-4ECF-BB6B-C37A761E9E26}" destId="{9CDFC3DE-0B16-4562-AB8D-1AE083D79B75}" srcOrd="0" destOrd="0" presId="urn:microsoft.com/office/officeart/2005/8/layout/chevron2"/>
    <dgm:cxn modelId="{8EF31F2E-EB1F-4D38-B2DE-28A2C7C4F97E}" type="presOf" srcId="{C9D877FF-B8A7-47AF-ABB1-E24149511323}" destId="{F65E0677-E9E4-443C-A6E6-839881CBC96C}" srcOrd="0" destOrd="2" presId="urn:microsoft.com/office/officeart/2005/8/layout/chevron2"/>
    <dgm:cxn modelId="{A24EF422-8FA7-4A0E-9BCA-FC50675C21C1}" srcId="{8180893F-C5B5-4261-A971-EF7E0E9FF2E1}" destId="{23620836-F090-4D27-B62F-C819E2C860FE}" srcOrd="1" destOrd="0" parTransId="{28A99F32-D668-40DD-AEF3-FA18CB22B5EF}" sibTransId="{52F5124D-5952-4A81-A546-C3204F16C74D}"/>
    <dgm:cxn modelId="{614AE11A-66D1-4237-AF55-BFCAEF9B60A5}" type="presOf" srcId="{15D09252-EF7C-4149-9A86-85D158A2DF03}" destId="{F7A9755D-AD80-4A8D-A967-67A54A694BCB}" srcOrd="0" destOrd="0" presId="urn:microsoft.com/office/officeart/2005/8/layout/chevron2"/>
    <dgm:cxn modelId="{A5949D08-B15A-4C69-B3F4-C60710646376}" type="presOf" srcId="{15837F5F-1C5A-4C2F-9705-58CBA3F54610}" destId="{566AD205-EE44-48A9-9C77-E0CA0BC375C9}" srcOrd="0" destOrd="0" presId="urn:microsoft.com/office/officeart/2005/8/layout/chevron2"/>
    <dgm:cxn modelId="{8977A526-7313-4C2B-A131-BACE8773BB22}" type="presOf" srcId="{23620836-F090-4D27-B62F-C819E2C860FE}" destId="{E2CA7009-9D3E-4A8F-A335-4E57B0E2D760}" srcOrd="0" destOrd="1" presId="urn:microsoft.com/office/officeart/2005/8/layout/chevron2"/>
    <dgm:cxn modelId="{50C88B2A-7A62-42F5-95C6-F69F4B975753}" type="presOf" srcId="{8180893F-C5B5-4261-A971-EF7E0E9FF2E1}" destId="{0316B411-9AA1-47AC-B915-CAE77A5DE56F}" srcOrd="0" destOrd="0" presId="urn:microsoft.com/office/officeart/2005/8/layout/chevron2"/>
    <dgm:cxn modelId="{5B960843-7858-473D-9061-F68EEF7C0E8B}" srcId="{8180893F-C5B5-4261-A971-EF7E0E9FF2E1}" destId="{1021A13D-20BE-4704-8BFB-A44B55173554}" srcOrd="0" destOrd="0" parTransId="{200A47C1-E7AA-4763-9D2E-DBABD236E5A0}" sibTransId="{2661B378-4D7A-4597-9CA7-7281B84EDAB1}"/>
    <dgm:cxn modelId="{413235C1-A477-4FFD-B292-EEC964C29A78}" type="presOf" srcId="{1021A13D-20BE-4704-8BFB-A44B55173554}" destId="{E2CA7009-9D3E-4A8F-A335-4E57B0E2D760}" srcOrd="0" destOrd="0" presId="urn:microsoft.com/office/officeart/2005/8/layout/chevron2"/>
    <dgm:cxn modelId="{B241F71D-1156-46B8-AFB8-5149D412F043}" type="presParOf" srcId="{9CDFC3DE-0B16-4562-AB8D-1AE083D79B75}" destId="{6409A031-00DE-4DBC-9711-27C95AF614E0}" srcOrd="0" destOrd="0" presId="urn:microsoft.com/office/officeart/2005/8/layout/chevron2"/>
    <dgm:cxn modelId="{C3BFEFAF-32C4-4DA3-A085-208FA13F77A8}" type="presParOf" srcId="{6409A031-00DE-4DBC-9711-27C95AF614E0}" destId="{4E9716C0-2BF9-496F-B028-524FEA96EC4D}" srcOrd="0" destOrd="0" presId="urn:microsoft.com/office/officeart/2005/8/layout/chevron2"/>
    <dgm:cxn modelId="{1D422CC5-83C4-478F-A100-A70EE383AA79}" type="presParOf" srcId="{6409A031-00DE-4DBC-9711-27C95AF614E0}" destId="{F7A9755D-AD80-4A8D-A967-67A54A694BCB}" srcOrd="1" destOrd="0" presId="urn:microsoft.com/office/officeart/2005/8/layout/chevron2"/>
    <dgm:cxn modelId="{9131CAAA-FC92-418B-8ACA-5231981537DC}" type="presParOf" srcId="{9CDFC3DE-0B16-4562-AB8D-1AE083D79B75}" destId="{E497532E-75F6-4A41-BF7A-876E02900191}" srcOrd="1" destOrd="0" presId="urn:microsoft.com/office/officeart/2005/8/layout/chevron2"/>
    <dgm:cxn modelId="{E87DD839-456A-4320-BE94-88238649D2AE}" type="presParOf" srcId="{9CDFC3DE-0B16-4562-AB8D-1AE083D79B75}" destId="{5E2DF66C-2937-4693-92EC-E8D6AD57443E}" srcOrd="2" destOrd="0" presId="urn:microsoft.com/office/officeart/2005/8/layout/chevron2"/>
    <dgm:cxn modelId="{075D96CC-33D7-4C0C-B98F-313136C6A4C3}" type="presParOf" srcId="{5E2DF66C-2937-4693-92EC-E8D6AD57443E}" destId="{E0F208E6-D10B-427E-82FE-859C17ED8C12}" srcOrd="0" destOrd="0" presId="urn:microsoft.com/office/officeart/2005/8/layout/chevron2"/>
    <dgm:cxn modelId="{C43C42FC-C51A-44FE-B9FB-4574FFEC1433}" type="presParOf" srcId="{5E2DF66C-2937-4693-92EC-E8D6AD57443E}" destId="{566AD205-EE44-48A9-9C77-E0CA0BC375C9}" srcOrd="1" destOrd="0" presId="urn:microsoft.com/office/officeart/2005/8/layout/chevron2"/>
    <dgm:cxn modelId="{E0351752-8976-4772-A671-AE5C6921DACD}" type="presParOf" srcId="{9CDFC3DE-0B16-4562-AB8D-1AE083D79B75}" destId="{6DE1597D-63B6-4B20-91BE-04C7B050801A}" srcOrd="3" destOrd="0" presId="urn:microsoft.com/office/officeart/2005/8/layout/chevron2"/>
    <dgm:cxn modelId="{6D80B96A-144D-4686-86E6-66A6027F4CDF}" type="presParOf" srcId="{9CDFC3DE-0B16-4562-AB8D-1AE083D79B75}" destId="{9E8766F9-29A9-4C23-A620-83A7E2A460AC}" srcOrd="4" destOrd="0" presId="urn:microsoft.com/office/officeart/2005/8/layout/chevron2"/>
    <dgm:cxn modelId="{2745D704-C65A-4B1C-AA7A-16EA985E4276}" type="presParOf" srcId="{9E8766F9-29A9-4C23-A620-83A7E2A460AC}" destId="{0316B411-9AA1-47AC-B915-CAE77A5DE56F}" srcOrd="0" destOrd="0" presId="urn:microsoft.com/office/officeart/2005/8/layout/chevron2"/>
    <dgm:cxn modelId="{FA5C9426-2EC2-40EC-8096-406FF46B927F}" type="presParOf" srcId="{9E8766F9-29A9-4C23-A620-83A7E2A460AC}" destId="{E2CA7009-9D3E-4A8F-A335-4E57B0E2D760}" srcOrd="1" destOrd="0" presId="urn:microsoft.com/office/officeart/2005/8/layout/chevron2"/>
    <dgm:cxn modelId="{13C081B5-7131-471D-BB90-FC0807DAF9BD}" type="presParOf" srcId="{9CDFC3DE-0B16-4562-AB8D-1AE083D79B75}" destId="{CA354FC3-E68F-4EF6-92AF-7F774E6C8458}" srcOrd="5" destOrd="0" presId="urn:microsoft.com/office/officeart/2005/8/layout/chevron2"/>
    <dgm:cxn modelId="{3AD6C5D2-3A41-47B2-B2BE-280AAFDFBAD7}" type="presParOf" srcId="{9CDFC3DE-0B16-4562-AB8D-1AE083D79B75}" destId="{6F722CBA-3607-4950-B14E-F4E379E035E7}" srcOrd="6" destOrd="0" presId="urn:microsoft.com/office/officeart/2005/8/layout/chevron2"/>
    <dgm:cxn modelId="{ED3837B0-8F22-4B15-B95A-6A8D0DC6F241}" type="presParOf" srcId="{6F722CBA-3607-4950-B14E-F4E379E035E7}" destId="{7965D17E-69E1-4B07-B2BF-049639826BC5}" srcOrd="0" destOrd="0" presId="urn:microsoft.com/office/officeart/2005/8/layout/chevron2"/>
    <dgm:cxn modelId="{36608A74-503E-4836-A710-D5040B82A188}" type="presParOf" srcId="{6F722CBA-3607-4950-B14E-F4E379E035E7}" destId="{F65E0677-E9E4-443C-A6E6-839881CBC96C}" srcOrd="1" destOrd="0" presId="urn:microsoft.com/office/officeart/2005/8/layout/chevron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AB4004-1145-4ECF-BB6B-C37A761E9E26}" type="doc">
      <dgm:prSet loTypeId="urn:microsoft.com/office/officeart/2005/8/layout/vList5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67BA974-4ECB-43A3-95E1-71328B2F574D}">
      <dgm:prSet phldrT="[Текст]" custT="1"/>
      <dgm:spPr/>
      <dgm:t>
        <a:bodyPr/>
        <a:lstStyle/>
        <a:p>
          <a:r>
            <a:rPr lang="uk-UA" sz="1400" b="1" i="0" dirty="0" smtClean="0">
              <a:latin typeface="Times New Roman" pitchFamily="18" charset="0"/>
              <a:cs typeface="Times New Roman" pitchFamily="18" charset="0"/>
            </a:rPr>
            <a:t>Датчик</a:t>
          </a:r>
          <a:endParaRPr lang="ru-RU" sz="1400" b="1" i="0" dirty="0">
            <a:latin typeface="Times New Roman" pitchFamily="18" charset="0"/>
            <a:cs typeface="Times New Roman" pitchFamily="18" charset="0"/>
          </a:endParaRPr>
        </a:p>
      </dgm:t>
    </dgm:pt>
    <dgm:pt modelId="{C789D278-8506-44E1-A619-84517510125A}" type="parTrans" cxnId="{C60755A9-CCA8-40E1-8FC7-0A92A307C562}">
      <dgm:prSet/>
      <dgm:spPr/>
      <dgm:t>
        <a:bodyPr/>
        <a:lstStyle/>
        <a:p>
          <a:endParaRPr lang="ru-RU"/>
        </a:p>
      </dgm:t>
    </dgm:pt>
    <dgm:pt modelId="{E5752A4F-C5A7-4A47-83C8-6A3BA098B623}" type="sibTrans" cxnId="{C60755A9-CCA8-40E1-8FC7-0A92A307C562}">
      <dgm:prSet/>
      <dgm:spPr/>
      <dgm:t>
        <a:bodyPr/>
        <a:lstStyle/>
        <a:p>
          <a:endParaRPr lang="ru-RU"/>
        </a:p>
      </dgm:t>
    </dgm:pt>
    <dgm:pt modelId="{15D09252-EF7C-4149-9A86-85D158A2DF03}">
      <dgm:prSet phldrT="[Текст]" custT="1"/>
      <dgm:spPr/>
      <dgm:t>
        <a:bodyPr/>
        <a:lstStyle/>
        <a:p>
          <a:r>
            <a:rPr lang="uk-UA" sz="1600" b="1" i="1" dirty="0" smtClean="0">
              <a:latin typeface="Times New Roman" pitchFamily="18" charset="0"/>
              <a:cs typeface="Times New Roman" pitchFamily="18" charset="0"/>
            </a:rPr>
            <a:t>Високоточний датчик температури поверхні за допомогою плоского чутливого елемента  дозволяє вимілювати температуру широкого спектру поверхонь, включаючи шкіру. </a:t>
          </a:r>
          <a:endParaRPr lang="ru-RU" sz="1600" b="1" i="1" dirty="0">
            <a:latin typeface="Times New Roman" pitchFamily="18" charset="0"/>
            <a:cs typeface="Times New Roman" pitchFamily="18" charset="0"/>
          </a:endParaRPr>
        </a:p>
      </dgm:t>
    </dgm:pt>
    <dgm:pt modelId="{936A69FF-DFCD-4B33-9749-49541A57CAEA}" type="parTrans" cxnId="{3434CFE9-2B6E-4167-BEAE-A7109142037C}">
      <dgm:prSet/>
      <dgm:spPr/>
      <dgm:t>
        <a:bodyPr/>
        <a:lstStyle/>
        <a:p>
          <a:endParaRPr lang="ru-RU"/>
        </a:p>
      </dgm:t>
    </dgm:pt>
    <dgm:pt modelId="{B9690D4D-B03D-43C8-B45B-BB7EE507A0ED}" type="sibTrans" cxnId="{3434CFE9-2B6E-4167-BEAE-A7109142037C}">
      <dgm:prSet/>
      <dgm:spPr/>
      <dgm:t>
        <a:bodyPr/>
        <a:lstStyle/>
        <a:p>
          <a:endParaRPr lang="ru-RU"/>
        </a:p>
      </dgm:t>
    </dgm:pt>
    <dgm:pt modelId="{C1273859-BF5B-4451-AA1E-097B94C0956C}">
      <dgm:prSet phldrT="[Текст]" custT="1"/>
      <dgm:spPr/>
      <dgm:t>
        <a:bodyPr/>
        <a:lstStyle/>
        <a:p>
          <a:r>
            <a:rPr lang="uk-UA" sz="1400" b="1" dirty="0" smtClean="0">
              <a:latin typeface="Times New Roman" pitchFamily="18" charset="0"/>
              <a:cs typeface="Times New Roman" pitchFamily="18" charset="0"/>
            </a:rPr>
            <a:t>Сфера застосування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F5453A10-DD00-4C56-9057-65FCFAE974EA}" type="parTrans" cxnId="{237CF6F8-04F3-4A1F-85C8-2FE8DB7F1257}">
      <dgm:prSet/>
      <dgm:spPr/>
      <dgm:t>
        <a:bodyPr/>
        <a:lstStyle/>
        <a:p>
          <a:endParaRPr lang="ru-RU"/>
        </a:p>
      </dgm:t>
    </dgm:pt>
    <dgm:pt modelId="{517573F2-7E6C-4355-9484-D23CEC020B1C}" type="sibTrans" cxnId="{237CF6F8-04F3-4A1F-85C8-2FE8DB7F1257}">
      <dgm:prSet/>
      <dgm:spPr/>
      <dgm:t>
        <a:bodyPr/>
        <a:lstStyle/>
        <a:p>
          <a:endParaRPr lang="ru-RU"/>
        </a:p>
      </dgm:t>
    </dgm:pt>
    <dgm:pt modelId="{15837F5F-1C5A-4C2F-9705-58CBA3F54610}">
      <dgm:prSet phldrT="[Текст]" custT="1"/>
      <dgm:spPr/>
      <dgm:t>
        <a:bodyPr/>
        <a:lstStyle/>
        <a:p>
          <a:r>
            <a:rPr lang="uk-UA" sz="1600" b="1" i="1" dirty="0" smtClean="0">
              <a:latin typeface="Times New Roman" pitchFamily="18" charset="0"/>
              <a:cs typeface="Times New Roman" pitchFamily="18" charset="0"/>
            </a:rPr>
            <a:t>Цей</a:t>
          </a:r>
          <a:r>
            <a:rPr lang="uk-UA" sz="1600" b="1" i="1" baseline="0" dirty="0" smtClean="0">
              <a:latin typeface="Times New Roman" pitchFamily="18" charset="0"/>
              <a:cs typeface="Times New Roman" pitchFamily="18" charset="0"/>
            </a:rPr>
            <a:t> датчик замінює класичний скляний термометр. У зв'язку з  широким діапазоном вимірювання, він може бути використаний як термометр для експериментів в галузі хімії, фізики, екології, біології та ін. </a:t>
          </a:r>
          <a:endParaRPr lang="ru-RU" sz="1600" b="1" i="1" dirty="0">
            <a:latin typeface="Times New Roman" pitchFamily="18" charset="0"/>
            <a:cs typeface="Times New Roman" pitchFamily="18" charset="0"/>
          </a:endParaRPr>
        </a:p>
      </dgm:t>
    </dgm:pt>
    <dgm:pt modelId="{30ADD78E-883E-4993-A7F3-DFA6D1C85401}" type="parTrans" cxnId="{2016D4BB-535C-460D-900A-5298B1055E9A}">
      <dgm:prSet/>
      <dgm:spPr/>
      <dgm:t>
        <a:bodyPr/>
        <a:lstStyle/>
        <a:p>
          <a:endParaRPr lang="ru-RU"/>
        </a:p>
      </dgm:t>
    </dgm:pt>
    <dgm:pt modelId="{F7BC8B95-AFFB-41BB-B4C1-70F14B642C28}" type="sibTrans" cxnId="{2016D4BB-535C-460D-900A-5298B1055E9A}">
      <dgm:prSet/>
      <dgm:spPr/>
      <dgm:t>
        <a:bodyPr/>
        <a:lstStyle/>
        <a:p>
          <a:endParaRPr lang="ru-RU"/>
        </a:p>
      </dgm:t>
    </dgm:pt>
    <dgm:pt modelId="{8180893F-C5B5-4261-A971-EF7E0E9FF2E1}">
      <dgm:prSet phldrT="[Текст]" custT="1"/>
      <dgm:spPr/>
      <dgm:t>
        <a:bodyPr/>
        <a:lstStyle/>
        <a:p>
          <a:r>
            <a:rPr lang="uk-UA" sz="1400" b="1" dirty="0" smtClean="0">
              <a:latin typeface="Times New Roman" pitchFamily="18" charset="0"/>
              <a:cs typeface="Times New Roman" pitchFamily="18" charset="0"/>
            </a:rPr>
            <a:t>Типові експерименти 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5BFC9EDE-D745-4A82-99D2-92031851544B}" type="parTrans" cxnId="{FCB4A6B8-2733-4061-B9BE-8B7D6EE38E74}">
      <dgm:prSet/>
      <dgm:spPr/>
      <dgm:t>
        <a:bodyPr/>
        <a:lstStyle/>
        <a:p>
          <a:endParaRPr lang="ru-RU"/>
        </a:p>
      </dgm:t>
    </dgm:pt>
    <dgm:pt modelId="{63CA1F44-566E-479A-B422-B36A7352D1B3}" type="sibTrans" cxnId="{FCB4A6B8-2733-4061-B9BE-8B7D6EE38E74}">
      <dgm:prSet/>
      <dgm:spPr/>
      <dgm:t>
        <a:bodyPr/>
        <a:lstStyle/>
        <a:p>
          <a:endParaRPr lang="ru-RU"/>
        </a:p>
      </dgm:t>
    </dgm:pt>
    <dgm:pt modelId="{1021A13D-20BE-4704-8BFB-A44B55173554}">
      <dgm:prSet phldrT="[Текст]" custT="1"/>
      <dgm:spPr/>
      <dgm:t>
        <a:bodyPr/>
        <a:lstStyle/>
        <a:p>
          <a:r>
            <a:rPr lang="uk-UA" sz="1600" b="1" i="1" dirty="0" smtClean="0">
              <a:latin typeface="Times New Roman" pitchFamily="18" charset="0"/>
              <a:cs typeface="Times New Roman" pitchFamily="18" charset="0"/>
            </a:rPr>
            <a:t>Вимірювання температури шкірного покриву.</a:t>
          </a:r>
          <a:endParaRPr lang="ru-RU" sz="1600" b="1" i="1" dirty="0">
            <a:latin typeface="Times New Roman" pitchFamily="18" charset="0"/>
            <a:cs typeface="Times New Roman" pitchFamily="18" charset="0"/>
          </a:endParaRPr>
        </a:p>
      </dgm:t>
    </dgm:pt>
    <dgm:pt modelId="{200A47C1-E7AA-4763-9D2E-DBABD236E5A0}" type="parTrans" cxnId="{5B960843-7858-473D-9061-F68EEF7C0E8B}">
      <dgm:prSet/>
      <dgm:spPr/>
      <dgm:t>
        <a:bodyPr/>
        <a:lstStyle/>
        <a:p>
          <a:endParaRPr lang="ru-RU"/>
        </a:p>
      </dgm:t>
    </dgm:pt>
    <dgm:pt modelId="{2661B378-4D7A-4597-9CA7-7281B84EDAB1}" type="sibTrans" cxnId="{5B960843-7858-473D-9061-F68EEF7C0E8B}">
      <dgm:prSet/>
      <dgm:spPr/>
      <dgm:t>
        <a:bodyPr/>
        <a:lstStyle/>
        <a:p>
          <a:endParaRPr lang="ru-RU"/>
        </a:p>
      </dgm:t>
    </dgm:pt>
    <dgm:pt modelId="{E033F987-C450-4074-B152-0FE7FD335EC3}">
      <dgm:prSet phldrT="[Текст]" custT="1"/>
      <dgm:spPr/>
      <dgm:t>
        <a:bodyPr/>
        <a:lstStyle/>
        <a:p>
          <a:r>
            <a:rPr lang="uk-UA" sz="1400" b="1" dirty="0" smtClean="0">
              <a:latin typeface="Times New Roman" pitchFamily="18" charset="0"/>
              <a:cs typeface="Times New Roman" pitchFamily="18" charset="0"/>
            </a:rPr>
            <a:t>Технічні характеристики 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4A821DB4-B9B4-47AA-88FF-B86DC9E17C2D}" type="sibTrans" cxnId="{DCBA2AD9-0040-4E35-A0A8-AB1406AB9B2F}">
      <dgm:prSet/>
      <dgm:spPr/>
      <dgm:t>
        <a:bodyPr/>
        <a:lstStyle/>
        <a:p>
          <a:endParaRPr lang="ru-RU"/>
        </a:p>
      </dgm:t>
    </dgm:pt>
    <dgm:pt modelId="{FA5A6693-7C9F-4FED-AC9A-7FA6956D0E86}" type="parTrans" cxnId="{DCBA2AD9-0040-4E35-A0A8-AB1406AB9B2F}">
      <dgm:prSet/>
      <dgm:spPr/>
      <dgm:t>
        <a:bodyPr/>
        <a:lstStyle/>
        <a:p>
          <a:endParaRPr lang="ru-RU"/>
        </a:p>
      </dgm:t>
    </dgm:pt>
    <dgm:pt modelId="{63872A42-8640-4953-93E9-D9E5ED77F608}">
      <dgm:prSet custT="1"/>
      <dgm:spPr/>
      <dgm:t>
        <a:bodyPr/>
        <a:lstStyle/>
        <a:p>
          <a:r>
            <a:rPr lang="uk-UA" sz="1600" b="1" i="1" dirty="0" smtClean="0">
              <a:latin typeface="Times New Roman" pitchFamily="18" charset="0"/>
              <a:cs typeface="Times New Roman" pitchFamily="18" charset="0"/>
            </a:rPr>
            <a:t>Діапазон вимірювання: від -40     до    +140</a:t>
          </a:r>
          <a:r>
            <a:rPr lang="uk-UA" sz="1600" b="1" i="1" baseline="30000" dirty="0" smtClean="0">
              <a:latin typeface="Times New Roman" pitchFamily="18" charset="0"/>
              <a:cs typeface="Times New Roman" pitchFamily="18" charset="0"/>
            </a:rPr>
            <a:t>0</a:t>
          </a:r>
          <a:r>
            <a:rPr lang="uk-UA" sz="1600" b="1" i="1" dirty="0" smtClean="0">
              <a:latin typeface="Times New Roman" pitchFamily="18" charset="0"/>
              <a:cs typeface="Times New Roman" pitchFamily="18" charset="0"/>
            </a:rPr>
            <a:t>С;</a:t>
          </a:r>
          <a:endParaRPr lang="ru-RU" sz="1600" b="1" i="1" dirty="0">
            <a:latin typeface="Times New Roman" pitchFamily="18" charset="0"/>
            <a:cs typeface="Times New Roman" pitchFamily="18" charset="0"/>
          </a:endParaRPr>
        </a:p>
      </dgm:t>
    </dgm:pt>
    <dgm:pt modelId="{744C1346-8336-4C02-815B-0F36DA50E8D1}" type="parTrans" cxnId="{D783B7DC-80A8-4C00-8D3E-A74A2BD8054B}">
      <dgm:prSet/>
      <dgm:spPr/>
      <dgm:t>
        <a:bodyPr/>
        <a:lstStyle/>
        <a:p>
          <a:endParaRPr lang="ru-RU"/>
        </a:p>
      </dgm:t>
    </dgm:pt>
    <dgm:pt modelId="{1A196BFF-2AA1-4DC9-AADE-EFC4F992A361}" type="sibTrans" cxnId="{D783B7DC-80A8-4C00-8D3E-A74A2BD8054B}">
      <dgm:prSet/>
      <dgm:spPr/>
      <dgm:t>
        <a:bodyPr/>
        <a:lstStyle/>
        <a:p>
          <a:endParaRPr lang="ru-RU"/>
        </a:p>
      </dgm:t>
    </dgm:pt>
    <dgm:pt modelId="{7DE7D7DA-BF59-4DA9-A5CC-B25AD87C9062}">
      <dgm:prSet custT="1"/>
      <dgm:spPr/>
      <dgm:t>
        <a:bodyPr/>
        <a:lstStyle/>
        <a:p>
          <a:r>
            <a:rPr lang="uk-UA" sz="1600" b="1" i="1" dirty="0" smtClean="0">
              <a:latin typeface="Times New Roman" pitchFamily="18" charset="0"/>
              <a:cs typeface="Times New Roman" pitchFamily="18" charset="0"/>
            </a:rPr>
            <a:t>                                         від  -40     до    +446</a:t>
          </a:r>
          <a:r>
            <a:rPr lang="uk-UA" sz="1600" b="1" i="1" baseline="30000" dirty="0" smtClean="0">
              <a:latin typeface="Times New Roman" pitchFamily="18" charset="0"/>
              <a:cs typeface="Times New Roman" pitchFamily="18" charset="0"/>
            </a:rPr>
            <a:t>0</a:t>
          </a:r>
          <a:r>
            <a:rPr lang="en-US" sz="1600" b="1" i="1" dirty="0" smtClean="0">
              <a:latin typeface="Times New Roman" pitchFamily="18" charset="0"/>
              <a:cs typeface="Times New Roman" pitchFamily="18" charset="0"/>
            </a:rPr>
            <a:t>F</a:t>
          </a:r>
          <a:r>
            <a:rPr lang="uk-UA" sz="1600" b="1" i="1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1600" b="1" i="1" dirty="0">
            <a:latin typeface="Times New Roman" pitchFamily="18" charset="0"/>
            <a:cs typeface="Times New Roman" pitchFamily="18" charset="0"/>
          </a:endParaRPr>
        </a:p>
      </dgm:t>
    </dgm:pt>
    <dgm:pt modelId="{07C9B4CA-F74C-4C67-81B4-39AD03B2DFF4}" type="parTrans" cxnId="{8D20C5CA-B73B-4694-B90B-729F0B5924E5}">
      <dgm:prSet/>
      <dgm:spPr/>
      <dgm:t>
        <a:bodyPr/>
        <a:lstStyle/>
        <a:p>
          <a:endParaRPr lang="ru-RU"/>
        </a:p>
      </dgm:t>
    </dgm:pt>
    <dgm:pt modelId="{FBEA1A66-45FC-43C9-817F-90C09660CBEF}" type="sibTrans" cxnId="{8D20C5CA-B73B-4694-B90B-729F0B5924E5}">
      <dgm:prSet/>
      <dgm:spPr/>
      <dgm:t>
        <a:bodyPr/>
        <a:lstStyle/>
        <a:p>
          <a:endParaRPr lang="ru-RU"/>
        </a:p>
      </dgm:t>
    </dgm:pt>
    <dgm:pt modelId="{0EE43627-FB12-4B54-A1FB-62287CAFBF89}">
      <dgm:prSet phldrT="[Текст]" custT="1"/>
      <dgm:spPr/>
      <dgm:t>
        <a:bodyPr/>
        <a:lstStyle/>
        <a:p>
          <a:r>
            <a:rPr lang="uk-UA" sz="1600" b="1" i="1" dirty="0" smtClean="0">
              <a:latin typeface="Times New Roman" pitchFamily="18" charset="0"/>
              <a:cs typeface="Times New Roman" pitchFamily="18" charset="0"/>
            </a:rPr>
            <a:t>Специфічні температурні вимірювання. </a:t>
          </a:r>
          <a:endParaRPr lang="ru-RU" sz="1600" b="1" i="1" dirty="0">
            <a:latin typeface="Times New Roman" pitchFamily="18" charset="0"/>
            <a:cs typeface="Times New Roman" pitchFamily="18" charset="0"/>
          </a:endParaRPr>
        </a:p>
      </dgm:t>
    </dgm:pt>
    <dgm:pt modelId="{42A9F57D-06F3-4BB4-A7F0-7C0127CAE5A4}" type="parTrans" cxnId="{88E6E65F-0715-490A-BBF7-2C083F477BBC}">
      <dgm:prSet/>
      <dgm:spPr/>
      <dgm:t>
        <a:bodyPr/>
        <a:lstStyle/>
        <a:p>
          <a:endParaRPr lang="ru-RU"/>
        </a:p>
      </dgm:t>
    </dgm:pt>
    <dgm:pt modelId="{DADAACBA-A719-4C81-8D8E-BDB3716EAB15}" type="sibTrans" cxnId="{88E6E65F-0715-490A-BBF7-2C083F477BBC}">
      <dgm:prSet/>
      <dgm:spPr/>
      <dgm:t>
        <a:bodyPr/>
        <a:lstStyle/>
        <a:p>
          <a:endParaRPr lang="ru-RU"/>
        </a:p>
      </dgm:t>
    </dgm:pt>
    <dgm:pt modelId="{E453E616-125C-4714-AE49-1A0A516718E4}">
      <dgm:prSet phldrT="[Текст]" custT="1"/>
      <dgm:spPr/>
      <dgm:t>
        <a:bodyPr/>
        <a:lstStyle/>
        <a:p>
          <a:r>
            <a:rPr lang="uk-UA" sz="1600" b="1" i="1" dirty="0" smtClean="0">
              <a:latin typeface="Times New Roman" pitchFamily="18" charset="0"/>
              <a:cs typeface="Times New Roman" pitchFamily="18" charset="0"/>
            </a:rPr>
            <a:t>Експерименти по теплопередачі.</a:t>
          </a:r>
          <a:endParaRPr lang="ru-RU" sz="1600" b="1" i="1" dirty="0">
            <a:latin typeface="Times New Roman" pitchFamily="18" charset="0"/>
            <a:cs typeface="Times New Roman" pitchFamily="18" charset="0"/>
          </a:endParaRPr>
        </a:p>
      </dgm:t>
    </dgm:pt>
    <dgm:pt modelId="{17768915-796F-425D-8B1A-9054DC537729}" type="parTrans" cxnId="{A34D35D2-88DE-4C7F-8DB9-1ACF7632D9D6}">
      <dgm:prSet/>
      <dgm:spPr/>
      <dgm:t>
        <a:bodyPr/>
        <a:lstStyle/>
        <a:p>
          <a:endParaRPr lang="ru-RU"/>
        </a:p>
      </dgm:t>
    </dgm:pt>
    <dgm:pt modelId="{ACF134CB-9CE3-4BA1-88B1-7A2D1799A169}" type="sibTrans" cxnId="{A34D35D2-88DE-4C7F-8DB9-1ACF7632D9D6}">
      <dgm:prSet/>
      <dgm:spPr/>
      <dgm:t>
        <a:bodyPr/>
        <a:lstStyle/>
        <a:p>
          <a:endParaRPr lang="ru-RU"/>
        </a:p>
      </dgm:t>
    </dgm:pt>
    <dgm:pt modelId="{DC80C3B2-8B9C-4AA3-A0D9-4B60BC9E8ED4}">
      <dgm:prSet phldrT="[Текст]" custT="1"/>
      <dgm:spPr/>
      <dgm:t>
        <a:bodyPr/>
        <a:lstStyle/>
        <a:p>
          <a:r>
            <a:rPr lang="uk-UA" sz="1600" b="1" i="1" dirty="0" smtClean="0">
              <a:latin typeface="Times New Roman" pitchFamily="18" charset="0"/>
              <a:cs typeface="Times New Roman" pitchFamily="18" charset="0"/>
            </a:rPr>
            <a:t>Вивчення тертя і енергії.</a:t>
          </a:r>
          <a:endParaRPr lang="ru-RU" sz="1600" b="1" i="1" dirty="0">
            <a:latin typeface="Times New Roman" pitchFamily="18" charset="0"/>
            <a:cs typeface="Times New Roman" pitchFamily="18" charset="0"/>
          </a:endParaRPr>
        </a:p>
      </dgm:t>
    </dgm:pt>
    <dgm:pt modelId="{5F21C2D0-A26B-4830-80D9-4D17B32DD159}" type="parTrans" cxnId="{99E3BF39-B238-4AE3-B901-668BED998611}">
      <dgm:prSet/>
      <dgm:spPr/>
      <dgm:t>
        <a:bodyPr/>
        <a:lstStyle/>
        <a:p>
          <a:endParaRPr lang="ru-RU"/>
        </a:p>
      </dgm:t>
    </dgm:pt>
    <dgm:pt modelId="{5F77E280-8BD9-4B24-8734-43367E8AEC4E}" type="sibTrans" cxnId="{99E3BF39-B238-4AE3-B901-668BED998611}">
      <dgm:prSet/>
      <dgm:spPr/>
      <dgm:t>
        <a:bodyPr/>
        <a:lstStyle/>
        <a:p>
          <a:endParaRPr lang="ru-RU"/>
        </a:p>
      </dgm:t>
    </dgm:pt>
    <dgm:pt modelId="{BE7D7909-787C-4F9F-AB38-B18ECF032C10}" type="pres">
      <dgm:prSet presAssocID="{CFAB4004-1145-4ECF-BB6B-C37A761E9E2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4FD2AAC-F97A-4235-A2F1-484899902AEF}" type="pres">
      <dgm:prSet presAssocID="{B67BA974-4ECB-43A3-95E1-71328B2F574D}" presName="linNode" presStyleCnt="0"/>
      <dgm:spPr/>
    </dgm:pt>
    <dgm:pt modelId="{58B917F6-D15E-465A-BD12-07FCC4549674}" type="pres">
      <dgm:prSet presAssocID="{B67BA974-4ECB-43A3-95E1-71328B2F574D}" presName="parentText" presStyleLbl="node1" presStyleIdx="0" presStyleCnt="4" custScaleX="57779" custScaleY="7227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0A52F0-C768-4230-8E83-BBD0BEB1FE2C}" type="pres">
      <dgm:prSet presAssocID="{B67BA974-4ECB-43A3-95E1-71328B2F574D}" presName="descendantText" presStyleLbl="alignAccFollowNode1" presStyleIdx="0" presStyleCnt="4" custScaleX="1217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9855CD-BBBE-4796-9C41-2592F3B60841}" type="pres">
      <dgm:prSet presAssocID="{E5752A4F-C5A7-4A47-83C8-6A3BA098B623}" presName="sp" presStyleCnt="0"/>
      <dgm:spPr/>
    </dgm:pt>
    <dgm:pt modelId="{7A11F198-D1E1-435C-B148-FBE2E91B4983}" type="pres">
      <dgm:prSet presAssocID="{C1273859-BF5B-4451-AA1E-097B94C0956C}" presName="linNode" presStyleCnt="0"/>
      <dgm:spPr/>
    </dgm:pt>
    <dgm:pt modelId="{36E2C9AE-5D8B-48EC-8426-DD867F8F867E}" type="pres">
      <dgm:prSet presAssocID="{C1273859-BF5B-4451-AA1E-097B94C0956C}" presName="parentText" presStyleLbl="node1" presStyleIdx="1" presStyleCnt="4" custScaleX="61142" custScaleY="7166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43629D-155B-4DAF-BD65-A43EB0B452F2}" type="pres">
      <dgm:prSet presAssocID="{C1273859-BF5B-4451-AA1E-097B94C0956C}" presName="descendantText" presStyleLbl="alignAccFollowNode1" presStyleIdx="1" presStyleCnt="4" custScaleX="1276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36C46C-FCD6-445C-86C5-DE5548956C94}" type="pres">
      <dgm:prSet presAssocID="{517573F2-7E6C-4355-9484-D23CEC020B1C}" presName="sp" presStyleCnt="0"/>
      <dgm:spPr/>
    </dgm:pt>
    <dgm:pt modelId="{C838F3A8-A3ED-4A41-9E59-193329A0E290}" type="pres">
      <dgm:prSet presAssocID="{8180893F-C5B5-4261-A971-EF7E0E9FF2E1}" presName="linNode" presStyleCnt="0"/>
      <dgm:spPr/>
    </dgm:pt>
    <dgm:pt modelId="{7982013E-C57C-4142-A899-0F44D2512D3E}" type="pres">
      <dgm:prSet presAssocID="{8180893F-C5B5-4261-A971-EF7E0E9FF2E1}" presName="parentText" presStyleLbl="node1" presStyleIdx="2" presStyleCnt="4" custScaleX="64130" custScaleY="7513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B02431-85B0-42B8-A49A-A6FB67E9FB29}" type="pres">
      <dgm:prSet presAssocID="{8180893F-C5B5-4261-A971-EF7E0E9FF2E1}" presName="descendantText" presStyleLbl="alignAccFollowNode1" presStyleIdx="2" presStyleCnt="4" custScaleX="137005" custScaleY="873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A77DCF-BE4D-4956-B799-494EEBBC5B72}" type="pres">
      <dgm:prSet presAssocID="{63CA1F44-566E-479A-B422-B36A7352D1B3}" presName="sp" presStyleCnt="0"/>
      <dgm:spPr/>
    </dgm:pt>
    <dgm:pt modelId="{A8C13D5F-B574-40CA-BB0E-49D6DDAF1083}" type="pres">
      <dgm:prSet presAssocID="{E033F987-C450-4074-B152-0FE7FD335EC3}" presName="linNode" presStyleCnt="0"/>
      <dgm:spPr/>
    </dgm:pt>
    <dgm:pt modelId="{29F64F78-DDC8-4375-A709-D68132BC312D}" type="pres">
      <dgm:prSet presAssocID="{E033F987-C450-4074-B152-0FE7FD335EC3}" presName="parentText" presStyleLbl="node1" presStyleIdx="3" presStyleCnt="4" custScaleX="69589" custScaleY="7171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ECC858-AE62-46EC-92CB-B3FB0B0471F2}" type="pres">
      <dgm:prSet presAssocID="{E033F987-C450-4074-B152-0FE7FD335EC3}" presName="descendantText" presStyleLbl="alignAccFollowNode1" presStyleIdx="3" presStyleCnt="4" custScaleX="128386" custScaleY="777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C05FE5B-B022-46DA-A189-A9E64A4C6A11}" type="presOf" srcId="{E453E616-125C-4714-AE49-1A0A516718E4}" destId="{FFB02431-85B0-42B8-A49A-A6FB67E9FB29}" srcOrd="0" destOrd="2" presId="urn:microsoft.com/office/officeart/2005/8/layout/vList5"/>
    <dgm:cxn modelId="{DCBA2AD9-0040-4E35-A0A8-AB1406AB9B2F}" srcId="{CFAB4004-1145-4ECF-BB6B-C37A761E9E26}" destId="{E033F987-C450-4074-B152-0FE7FD335EC3}" srcOrd="3" destOrd="0" parTransId="{FA5A6693-7C9F-4FED-AC9A-7FA6956D0E86}" sibTransId="{4A821DB4-B9B4-47AA-88FF-B86DC9E17C2D}"/>
    <dgm:cxn modelId="{8D20C5CA-B73B-4694-B90B-729F0B5924E5}" srcId="{E033F987-C450-4074-B152-0FE7FD335EC3}" destId="{7DE7D7DA-BF59-4DA9-A5CC-B25AD87C9062}" srcOrd="1" destOrd="0" parTransId="{07C9B4CA-F74C-4C67-81B4-39AD03B2DFF4}" sibTransId="{FBEA1A66-45FC-43C9-817F-90C09660CBEF}"/>
    <dgm:cxn modelId="{237CF6F8-04F3-4A1F-85C8-2FE8DB7F1257}" srcId="{CFAB4004-1145-4ECF-BB6B-C37A761E9E26}" destId="{C1273859-BF5B-4451-AA1E-097B94C0956C}" srcOrd="1" destOrd="0" parTransId="{F5453A10-DD00-4C56-9057-65FCFAE974EA}" sibTransId="{517573F2-7E6C-4355-9484-D23CEC020B1C}"/>
    <dgm:cxn modelId="{1037FD54-24F6-400C-A092-BE959ECD3082}" type="presOf" srcId="{B67BA974-4ECB-43A3-95E1-71328B2F574D}" destId="{58B917F6-D15E-465A-BD12-07FCC4549674}" srcOrd="0" destOrd="0" presId="urn:microsoft.com/office/officeart/2005/8/layout/vList5"/>
    <dgm:cxn modelId="{64DD7C4D-0560-4EAF-840A-EF2343EC0401}" type="presOf" srcId="{63872A42-8640-4953-93E9-D9E5ED77F608}" destId="{FEECC858-AE62-46EC-92CB-B3FB0B0471F2}" srcOrd="0" destOrd="0" presId="urn:microsoft.com/office/officeart/2005/8/layout/vList5"/>
    <dgm:cxn modelId="{C60755A9-CCA8-40E1-8FC7-0A92A307C562}" srcId="{CFAB4004-1145-4ECF-BB6B-C37A761E9E26}" destId="{B67BA974-4ECB-43A3-95E1-71328B2F574D}" srcOrd="0" destOrd="0" parTransId="{C789D278-8506-44E1-A619-84517510125A}" sibTransId="{E5752A4F-C5A7-4A47-83C8-6A3BA098B623}"/>
    <dgm:cxn modelId="{3A9D2E3E-7CEE-4439-8C49-FDF3D821727F}" type="presOf" srcId="{DC80C3B2-8B9C-4AA3-A0D9-4B60BC9E8ED4}" destId="{FFB02431-85B0-42B8-A49A-A6FB67E9FB29}" srcOrd="0" destOrd="3" presId="urn:microsoft.com/office/officeart/2005/8/layout/vList5"/>
    <dgm:cxn modelId="{DB08BECC-0310-4F46-8CC5-7896AA45E019}" type="presOf" srcId="{0EE43627-FB12-4B54-A1FB-62287CAFBF89}" destId="{FFB02431-85B0-42B8-A49A-A6FB67E9FB29}" srcOrd="0" destOrd="1" presId="urn:microsoft.com/office/officeart/2005/8/layout/vList5"/>
    <dgm:cxn modelId="{3434CFE9-2B6E-4167-BEAE-A7109142037C}" srcId="{B67BA974-4ECB-43A3-95E1-71328B2F574D}" destId="{15D09252-EF7C-4149-9A86-85D158A2DF03}" srcOrd="0" destOrd="0" parTransId="{936A69FF-DFCD-4B33-9749-49541A57CAEA}" sibTransId="{B9690D4D-B03D-43C8-B45B-BB7EE507A0ED}"/>
    <dgm:cxn modelId="{99E3BF39-B238-4AE3-B901-668BED998611}" srcId="{8180893F-C5B5-4261-A971-EF7E0E9FF2E1}" destId="{DC80C3B2-8B9C-4AA3-A0D9-4B60BC9E8ED4}" srcOrd="3" destOrd="0" parTransId="{5F21C2D0-A26B-4830-80D9-4D17B32DD159}" sibTransId="{5F77E280-8BD9-4B24-8734-43367E8AEC4E}"/>
    <dgm:cxn modelId="{FCB4A6B8-2733-4061-B9BE-8B7D6EE38E74}" srcId="{CFAB4004-1145-4ECF-BB6B-C37A761E9E26}" destId="{8180893F-C5B5-4261-A971-EF7E0E9FF2E1}" srcOrd="2" destOrd="0" parTransId="{5BFC9EDE-D745-4A82-99D2-92031851544B}" sibTransId="{63CA1F44-566E-479A-B422-B36A7352D1B3}"/>
    <dgm:cxn modelId="{D783B7DC-80A8-4C00-8D3E-A74A2BD8054B}" srcId="{E033F987-C450-4074-B152-0FE7FD335EC3}" destId="{63872A42-8640-4953-93E9-D9E5ED77F608}" srcOrd="0" destOrd="0" parTransId="{744C1346-8336-4C02-815B-0F36DA50E8D1}" sibTransId="{1A196BFF-2AA1-4DC9-AADE-EFC4F992A361}"/>
    <dgm:cxn modelId="{2016D4BB-535C-460D-900A-5298B1055E9A}" srcId="{C1273859-BF5B-4451-AA1E-097B94C0956C}" destId="{15837F5F-1C5A-4C2F-9705-58CBA3F54610}" srcOrd="0" destOrd="0" parTransId="{30ADD78E-883E-4993-A7F3-DFA6D1C85401}" sibTransId="{F7BC8B95-AFFB-41BB-B4C1-70F14B642C28}"/>
    <dgm:cxn modelId="{A34D35D2-88DE-4C7F-8DB9-1ACF7632D9D6}" srcId="{8180893F-C5B5-4261-A971-EF7E0E9FF2E1}" destId="{E453E616-125C-4714-AE49-1A0A516718E4}" srcOrd="2" destOrd="0" parTransId="{17768915-796F-425D-8B1A-9054DC537729}" sibTransId="{ACF134CB-9CE3-4BA1-88B1-7A2D1799A169}"/>
    <dgm:cxn modelId="{88E6E65F-0715-490A-BBF7-2C083F477BBC}" srcId="{8180893F-C5B5-4261-A971-EF7E0E9FF2E1}" destId="{0EE43627-FB12-4B54-A1FB-62287CAFBF89}" srcOrd="1" destOrd="0" parTransId="{42A9F57D-06F3-4BB4-A7F0-7C0127CAE5A4}" sibTransId="{DADAACBA-A719-4C81-8D8E-BDB3716EAB15}"/>
    <dgm:cxn modelId="{BD0D3EA1-3913-4F71-BC4C-04338D511065}" type="presOf" srcId="{15837F5F-1C5A-4C2F-9705-58CBA3F54610}" destId="{5543629D-155B-4DAF-BD65-A43EB0B452F2}" srcOrd="0" destOrd="0" presId="urn:microsoft.com/office/officeart/2005/8/layout/vList5"/>
    <dgm:cxn modelId="{C1AAA53A-F416-42FF-8660-DC4ECBD3A174}" type="presOf" srcId="{CFAB4004-1145-4ECF-BB6B-C37A761E9E26}" destId="{BE7D7909-787C-4F9F-AB38-B18ECF032C10}" srcOrd="0" destOrd="0" presId="urn:microsoft.com/office/officeart/2005/8/layout/vList5"/>
    <dgm:cxn modelId="{5FEE1B66-1748-4ED8-AF5F-9CBACC646C4D}" type="presOf" srcId="{8180893F-C5B5-4261-A971-EF7E0E9FF2E1}" destId="{7982013E-C57C-4142-A899-0F44D2512D3E}" srcOrd="0" destOrd="0" presId="urn:microsoft.com/office/officeart/2005/8/layout/vList5"/>
    <dgm:cxn modelId="{DD012AEE-38F9-4CE6-9D81-CAD60623E59E}" type="presOf" srcId="{15D09252-EF7C-4149-9A86-85D158A2DF03}" destId="{AF0A52F0-C768-4230-8E83-BBD0BEB1FE2C}" srcOrd="0" destOrd="0" presId="urn:microsoft.com/office/officeart/2005/8/layout/vList5"/>
    <dgm:cxn modelId="{0717B07B-B9C1-4602-BBDC-23F1C6A2D735}" type="presOf" srcId="{E033F987-C450-4074-B152-0FE7FD335EC3}" destId="{29F64F78-DDC8-4375-A709-D68132BC312D}" srcOrd="0" destOrd="0" presId="urn:microsoft.com/office/officeart/2005/8/layout/vList5"/>
    <dgm:cxn modelId="{55F15F96-5162-4F7A-9ADD-017640F63427}" type="presOf" srcId="{C1273859-BF5B-4451-AA1E-097B94C0956C}" destId="{36E2C9AE-5D8B-48EC-8426-DD867F8F867E}" srcOrd="0" destOrd="0" presId="urn:microsoft.com/office/officeart/2005/8/layout/vList5"/>
    <dgm:cxn modelId="{6BD2C618-6499-49C9-93F7-A73338C3CEA4}" type="presOf" srcId="{1021A13D-20BE-4704-8BFB-A44B55173554}" destId="{FFB02431-85B0-42B8-A49A-A6FB67E9FB29}" srcOrd="0" destOrd="0" presId="urn:microsoft.com/office/officeart/2005/8/layout/vList5"/>
    <dgm:cxn modelId="{5B960843-7858-473D-9061-F68EEF7C0E8B}" srcId="{8180893F-C5B5-4261-A971-EF7E0E9FF2E1}" destId="{1021A13D-20BE-4704-8BFB-A44B55173554}" srcOrd="0" destOrd="0" parTransId="{200A47C1-E7AA-4763-9D2E-DBABD236E5A0}" sibTransId="{2661B378-4D7A-4597-9CA7-7281B84EDAB1}"/>
    <dgm:cxn modelId="{1A43F6DE-99DA-4010-B13E-61302F23C16E}" type="presOf" srcId="{7DE7D7DA-BF59-4DA9-A5CC-B25AD87C9062}" destId="{FEECC858-AE62-46EC-92CB-B3FB0B0471F2}" srcOrd="0" destOrd="1" presId="urn:microsoft.com/office/officeart/2005/8/layout/vList5"/>
    <dgm:cxn modelId="{0171605E-189F-4F5F-9001-692F47B85658}" type="presParOf" srcId="{BE7D7909-787C-4F9F-AB38-B18ECF032C10}" destId="{54FD2AAC-F97A-4235-A2F1-484899902AEF}" srcOrd="0" destOrd="0" presId="urn:microsoft.com/office/officeart/2005/8/layout/vList5"/>
    <dgm:cxn modelId="{1B146AE6-4897-4E8A-96BF-091F15A249E8}" type="presParOf" srcId="{54FD2AAC-F97A-4235-A2F1-484899902AEF}" destId="{58B917F6-D15E-465A-BD12-07FCC4549674}" srcOrd="0" destOrd="0" presId="urn:microsoft.com/office/officeart/2005/8/layout/vList5"/>
    <dgm:cxn modelId="{D33E353D-4412-458C-A711-1ECE66E87F8E}" type="presParOf" srcId="{54FD2AAC-F97A-4235-A2F1-484899902AEF}" destId="{AF0A52F0-C768-4230-8E83-BBD0BEB1FE2C}" srcOrd="1" destOrd="0" presId="urn:microsoft.com/office/officeart/2005/8/layout/vList5"/>
    <dgm:cxn modelId="{E38B02E7-A135-4EDB-8E27-01F34CCBA30E}" type="presParOf" srcId="{BE7D7909-787C-4F9F-AB38-B18ECF032C10}" destId="{0C9855CD-BBBE-4796-9C41-2592F3B60841}" srcOrd="1" destOrd="0" presId="urn:microsoft.com/office/officeart/2005/8/layout/vList5"/>
    <dgm:cxn modelId="{DDDF8CD2-3BF9-42CE-9579-5B5932275DFE}" type="presParOf" srcId="{BE7D7909-787C-4F9F-AB38-B18ECF032C10}" destId="{7A11F198-D1E1-435C-B148-FBE2E91B4983}" srcOrd="2" destOrd="0" presId="urn:microsoft.com/office/officeart/2005/8/layout/vList5"/>
    <dgm:cxn modelId="{8BA9BC90-B7E2-4E4D-B3D8-4404F12B61DB}" type="presParOf" srcId="{7A11F198-D1E1-435C-B148-FBE2E91B4983}" destId="{36E2C9AE-5D8B-48EC-8426-DD867F8F867E}" srcOrd="0" destOrd="0" presId="urn:microsoft.com/office/officeart/2005/8/layout/vList5"/>
    <dgm:cxn modelId="{67715490-375A-41B4-9C62-08813E9A1C59}" type="presParOf" srcId="{7A11F198-D1E1-435C-B148-FBE2E91B4983}" destId="{5543629D-155B-4DAF-BD65-A43EB0B452F2}" srcOrd="1" destOrd="0" presId="urn:microsoft.com/office/officeart/2005/8/layout/vList5"/>
    <dgm:cxn modelId="{34B104FD-3F38-4622-B03B-58F507C005B7}" type="presParOf" srcId="{BE7D7909-787C-4F9F-AB38-B18ECF032C10}" destId="{1A36C46C-FCD6-445C-86C5-DE5548956C94}" srcOrd="3" destOrd="0" presId="urn:microsoft.com/office/officeart/2005/8/layout/vList5"/>
    <dgm:cxn modelId="{2ADCA3E0-21EF-449B-B92C-83986AF224FD}" type="presParOf" srcId="{BE7D7909-787C-4F9F-AB38-B18ECF032C10}" destId="{C838F3A8-A3ED-4A41-9E59-193329A0E290}" srcOrd="4" destOrd="0" presId="urn:microsoft.com/office/officeart/2005/8/layout/vList5"/>
    <dgm:cxn modelId="{BC82CE93-1DED-4111-B6A8-0474DC1689C7}" type="presParOf" srcId="{C838F3A8-A3ED-4A41-9E59-193329A0E290}" destId="{7982013E-C57C-4142-A899-0F44D2512D3E}" srcOrd="0" destOrd="0" presId="urn:microsoft.com/office/officeart/2005/8/layout/vList5"/>
    <dgm:cxn modelId="{DCE56739-A022-4ECB-8BF1-70D2DC467784}" type="presParOf" srcId="{C838F3A8-A3ED-4A41-9E59-193329A0E290}" destId="{FFB02431-85B0-42B8-A49A-A6FB67E9FB29}" srcOrd="1" destOrd="0" presId="urn:microsoft.com/office/officeart/2005/8/layout/vList5"/>
    <dgm:cxn modelId="{BD21DC29-313D-481C-8D59-EAFB5103C42A}" type="presParOf" srcId="{BE7D7909-787C-4F9F-AB38-B18ECF032C10}" destId="{13A77DCF-BE4D-4956-B799-494EEBBC5B72}" srcOrd="5" destOrd="0" presId="urn:microsoft.com/office/officeart/2005/8/layout/vList5"/>
    <dgm:cxn modelId="{64111912-7662-4244-B073-2F9E43C069B0}" type="presParOf" srcId="{BE7D7909-787C-4F9F-AB38-B18ECF032C10}" destId="{A8C13D5F-B574-40CA-BB0E-49D6DDAF1083}" srcOrd="6" destOrd="0" presId="urn:microsoft.com/office/officeart/2005/8/layout/vList5"/>
    <dgm:cxn modelId="{E54E4BEC-A94C-4560-9F4C-FF02A454DE86}" type="presParOf" srcId="{A8C13D5F-B574-40CA-BB0E-49D6DDAF1083}" destId="{29F64F78-DDC8-4375-A709-D68132BC312D}" srcOrd="0" destOrd="0" presId="urn:microsoft.com/office/officeart/2005/8/layout/vList5"/>
    <dgm:cxn modelId="{68694F3E-4CF3-4BB2-A848-AD586816B88D}" type="presParOf" srcId="{A8C13D5F-B574-40CA-BB0E-49D6DDAF1083}" destId="{FEECC858-AE62-46EC-92CB-B3FB0B0471F2}" srcOrd="1" destOrd="0" presId="urn:microsoft.com/office/officeart/2005/8/layout/vList5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FAB4004-1145-4ECF-BB6B-C37A761E9E26}" type="doc">
      <dgm:prSet loTypeId="urn:microsoft.com/office/officeart/2005/8/layout/list1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67BA974-4ECB-43A3-95E1-71328B2F574D}">
      <dgm:prSet phldrT="[Текст]" custT="1"/>
      <dgm:spPr/>
      <dgm:t>
        <a:bodyPr/>
        <a:lstStyle/>
        <a:p>
          <a:r>
            <a:rPr lang="uk-UA" sz="1400" b="1" i="0" dirty="0" smtClean="0">
              <a:latin typeface="Times New Roman" pitchFamily="18" charset="0"/>
              <a:cs typeface="Times New Roman" pitchFamily="18" charset="0"/>
            </a:rPr>
            <a:t>Датчик</a:t>
          </a:r>
          <a:endParaRPr lang="ru-RU" sz="1400" b="1" i="0" dirty="0">
            <a:latin typeface="Times New Roman" pitchFamily="18" charset="0"/>
            <a:cs typeface="Times New Roman" pitchFamily="18" charset="0"/>
          </a:endParaRPr>
        </a:p>
      </dgm:t>
    </dgm:pt>
    <dgm:pt modelId="{C789D278-8506-44E1-A619-84517510125A}" type="parTrans" cxnId="{C60755A9-CCA8-40E1-8FC7-0A92A307C562}">
      <dgm:prSet/>
      <dgm:spPr/>
      <dgm:t>
        <a:bodyPr/>
        <a:lstStyle/>
        <a:p>
          <a:endParaRPr lang="ru-RU"/>
        </a:p>
      </dgm:t>
    </dgm:pt>
    <dgm:pt modelId="{E5752A4F-C5A7-4A47-83C8-6A3BA098B623}" type="sibTrans" cxnId="{C60755A9-CCA8-40E1-8FC7-0A92A307C562}">
      <dgm:prSet/>
      <dgm:spPr/>
      <dgm:t>
        <a:bodyPr/>
        <a:lstStyle/>
        <a:p>
          <a:endParaRPr lang="ru-RU"/>
        </a:p>
      </dgm:t>
    </dgm:pt>
    <dgm:pt modelId="{15D09252-EF7C-4149-9A86-85D158A2DF03}">
      <dgm:prSet phldrT="[Текст]" custT="1"/>
      <dgm:spPr/>
      <dgm:t>
        <a:bodyPr/>
        <a:lstStyle/>
        <a:p>
          <a:r>
            <a:rPr lang="uk-UA" sz="1600" b="1" i="1" dirty="0" smtClean="0">
              <a:latin typeface="Times New Roman" pitchFamily="18" charset="0"/>
              <a:cs typeface="Times New Roman" pitchFamily="18" charset="0"/>
            </a:rPr>
            <a:t>Простий</a:t>
          </a:r>
          <a:r>
            <a:rPr lang="uk-UA" sz="1600" b="1" i="1" baseline="0" dirty="0" smtClean="0">
              <a:latin typeface="Times New Roman" pitchFamily="18" charset="0"/>
              <a:cs typeface="Times New Roman" pitchFamily="18" charset="0"/>
            </a:rPr>
            <a:t> і надійний датчик з нержавіючої сталі, покритий ізоляційним матеріалом, що надійно захищає від пошкоджень. </a:t>
          </a:r>
          <a:endParaRPr lang="ru-RU" sz="1600" b="1" i="1" dirty="0">
            <a:latin typeface="Times New Roman" pitchFamily="18" charset="0"/>
            <a:cs typeface="Times New Roman" pitchFamily="18" charset="0"/>
          </a:endParaRPr>
        </a:p>
      </dgm:t>
    </dgm:pt>
    <dgm:pt modelId="{936A69FF-DFCD-4B33-9749-49541A57CAEA}" type="parTrans" cxnId="{3434CFE9-2B6E-4167-BEAE-A7109142037C}">
      <dgm:prSet/>
      <dgm:spPr/>
      <dgm:t>
        <a:bodyPr/>
        <a:lstStyle/>
        <a:p>
          <a:endParaRPr lang="ru-RU"/>
        </a:p>
      </dgm:t>
    </dgm:pt>
    <dgm:pt modelId="{B9690D4D-B03D-43C8-B45B-BB7EE507A0ED}" type="sibTrans" cxnId="{3434CFE9-2B6E-4167-BEAE-A7109142037C}">
      <dgm:prSet/>
      <dgm:spPr/>
      <dgm:t>
        <a:bodyPr/>
        <a:lstStyle/>
        <a:p>
          <a:endParaRPr lang="ru-RU"/>
        </a:p>
      </dgm:t>
    </dgm:pt>
    <dgm:pt modelId="{C1273859-BF5B-4451-AA1E-097B94C0956C}">
      <dgm:prSet phldrT="[Текст]" custT="1"/>
      <dgm:spPr/>
      <dgm:t>
        <a:bodyPr/>
        <a:lstStyle/>
        <a:p>
          <a:r>
            <a:rPr lang="uk-UA" sz="1400" b="1" dirty="0" smtClean="0">
              <a:latin typeface="Times New Roman" pitchFamily="18" charset="0"/>
              <a:cs typeface="Times New Roman" pitchFamily="18" charset="0"/>
            </a:rPr>
            <a:t>Сфера застосування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F5453A10-DD00-4C56-9057-65FCFAE974EA}" type="parTrans" cxnId="{237CF6F8-04F3-4A1F-85C8-2FE8DB7F1257}">
      <dgm:prSet/>
      <dgm:spPr/>
      <dgm:t>
        <a:bodyPr/>
        <a:lstStyle/>
        <a:p>
          <a:endParaRPr lang="ru-RU"/>
        </a:p>
      </dgm:t>
    </dgm:pt>
    <dgm:pt modelId="{517573F2-7E6C-4355-9484-D23CEC020B1C}" type="sibTrans" cxnId="{237CF6F8-04F3-4A1F-85C8-2FE8DB7F1257}">
      <dgm:prSet/>
      <dgm:spPr/>
      <dgm:t>
        <a:bodyPr/>
        <a:lstStyle/>
        <a:p>
          <a:endParaRPr lang="ru-RU"/>
        </a:p>
      </dgm:t>
    </dgm:pt>
    <dgm:pt modelId="{15837F5F-1C5A-4C2F-9705-58CBA3F54610}">
      <dgm:prSet phldrT="[Текст]" custT="1"/>
      <dgm:spPr/>
      <dgm:t>
        <a:bodyPr/>
        <a:lstStyle/>
        <a:p>
          <a:r>
            <a:rPr lang="uk-UA" sz="1600" b="1" i="1" dirty="0" smtClean="0">
              <a:latin typeface="Times New Roman" pitchFamily="18" charset="0"/>
              <a:cs typeface="Times New Roman" pitchFamily="18" charset="0"/>
            </a:rPr>
            <a:t>Завдяки широкому діапазону вимірювань, датчик можна використовувати для вимірювання температури води і розчинів.</a:t>
          </a:r>
          <a:endParaRPr lang="ru-RU" sz="1600" b="1" i="1" dirty="0">
            <a:latin typeface="Times New Roman" pitchFamily="18" charset="0"/>
            <a:cs typeface="Times New Roman" pitchFamily="18" charset="0"/>
          </a:endParaRPr>
        </a:p>
      </dgm:t>
    </dgm:pt>
    <dgm:pt modelId="{30ADD78E-883E-4993-A7F3-DFA6D1C85401}" type="parTrans" cxnId="{2016D4BB-535C-460D-900A-5298B1055E9A}">
      <dgm:prSet/>
      <dgm:spPr/>
      <dgm:t>
        <a:bodyPr/>
        <a:lstStyle/>
        <a:p>
          <a:endParaRPr lang="ru-RU"/>
        </a:p>
      </dgm:t>
    </dgm:pt>
    <dgm:pt modelId="{F7BC8B95-AFFB-41BB-B4C1-70F14B642C28}" type="sibTrans" cxnId="{2016D4BB-535C-460D-900A-5298B1055E9A}">
      <dgm:prSet/>
      <dgm:spPr/>
      <dgm:t>
        <a:bodyPr/>
        <a:lstStyle/>
        <a:p>
          <a:endParaRPr lang="ru-RU"/>
        </a:p>
      </dgm:t>
    </dgm:pt>
    <dgm:pt modelId="{8180893F-C5B5-4261-A971-EF7E0E9FF2E1}">
      <dgm:prSet phldrT="[Текст]" custT="1"/>
      <dgm:spPr/>
      <dgm:t>
        <a:bodyPr/>
        <a:lstStyle/>
        <a:p>
          <a:r>
            <a:rPr lang="uk-UA" sz="1400" b="1" dirty="0" smtClean="0">
              <a:latin typeface="Times New Roman" pitchFamily="18" charset="0"/>
              <a:cs typeface="Times New Roman" pitchFamily="18" charset="0"/>
            </a:rPr>
            <a:t>Типові експерименти 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5BFC9EDE-D745-4A82-99D2-92031851544B}" type="parTrans" cxnId="{FCB4A6B8-2733-4061-B9BE-8B7D6EE38E74}">
      <dgm:prSet/>
      <dgm:spPr/>
      <dgm:t>
        <a:bodyPr/>
        <a:lstStyle/>
        <a:p>
          <a:endParaRPr lang="ru-RU"/>
        </a:p>
      </dgm:t>
    </dgm:pt>
    <dgm:pt modelId="{63CA1F44-566E-479A-B422-B36A7352D1B3}" type="sibTrans" cxnId="{FCB4A6B8-2733-4061-B9BE-8B7D6EE38E74}">
      <dgm:prSet/>
      <dgm:spPr/>
      <dgm:t>
        <a:bodyPr/>
        <a:lstStyle/>
        <a:p>
          <a:endParaRPr lang="ru-RU"/>
        </a:p>
      </dgm:t>
    </dgm:pt>
    <dgm:pt modelId="{1021A13D-20BE-4704-8BFB-A44B55173554}">
      <dgm:prSet phldrT="[Текст]" custT="1"/>
      <dgm:spPr/>
      <dgm:t>
        <a:bodyPr/>
        <a:lstStyle/>
        <a:p>
          <a:r>
            <a:rPr lang="uk-UA" sz="1600" b="1" i="1" dirty="0" smtClean="0">
              <a:latin typeface="Times New Roman" pitchFamily="18" charset="0"/>
              <a:cs typeface="Times New Roman" pitchFamily="18" charset="0"/>
            </a:rPr>
            <a:t>Експерименти по визначенню питомої теплоємності.</a:t>
          </a:r>
          <a:endParaRPr lang="ru-RU" sz="1600" b="1" i="1" dirty="0">
            <a:latin typeface="Times New Roman" pitchFamily="18" charset="0"/>
            <a:cs typeface="Times New Roman" pitchFamily="18" charset="0"/>
          </a:endParaRPr>
        </a:p>
      </dgm:t>
    </dgm:pt>
    <dgm:pt modelId="{200A47C1-E7AA-4763-9D2E-DBABD236E5A0}" type="parTrans" cxnId="{5B960843-7858-473D-9061-F68EEF7C0E8B}">
      <dgm:prSet/>
      <dgm:spPr/>
      <dgm:t>
        <a:bodyPr/>
        <a:lstStyle/>
        <a:p>
          <a:endParaRPr lang="ru-RU"/>
        </a:p>
      </dgm:t>
    </dgm:pt>
    <dgm:pt modelId="{2661B378-4D7A-4597-9CA7-7281B84EDAB1}" type="sibTrans" cxnId="{5B960843-7858-473D-9061-F68EEF7C0E8B}">
      <dgm:prSet/>
      <dgm:spPr/>
      <dgm:t>
        <a:bodyPr/>
        <a:lstStyle/>
        <a:p>
          <a:endParaRPr lang="ru-RU"/>
        </a:p>
      </dgm:t>
    </dgm:pt>
    <dgm:pt modelId="{E033F987-C450-4074-B152-0FE7FD335EC3}">
      <dgm:prSet phldrT="[Текст]" custT="1"/>
      <dgm:spPr/>
      <dgm:t>
        <a:bodyPr/>
        <a:lstStyle/>
        <a:p>
          <a:r>
            <a:rPr lang="uk-UA" sz="1400" b="1" dirty="0" smtClean="0">
              <a:latin typeface="Times New Roman" pitchFamily="18" charset="0"/>
              <a:cs typeface="Times New Roman" pitchFamily="18" charset="0"/>
            </a:rPr>
            <a:t>Технічні характеристики 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4A821DB4-B9B4-47AA-88FF-B86DC9E17C2D}" type="sibTrans" cxnId="{DCBA2AD9-0040-4E35-A0A8-AB1406AB9B2F}">
      <dgm:prSet/>
      <dgm:spPr/>
      <dgm:t>
        <a:bodyPr/>
        <a:lstStyle/>
        <a:p>
          <a:endParaRPr lang="ru-RU"/>
        </a:p>
      </dgm:t>
    </dgm:pt>
    <dgm:pt modelId="{FA5A6693-7C9F-4FED-AC9A-7FA6956D0E86}" type="parTrans" cxnId="{DCBA2AD9-0040-4E35-A0A8-AB1406AB9B2F}">
      <dgm:prSet/>
      <dgm:spPr/>
      <dgm:t>
        <a:bodyPr/>
        <a:lstStyle/>
        <a:p>
          <a:endParaRPr lang="ru-RU"/>
        </a:p>
      </dgm:t>
    </dgm:pt>
    <dgm:pt modelId="{63872A42-8640-4953-93E9-D9E5ED77F608}">
      <dgm:prSet custT="1"/>
      <dgm:spPr/>
      <dgm:t>
        <a:bodyPr/>
        <a:lstStyle/>
        <a:p>
          <a:r>
            <a:rPr lang="uk-UA" sz="1600" b="1" i="1" dirty="0" smtClean="0">
              <a:latin typeface="Times New Roman" pitchFamily="18" charset="0"/>
              <a:cs typeface="Times New Roman" pitchFamily="18" charset="0"/>
            </a:rPr>
            <a:t>Діапазон вимірювання: від -40     до    +140</a:t>
          </a:r>
          <a:r>
            <a:rPr lang="uk-UA" sz="1600" b="1" i="1" baseline="30000" dirty="0" smtClean="0">
              <a:latin typeface="Times New Roman" pitchFamily="18" charset="0"/>
              <a:cs typeface="Times New Roman" pitchFamily="18" charset="0"/>
            </a:rPr>
            <a:t>0</a:t>
          </a:r>
          <a:r>
            <a:rPr lang="uk-UA" sz="1600" b="1" i="1" dirty="0" smtClean="0">
              <a:latin typeface="Times New Roman" pitchFamily="18" charset="0"/>
              <a:cs typeface="Times New Roman" pitchFamily="18" charset="0"/>
            </a:rPr>
            <a:t>С;</a:t>
          </a:r>
          <a:endParaRPr lang="ru-RU" sz="1600" b="1" i="1" dirty="0">
            <a:latin typeface="Times New Roman" pitchFamily="18" charset="0"/>
            <a:cs typeface="Times New Roman" pitchFamily="18" charset="0"/>
          </a:endParaRPr>
        </a:p>
      </dgm:t>
    </dgm:pt>
    <dgm:pt modelId="{744C1346-8336-4C02-815B-0F36DA50E8D1}" type="parTrans" cxnId="{D783B7DC-80A8-4C00-8D3E-A74A2BD8054B}">
      <dgm:prSet/>
      <dgm:spPr/>
      <dgm:t>
        <a:bodyPr/>
        <a:lstStyle/>
        <a:p>
          <a:endParaRPr lang="ru-RU"/>
        </a:p>
      </dgm:t>
    </dgm:pt>
    <dgm:pt modelId="{1A196BFF-2AA1-4DC9-AADE-EFC4F992A361}" type="sibTrans" cxnId="{D783B7DC-80A8-4C00-8D3E-A74A2BD8054B}">
      <dgm:prSet/>
      <dgm:spPr/>
      <dgm:t>
        <a:bodyPr/>
        <a:lstStyle/>
        <a:p>
          <a:endParaRPr lang="ru-RU"/>
        </a:p>
      </dgm:t>
    </dgm:pt>
    <dgm:pt modelId="{7DE7D7DA-BF59-4DA9-A5CC-B25AD87C9062}">
      <dgm:prSet custT="1"/>
      <dgm:spPr/>
      <dgm:t>
        <a:bodyPr/>
        <a:lstStyle/>
        <a:p>
          <a:r>
            <a:rPr lang="uk-UA" sz="1600" b="1" i="1" dirty="0" smtClean="0">
              <a:latin typeface="Times New Roman" pitchFamily="18" charset="0"/>
              <a:cs typeface="Times New Roman" pitchFamily="18" charset="0"/>
            </a:rPr>
            <a:t>                                         від  -40     до    +446</a:t>
          </a:r>
          <a:r>
            <a:rPr lang="uk-UA" sz="1600" b="1" i="1" baseline="30000" dirty="0" smtClean="0">
              <a:latin typeface="Times New Roman" pitchFamily="18" charset="0"/>
              <a:cs typeface="Times New Roman" pitchFamily="18" charset="0"/>
            </a:rPr>
            <a:t>0</a:t>
          </a:r>
          <a:r>
            <a:rPr lang="en-US" sz="1600" b="1" i="1" dirty="0" smtClean="0">
              <a:latin typeface="Times New Roman" pitchFamily="18" charset="0"/>
              <a:cs typeface="Times New Roman" pitchFamily="18" charset="0"/>
            </a:rPr>
            <a:t>F</a:t>
          </a:r>
          <a:r>
            <a:rPr lang="uk-UA" sz="1600" b="1" i="1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1600" b="1" i="1" dirty="0">
            <a:latin typeface="Times New Roman" pitchFamily="18" charset="0"/>
            <a:cs typeface="Times New Roman" pitchFamily="18" charset="0"/>
          </a:endParaRPr>
        </a:p>
      </dgm:t>
    </dgm:pt>
    <dgm:pt modelId="{07C9B4CA-F74C-4C67-81B4-39AD03B2DFF4}" type="parTrans" cxnId="{8D20C5CA-B73B-4694-B90B-729F0B5924E5}">
      <dgm:prSet/>
      <dgm:spPr/>
      <dgm:t>
        <a:bodyPr/>
        <a:lstStyle/>
        <a:p>
          <a:endParaRPr lang="ru-RU"/>
        </a:p>
      </dgm:t>
    </dgm:pt>
    <dgm:pt modelId="{FBEA1A66-45FC-43C9-817F-90C09660CBEF}" type="sibTrans" cxnId="{8D20C5CA-B73B-4694-B90B-729F0B5924E5}">
      <dgm:prSet/>
      <dgm:spPr/>
      <dgm:t>
        <a:bodyPr/>
        <a:lstStyle/>
        <a:p>
          <a:endParaRPr lang="ru-RU"/>
        </a:p>
      </dgm:t>
    </dgm:pt>
    <dgm:pt modelId="{0EE43627-FB12-4B54-A1FB-62287CAFBF89}">
      <dgm:prSet phldrT="[Текст]" custT="1"/>
      <dgm:spPr/>
      <dgm:t>
        <a:bodyPr/>
        <a:lstStyle/>
        <a:p>
          <a:r>
            <a:rPr lang="uk-UA" sz="1600" b="1" i="1" dirty="0" smtClean="0">
              <a:latin typeface="Times New Roman" pitchFamily="18" charset="0"/>
              <a:cs typeface="Times New Roman" pitchFamily="18" charset="0"/>
            </a:rPr>
            <a:t>Вимірювання температур замерзання і кипіння.</a:t>
          </a:r>
          <a:endParaRPr lang="ru-RU" sz="1600" b="1" i="1" dirty="0">
            <a:latin typeface="Times New Roman" pitchFamily="18" charset="0"/>
            <a:cs typeface="Times New Roman" pitchFamily="18" charset="0"/>
          </a:endParaRPr>
        </a:p>
      </dgm:t>
    </dgm:pt>
    <dgm:pt modelId="{42A9F57D-06F3-4BB4-A7F0-7C0127CAE5A4}" type="parTrans" cxnId="{88E6E65F-0715-490A-BBF7-2C083F477BBC}">
      <dgm:prSet/>
      <dgm:spPr/>
      <dgm:t>
        <a:bodyPr/>
        <a:lstStyle/>
        <a:p>
          <a:endParaRPr lang="ru-RU"/>
        </a:p>
      </dgm:t>
    </dgm:pt>
    <dgm:pt modelId="{DADAACBA-A719-4C81-8D8E-BDB3716EAB15}" type="sibTrans" cxnId="{88E6E65F-0715-490A-BBF7-2C083F477BBC}">
      <dgm:prSet/>
      <dgm:spPr/>
      <dgm:t>
        <a:bodyPr/>
        <a:lstStyle/>
        <a:p>
          <a:endParaRPr lang="ru-RU"/>
        </a:p>
      </dgm:t>
    </dgm:pt>
    <dgm:pt modelId="{DC80C3B2-8B9C-4AA3-A0D9-4B60BC9E8ED4}">
      <dgm:prSet phldrT="[Текст]" custT="1"/>
      <dgm:spPr/>
      <dgm:t>
        <a:bodyPr/>
        <a:lstStyle/>
        <a:p>
          <a:r>
            <a:rPr lang="uk-UA" sz="1600" b="1" i="1" dirty="0" smtClean="0">
              <a:latin typeface="Times New Roman" pitchFamily="18" charset="0"/>
              <a:cs typeface="Times New Roman" pitchFamily="18" charset="0"/>
            </a:rPr>
            <a:t>Вивчення ендотермічних і екзотермічних реакцій.</a:t>
          </a:r>
          <a:endParaRPr lang="ru-RU" sz="1600" b="1" i="1" dirty="0">
            <a:latin typeface="Times New Roman" pitchFamily="18" charset="0"/>
            <a:cs typeface="Times New Roman" pitchFamily="18" charset="0"/>
          </a:endParaRPr>
        </a:p>
      </dgm:t>
    </dgm:pt>
    <dgm:pt modelId="{5F21C2D0-A26B-4830-80D9-4D17B32DD159}" type="parTrans" cxnId="{99E3BF39-B238-4AE3-B901-668BED998611}">
      <dgm:prSet/>
      <dgm:spPr/>
      <dgm:t>
        <a:bodyPr/>
        <a:lstStyle/>
        <a:p>
          <a:endParaRPr lang="ru-RU"/>
        </a:p>
      </dgm:t>
    </dgm:pt>
    <dgm:pt modelId="{5F77E280-8BD9-4B24-8734-43367E8AEC4E}" type="sibTrans" cxnId="{99E3BF39-B238-4AE3-B901-668BED998611}">
      <dgm:prSet/>
      <dgm:spPr/>
      <dgm:t>
        <a:bodyPr/>
        <a:lstStyle/>
        <a:p>
          <a:endParaRPr lang="ru-RU"/>
        </a:p>
      </dgm:t>
    </dgm:pt>
    <dgm:pt modelId="{6352EE35-D77A-484F-9DDF-FB356955653B}">
      <dgm:prSet phldrT="[Текст]" custT="1"/>
      <dgm:spPr/>
      <dgm:t>
        <a:bodyPr/>
        <a:lstStyle/>
        <a:p>
          <a:endParaRPr lang="ru-RU" sz="1600" b="1" i="1" dirty="0">
            <a:latin typeface="Times New Roman" pitchFamily="18" charset="0"/>
            <a:cs typeface="Times New Roman" pitchFamily="18" charset="0"/>
          </a:endParaRPr>
        </a:p>
      </dgm:t>
    </dgm:pt>
    <dgm:pt modelId="{004785AE-0D88-4FA1-B01A-2A39F768193A}" type="parTrans" cxnId="{A140035A-3FE8-4140-95D1-D1129FB3EF89}">
      <dgm:prSet/>
      <dgm:spPr/>
    </dgm:pt>
    <dgm:pt modelId="{C90FD125-9813-4B9E-870E-BB91D919A17F}" type="sibTrans" cxnId="{A140035A-3FE8-4140-95D1-D1129FB3EF89}">
      <dgm:prSet/>
      <dgm:spPr/>
    </dgm:pt>
    <dgm:pt modelId="{6AD21504-4BA8-4CD7-A9BA-65E555CFB8D3}" type="pres">
      <dgm:prSet presAssocID="{CFAB4004-1145-4ECF-BB6B-C37A761E9E2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25F6ACE-E9A6-406A-8D23-306D5D094CBD}" type="pres">
      <dgm:prSet presAssocID="{B67BA974-4ECB-43A3-95E1-71328B2F574D}" presName="parentLin" presStyleCnt="0"/>
      <dgm:spPr/>
    </dgm:pt>
    <dgm:pt modelId="{C0F1727A-F4AA-4C47-A78E-8A695B6FD787}" type="pres">
      <dgm:prSet presAssocID="{B67BA974-4ECB-43A3-95E1-71328B2F574D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B8C00EAD-0214-4D11-BD20-0E95324A552D}" type="pres">
      <dgm:prSet presAssocID="{B67BA974-4ECB-43A3-95E1-71328B2F574D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2AEE5B-0202-4DBB-8553-C10E76E81EAD}" type="pres">
      <dgm:prSet presAssocID="{B67BA974-4ECB-43A3-95E1-71328B2F574D}" presName="negativeSpace" presStyleCnt="0"/>
      <dgm:spPr/>
    </dgm:pt>
    <dgm:pt modelId="{1748F061-B9A3-41BF-A865-3DB8E7412577}" type="pres">
      <dgm:prSet presAssocID="{B67BA974-4ECB-43A3-95E1-71328B2F574D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927E85-4009-404E-9933-ECD52CB3DAC9}" type="pres">
      <dgm:prSet presAssocID="{E5752A4F-C5A7-4A47-83C8-6A3BA098B623}" presName="spaceBetweenRectangles" presStyleCnt="0"/>
      <dgm:spPr/>
    </dgm:pt>
    <dgm:pt modelId="{4D60B6C5-CDDA-4602-9CC6-5796C121F8F5}" type="pres">
      <dgm:prSet presAssocID="{C1273859-BF5B-4451-AA1E-097B94C0956C}" presName="parentLin" presStyleCnt="0"/>
      <dgm:spPr/>
    </dgm:pt>
    <dgm:pt modelId="{5C6CA30D-855B-451B-B4FA-E1FC6857D4BB}" type="pres">
      <dgm:prSet presAssocID="{C1273859-BF5B-4451-AA1E-097B94C0956C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8F61B59D-7B6B-463E-B9B7-8118A4A7C356}" type="pres">
      <dgm:prSet presAssocID="{C1273859-BF5B-4451-AA1E-097B94C0956C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440DBF-AC3D-412F-8828-6C9E40218885}" type="pres">
      <dgm:prSet presAssocID="{C1273859-BF5B-4451-AA1E-097B94C0956C}" presName="negativeSpace" presStyleCnt="0"/>
      <dgm:spPr/>
    </dgm:pt>
    <dgm:pt modelId="{FDE2C6AB-97DF-4273-953F-608C11026167}" type="pres">
      <dgm:prSet presAssocID="{C1273859-BF5B-4451-AA1E-097B94C0956C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A290FB-8A08-4DFA-8BF8-214F70C91EB1}" type="pres">
      <dgm:prSet presAssocID="{517573F2-7E6C-4355-9484-D23CEC020B1C}" presName="spaceBetweenRectangles" presStyleCnt="0"/>
      <dgm:spPr/>
    </dgm:pt>
    <dgm:pt modelId="{2E57C931-7F8F-417A-8819-C2EFDD2D9196}" type="pres">
      <dgm:prSet presAssocID="{8180893F-C5B5-4261-A971-EF7E0E9FF2E1}" presName="parentLin" presStyleCnt="0"/>
      <dgm:spPr/>
    </dgm:pt>
    <dgm:pt modelId="{EF699ABE-CA79-4878-8C8F-37791E791F4C}" type="pres">
      <dgm:prSet presAssocID="{8180893F-C5B5-4261-A971-EF7E0E9FF2E1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24E1CDC0-A84C-47D5-94EB-2587610E62E7}" type="pres">
      <dgm:prSet presAssocID="{8180893F-C5B5-4261-A971-EF7E0E9FF2E1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C1E300-6BB0-451F-A4F1-AC5C7373BB75}" type="pres">
      <dgm:prSet presAssocID="{8180893F-C5B5-4261-A971-EF7E0E9FF2E1}" presName="negativeSpace" presStyleCnt="0"/>
      <dgm:spPr/>
    </dgm:pt>
    <dgm:pt modelId="{48F56072-AA9A-4E17-A768-8FE9269C1D5C}" type="pres">
      <dgm:prSet presAssocID="{8180893F-C5B5-4261-A971-EF7E0E9FF2E1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921AD2-03BE-45C2-86AD-2649DC5D5CAF}" type="pres">
      <dgm:prSet presAssocID="{63CA1F44-566E-479A-B422-B36A7352D1B3}" presName="spaceBetweenRectangles" presStyleCnt="0"/>
      <dgm:spPr/>
    </dgm:pt>
    <dgm:pt modelId="{A3ADAC6A-92BB-444B-B90A-72C155536BB7}" type="pres">
      <dgm:prSet presAssocID="{E033F987-C450-4074-B152-0FE7FD335EC3}" presName="parentLin" presStyleCnt="0"/>
      <dgm:spPr/>
    </dgm:pt>
    <dgm:pt modelId="{79B08EA7-18E2-4791-9C98-320F85D51963}" type="pres">
      <dgm:prSet presAssocID="{E033F987-C450-4074-B152-0FE7FD335EC3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D10DC018-94D6-45B9-AD96-923690148D21}" type="pres">
      <dgm:prSet presAssocID="{E033F987-C450-4074-B152-0FE7FD335EC3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005BCF-25B6-47CE-A745-440E65386B4D}" type="pres">
      <dgm:prSet presAssocID="{E033F987-C450-4074-B152-0FE7FD335EC3}" presName="negativeSpace" presStyleCnt="0"/>
      <dgm:spPr/>
    </dgm:pt>
    <dgm:pt modelId="{FEFAD131-9971-4C9A-A69C-7AFBDD381B89}" type="pres">
      <dgm:prSet presAssocID="{E033F987-C450-4074-B152-0FE7FD335EC3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37CF6F8-04F3-4A1F-85C8-2FE8DB7F1257}" srcId="{CFAB4004-1145-4ECF-BB6B-C37A761E9E26}" destId="{C1273859-BF5B-4451-AA1E-097B94C0956C}" srcOrd="1" destOrd="0" parTransId="{F5453A10-DD00-4C56-9057-65FCFAE974EA}" sibTransId="{517573F2-7E6C-4355-9484-D23CEC020B1C}"/>
    <dgm:cxn modelId="{DD55CBE3-655A-435C-A109-B9A6A8480070}" type="presOf" srcId="{C1273859-BF5B-4451-AA1E-097B94C0956C}" destId="{8F61B59D-7B6B-463E-B9B7-8118A4A7C356}" srcOrd="1" destOrd="0" presId="urn:microsoft.com/office/officeart/2005/8/layout/list1"/>
    <dgm:cxn modelId="{C87AC55C-F250-4159-88D2-D8C60898F71B}" type="presOf" srcId="{6352EE35-D77A-484F-9DDF-FB356955653B}" destId="{FDE2C6AB-97DF-4273-953F-608C11026167}" srcOrd="0" destOrd="0" presId="urn:microsoft.com/office/officeart/2005/8/layout/list1"/>
    <dgm:cxn modelId="{2016D4BB-535C-460D-900A-5298B1055E9A}" srcId="{C1273859-BF5B-4451-AA1E-097B94C0956C}" destId="{15837F5F-1C5A-4C2F-9705-58CBA3F54610}" srcOrd="1" destOrd="0" parTransId="{30ADD78E-883E-4993-A7F3-DFA6D1C85401}" sibTransId="{F7BC8B95-AFFB-41BB-B4C1-70F14B642C28}"/>
    <dgm:cxn modelId="{FCB4A6B8-2733-4061-B9BE-8B7D6EE38E74}" srcId="{CFAB4004-1145-4ECF-BB6B-C37A761E9E26}" destId="{8180893F-C5B5-4261-A971-EF7E0E9FF2E1}" srcOrd="2" destOrd="0" parTransId="{5BFC9EDE-D745-4A82-99D2-92031851544B}" sibTransId="{63CA1F44-566E-479A-B422-B36A7352D1B3}"/>
    <dgm:cxn modelId="{51750C3A-F1CD-4BDE-A2B1-E784F6F985C3}" type="presOf" srcId="{15D09252-EF7C-4149-9A86-85D158A2DF03}" destId="{1748F061-B9A3-41BF-A865-3DB8E7412577}" srcOrd="0" destOrd="0" presId="urn:microsoft.com/office/officeart/2005/8/layout/list1"/>
    <dgm:cxn modelId="{22583FC0-EE66-423B-85F8-E1BA0A8FFE19}" type="presOf" srcId="{15837F5F-1C5A-4C2F-9705-58CBA3F54610}" destId="{FDE2C6AB-97DF-4273-953F-608C11026167}" srcOrd="0" destOrd="1" presId="urn:microsoft.com/office/officeart/2005/8/layout/list1"/>
    <dgm:cxn modelId="{DCBA2AD9-0040-4E35-A0A8-AB1406AB9B2F}" srcId="{CFAB4004-1145-4ECF-BB6B-C37A761E9E26}" destId="{E033F987-C450-4074-B152-0FE7FD335EC3}" srcOrd="3" destOrd="0" parTransId="{FA5A6693-7C9F-4FED-AC9A-7FA6956D0E86}" sibTransId="{4A821DB4-B9B4-47AA-88FF-B86DC9E17C2D}"/>
    <dgm:cxn modelId="{269F3EAC-959D-41EB-A03E-8D92CAA7992B}" type="presOf" srcId="{7DE7D7DA-BF59-4DA9-A5CC-B25AD87C9062}" destId="{FEFAD131-9971-4C9A-A69C-7AFBDD381B89}" srcOrd="0" destOrd="1" presId="urn:microsoft.com/office/officeart/2005/8/layout/list1"/>
    <dgm:cxn modelId="{D783B7DC-80A8-4C00-8D3E-A74A2BD8054B}" srcId="{E033F987-C450-4074-B152-0FE7FD335EC3}" destId="{63872A42-8640-4953-93E9-D9E5ED77F608}" srcOrd="0" destOrd="0" parTransId="{744C1346-8336-4C02-815B-0F36DA50E8D1}" sibTransId="{1A196BFF-2AA1-4DC9-AADE-EFC4F992A361}"/>
    <dgm:cxn modelId="{99E3BF39-B238-4AE3-B901-668BED998611}" srcId="{8180893F-C5B5-4261-A971-EF7E0E9FF2E1}" destId="{DC80C3B2-8B9C-4AA3-A0D9-4B60BC9E8ED4}" srcOrd="2" destOrd="0" parTransId="{5F21C2D0-A26B-4830-80D9-4D17B32DD159}" sibTransId="{5F77E280-8BD9-4B24-8734-43367E8AEC4E}"/>
    <dgm:cxn modelId="{79EBC913-F4EE-48AA-B021-3D6483B1D15D}" type="presOf" srcId="{DC80C3B2-8B9C-4AA3-A0D9-4B60BC9E8ED4}" destId="{48F56072-AA9A-4E17-A768-8FE9269C1D5C}" srcOrd="0" destOrd="2" presId="urn:microsoft.com/office/officeart/2005/8/layout/list1"/>
    <dgm:cxn modelId="{55544494-F54A-426D-BC32-4CD1DB4845BE}" type="presOf" srcId="{B67BA974-4ECB-43A3-95E1-71328B2F574D}" destId="{C0F1727A-F4AA-4C47-A78E-8A695B6FD787}" srcOrd="0" destOrd="0" presId="urn:microsoft.com/office/officeart/2005/8/layout/list1"/>
    <dgm:cxn modelId="{3434CFE9-2B6E-4167-BEAE-A7109142037C}" srcId="{B67BA974-4ECB-43A3-95E1-71328B2F574D}" destId="{15D09252-EF7C-4149-9A86-85D158A2DF03}" srcOrd="0" destOrd="0" parTransId="{936A69FF-DFCD-4B33-9749-49541A57CAEA}" sibTransId="{B9690D4D-B03D-43C8-B45B-BB7EE507A0ED}"/>
    <dgm:cxn modelId="{5EB44801-569E-459D-8C1E-BE6F43037579}" type="presOf" srcId="{C1273859-BF5B-4451-AA1E-097B94C0956C}" destId="{5C6CA30D-855B-451B-B4FA-E1FC6857D4BB}" srcOrd="0" destOrd="0" presId="urn:microsoft.com/office/officeart/2005/8/layout/list1"/>
    <dgm:cxn modelId="{697C4197-5A94-414D-BA6A-E08A2657500D}" type="presOf" srcId="{1021A13D-20BE-4704-8BFB-A44B55173554}" destId="{48F56072-AA9A-4E17-A768-8FE9269C1D5C}" srcOrd="0" destOrd="0" presId="urn:microsoft.com/office/officeart/2005/8/layout/list1"/>
    <dgm:cxn modelId="{88E6E65F-0715-490A-BBF7-2C083F477BBC}" srcId="{8180893F-C5B5-4261-A971-EF7E0E9FF2E1}" destId="{0EE43627-FB12-4B54-A1FB-62287CAFBF89}" srcOrd="1" destOrd="0" parTransId="{42A9F57D-06F3-4BB4-A7F0-7C0127CAE5A4}" sibTransId="{DADAACBA-A719-4C81-8D8E-BDB3716EAB15}"/>
    <dgm:cxn modelId="{86C3ADCA-7E6E-4DB6-B141-C39525125CFB}" type="presOf" srcId="{E033F987-C450-4074-B152-0FE7FD335EC3}" destId="{79B08EA7-18E2-4791-9C98-320F85D51963}" srcOrd="0" destOrd="0" presId="urn:microsoft.com/office/officeart/2005/8/layout/list1"/>
    <dgm:cxn modelId="{C60755A9-CCA8-40E1-8FC7-0A92A307C562}" srcId="{CFAB4004-1145-4ECF-BB6B-C37A761E9E26}" destId="{B67BA974-4ECB-43A3-95E1-71328B2F574D}" srcOrd="0" destOrd="0" parTransId="{C789D278-8506-44E1-A619-84517510125A}" sibTransId="{E5752A4F-C5A7-4A47-83C8-6A3BA098B623}"/>
    <dgm:cxn modelId="{99B5D470-50E0-4CB8-9C59-7B66DD3EFBD3}" type="presOf" srcId="{B67BA974-4ECB-43A3-95E1-71328B2F574D}" destId="{B8C00EAD-0214-4D11-BD20-0E95324A552D}" srcOrd="1" destOrd="0" presId="urn:microsoft.com/office/officeart/2005/8/layout/list1"/>
    <dgm:cxn modelId="{28692DAA-73D2-48BF-835B-FFCBA9C2293B}" type="presOf" srcId="{63872A42-8640-4953-93E9-D9E5ED77F608}" destId="{FEFAD131-9971-4C9A-A69C-7AFBDD381B89}" srcOrd="0" destOrd="0" presId="urn:microsoft.com/office/officeart/2005/8/layout/list1"/>
    <dgm:cxn modelId="{485B3841-D808-4A92-8F73-C382FF94F221}" type="presOf" srcId="{CFAB4004-1145-4ECF-BB6B-C37A761E9E26}" destId="{6AD21504-4BA8-4CD7-A9BA-65E555CFB8D3}" srcOrd="0" destOrd="0" presId="urn:microsoft.com/office/officeart/2005/8/layout/list1"/>
    <dgm:cxn modelId="{5B960843-7858-473D-9061-F68EEF7C0E8B}" srcId="{8180893F-C5B5-4261-A971-EF7E0E9FF2E1}" destId="{1021A13D-20BE-4704-8BFB-A44B55173554}" srcOrd="0" destOrd="0" parTransId="{200A47C1-E7AA-4763-9D2E-DBABD236E5A0}" sibTransId="{2661B378-4D7A-4597-9CA7-7281B84EDAB1}"/>
    <dgm:cxn modelId="{8D20C5CA-B73B-4694-B90B-729F0B5924E5}" srcId="{E033F987-C450-4074-B152-0FE7FD335EC3}" destId="{7DE7D7DA-BF59-4DA9-A5CC-B25AD87C9062}" srcOrd="1" destOrd="0" parTransId="{07C9B4CA-F74C-4C67-81B4-39AD03B2DFF4}" sibTransId="{FBEA1A66-45FC-43C9-817F-90C09660CBEF}"/>
    <dgm:cxn modelId="{70D9878F-2C12-4E3B-BB8D-0C50004B8EAB}" type="presOf" srcId="{0EE43627-FB12-4B54-A1FB-62287CAFBF89}" destId="{48F56072-AA9A-4E17-A768-8FE9269C1D5C}" srcOrd="0" destOrd="1" presId="urn:microsoft.com/office/officeart/2005/8/layout/list1"/>
    <dgm:cxn modelId="{20D5F4B6-418F-4B88-8485-79A3F88CFB50}" type="presOf" srcId="{E033F987-C450-4074-B152-0FE7FD335EC3}" destId="{D10DC018-94D6-45B9-AD96-923690148D21}" srcOrd="1" destOrd="0" presId="urn:microsoft.com/office/officeart/2005/8/layout/list1"/>
    <dgm:cxn modelId="{9525BA5D-35B0-48C5-8BDC-5A676E5E4556}" type="presOf" srcId="{8180893F-C5B5-4261-A971-EF7E0E9FF2E1}" destId="{EF699ABE-CA79-4878-8C8F-37791E791F4C}" srcOrd="0" destOrd="0" presId="urn:microsoft.com/office/officeart/2005/8/layout/list1"/>
    <dgm:cxn modelId="{A140035A-3FE8-4140-95D1-D1129FB3EF89}" srcId="{C1273859-BF5B-4451-AA1E-097B94C0956C}" destId="{6352EE35-D77A-484F-9DDF-FB356955653B}" srcOrd="0" destOrd="0" parTransId="{004785AE-0D88-4FA1-B01A-2A39F768193A}" sibTransId="{C90FD125-9813-4B9E-870E-BB91D919A17F}"/>
    <dgm:cxn modelId="{EAEB3C22-29CB-41BE-A792-2BD008A6B7FF}" type="presOf" srcId="{8180893F-C5B5-4261-A971-EF7E0E9FF2E1}" destId="{24E1CDC0-A84C-47D5-94EB-2587610E62E7}" srcOrd="1" destOrd="0" presId="urn:microsoft.com/office/officeart/2005/8/layout/list1"/>
    <dgm:cxn modelId="{2F2EE68E-DD3D-44A1-B039-1CE0B338C441}" type="presParOf" srcId="{6AD21504-4BA8-4CD7-A9BA-65E555CFB8D3}" destId="{225F6ACE-E9A6-406A-8D23-306D5D094CBD}" srcOrd="0" destOrd="0" presId="urn:microsoft.com/office/officeart/2005/8/layout/list1"/>
    <dgm:cxn modelId="{0AC42A85-C9A1-43EF-92C2-31AFB0EF2CA0}" type="presParOf" srcId="{225F6ACE-E9A6-406A-8D23-306D5D094CBD}" destId="{C0F1727A-F4AA-4C47-A78E-8A695B6FD787}" srcOrd="0" destOrd="0" presId="urn:microsoft.com/office/officeart/2005/8/layout/list1"/>
    <dgm:cxn modelId="{5EE0349F-8562-444E-835D-A07B69AC73DF}" type="presParOf" srcId="{225F6ACE-E9A6-406A-8D23-306D5D094CBD}" destId="{B8C00EAD-0214-4D11-BD20-0E95324A552D}" srcOrd="1" destOrd="0" presId="urn:microsoft.com/office/officeart/2005/8/layout/list1"/>
    <dgm:cxn modelId="{8D36E0C7-190D-40B0-AD23-6E1ECBE632CF}" type="presParOf" srcId="{6AD21504-4BA8-4CD7-A9BA-65E555CFB8D3}" destId="{FB2AEE5B-0202-4DBB-8553-C10E76E81EAD}" srcOrd="1" destOrd="0" presId="urn:microsoft.com/office/officeart/2005/8/layout/list1"/>
    <dgm:cxn modelId="{D711DE9A-8F95-44F4-B8E6-4622AC1A72BC}" type="presParOf" srcId="{6AD21504-4BA8-4CD7-A9BA-65E555CFB8D3}" destId="{1748F061-B9A3-41BF-A865-3DB8E7412577}" srcOrd="2" destOrd="0" presId="urn:microsoft.com/office/officeart/2005/8/layout/list1"/>
    <dgm:cxn modelId="{D592CD65-E21B-42C8-80BE-626D040D1C04}" type="presParOf" srcId="{6AD21504-4BA8-4CD7-A9BA-65E555CFB8D3}" destId="{C0927E85-4009-404E-9933-ECD52CB3DAC9}" srcOrd="3" destOrd="0" presId="urn:microsoft.com/office/officeart/2005/8/layout/list1"/>
    <dgm:cxn modelId="{7C2D6FFB-D5F0-4479-9938-BB1C6693EC6C}" type="presParOf" srcId="{6AD21504-4BA8-4CD7-A9BA-65E555CFB8D3}" destId="{4D60B6C5-CDDA-4602-9CC6-5796C121F8F5}" srcOrd="4" destOrd="0" presId="urn:microsoft.com/office/officeart/2005/8/layout/list1"/>
    <dgm:cxn modelId="{AD158EF0-F316-46B9-9FD8-4C8251A6BD18}" type="presParOf" srcId="{4D60B6C5-CDDA-4602-9CC6-5796C121F8F5}" destId="{5C6CA30D-855B-451B-B4FA-E1FC6857D4BB}" srcOrd="0" destOrd="0" presId="urn:microsoft.com/office/officeart/2005/8/layout/list1"/>
    <dgm:cxn modelId="{AFFD21D3-E66A-4098-BD62-B377F0F856F7}" type="presParOf" srcId="{4D60B6C5-CDDA-4602-9CC6-5796C121F8F5}" destId="{8F61B59D-7B6B-463E-B9B7-8118A4A7C356}" srcOrd="1" destOrd="0" presId="urn:microsoft.com/office/officeart/2005/8/layout/list1"/>
    <dgm:cxn modelId="{76D673B9-30F6-4111-95E5-87A94FDE27B7}" type="presParOf" srcId="{6AD21504-4BA8-4CD7-A9BA-65E555CFB8D3}" destId="{21440DBF-AC3D-412F-8828-6C9E40218885}" srcOrd="5" destOrd="0" presId="urn:microsoft.com/office/officeart/2005/8/layout/list1"/>
    <dgm:cxn modelId="{A01447E8-0D4F-4D0F-A0DD-40314CA705D3}" type="presParOf" srcId="{6AD21504-4BA8-4CD7-A9BA-65E555CFB8D3}" destId="{FDE2C6AB-97DF-4273-953F-608C11026167}" srcOrd="6" destOrd="0" presId="urn:microsoft.com/office/officeart/2005/8/layout/list1"/>
    <dgm:cxn modelId="{4AD63211-B3DB-4B00-BD9E-2C5C26EA07C0}" type="presParOf" srcId="{6AD21504-4BA8-4CD7-A9BA-65E555CFB8D3}" destId="{52A290FB-8A08-4DFA-8BF8-214F70C91EB1}" srcOrd="7" destOrd="0" presId="urn:microsoft.com/office/officeart/2005/8/layout/list1"/>
    <dgm:cxn modelId="{82CC7927-4600-45DB-9501-2DA38062AF20}" type="presParOf" srcId="{6AD21504-4BA8-4CD7-A9BA-65E555CFB8D3}" destId="{2E57C931-7F8F-417A-8819-C2EFDD2D9196}" srcOrd="8" destOrd="0" presId="urn:microsoft.com/office/officeart/2005/8/layout/list1"/>
    <dgm:cxn modelId="{160048D6-8503-4F88-9A4B-30BB8E6F72B6}" type="presParOf" srcId="{2E57C931-7F8F-417A-8819-C2EFDD2D9196}" destId="{EF699ABE-CA79-4878-8C8F-37791E791F4C}" srcOrd="0" destOrd="0" presId="urn:microsoft.com/office/officeart/2005/8/layout/list1"/>
    <dgm:cxn modelId="{39838750-7324-4401-8A7C-C4E4FCAD6A35}" type="presParOf" srcId="{2E57C931-7F8F-417A-8819-C2EFDD2D9196}" destId="{24E1CDC0-A84C-47D5-94EB-2587610E62E7}" srcOrd="1" destOrd="0" presId="urn:microsoft.com/office/officeart/2005/8/layout/list1"/>
    <dgm:cxn modelId="{91C6A8C7-7ED4-4126-82FF-291F74A988F9}" type="presParOf" srcId="{6AD21504-4BA8-4CD7-A9BA-65E555CFB8D3}" destId="{68C1E300-6BB0-451F-A4F1-AC5C7373BB75}" srcOrd="9" destOrd="0" presId="urn:microsoft.com/office/officeart/2005/8/layout/list1"/>
    <dgm:cxn modelId="{DF3A45B7-5C9F-4F35-BC21-407DDFA9DD62}" type="presParOf" srcId="{6AD21504-4BA8-4CD7-A9BA-65E555CFB8D3}" destId="{48F56072-AA9A-4E17-A768-8FE9269C1D5C}" srcOrd="10" destOrd="0" presId="urn:microsoft.com/office/officeart/2005/8/layout/list1"/>
    <dgm:cxn modelId="{A717A7EC-E82F-42BE-9B35-8407CE25DADF}" type="presParOf" srcId="{6AD21504-4BA8-4CD7-A9BA-65E555CFB8D3}" destId="{03921AD2-03BE-45C2-86AD-2649DC5D5CAF}" srcOrd="11" destOrd="0" presId="urn:microsoft.com/office/officeart/2005/8/layout/list1"/>
    <dgm:cxn modelId="{5EEF2BC4-53C8-4EE3-BAED-913B8A26A9DA}" type="presParOf" srcId="{6AD21504-4BA8-4CD7-A9BA-65E555CFB8D3}" destId="{A3ADAC6A-92BB-444B-B90A-72C155536BB7}" srcOrd="12" destOrd="0" presId="urn:microsoft.com/office/officeart/2005/8/layout/list1"/>
    <dgm:cxn modelId="{287E9742-CBE5-4324-AEBB-546D88CFE323}" type="presParOf" srcId="{A3ADAC6A-92BB-444B-B90A-72C155536BB7}" destId="{79B08EA7-18E2-4791-9C98-320F85D51963}" srcOrd="0" destOrd="0" presId="urn:microsoft.com/office/officeart/2005/8/layout/list1"/>
    <dgm:cxn modelId="{0DF48574-B650-47E8-AA8E-D57859C8569F}" type="presParOf" srcId="{A3ADAC6A-92BB-444B-B90A-72C155536BB7}" destId="{D10DC018-94D6-45B9-AD96-923690148D21}" srcOrd="1" destOrd="0" presId="urn:microsoft.com/office/officeart/2005/8/layout/list1"/>
    <dgm:cxn modelId="{8837F160-B78A-4981-A01B-648B280AB75B}" type="presParOf" srcId="{6AD21504-4BA8-4CD7-A9BA-65E555CFB8D3}" destId="{00005BCF-25B6-47CE-A745-440E65386B4D}" srcOrd="13" destOrd="0" presId="urn:microsoft.com/office/officeart/2005/8/layout/list1"/>
    <dgm:cxn modelId="{5420F0C4-4499-4ECE-AE75-C9B2CD4A0517}" type="presParOf" srcId="{6AD21504-4BA8-4CD7-A9BA-65E555CFB8D3}" destId="{FEFAD131-9971-4C9A-A69C-7AFBDD381B89}" srcOrd="14" destOrd="0" presId="urn:microsoft.com/office/officeart/2005/8/layout/lis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1D699B-189D-4848-90A8-2E377959A973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EC039-A587-4CE1-B6AC-D1060AAFED5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EC039-A587-4CE1-B6AC-D1060AAFED50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EC039-A587-4CE1-B6AC-D1060AAFED50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C8C07-12C9-4B74-8E91-E69406CA06DB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AB921-C52E-474B-91C9-5853B8981A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C8C07-12C9-4B74-8E91-E69406CA06DB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AB921-C52E-474B-91C9-5853B8981A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C8C07-12C9-4B74-8E91-E69406CA06DB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AB921-C52E-474B-91C9-5853B8981A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C8C07-12C9-4B74-8E91-E69406CA06DB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AB921-C52E-474B-91C9-5853B8981A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C8C07-12C9-4B74-8E91-E69406CA06DB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AB921-C52E-474B-91C9-5853B8981A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C8C07-12C9-4B74-8E91-E69406CA06DB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AB921-C52E-474B-91C9-5853B8981A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C8C07-12C9-4B74-8E91-E69406CA06DB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AB921-C52E-474B-91C9-5853B8981A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C8C07-12C9-4B74-8E91-E69406CA06DB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AB921-C52E-474B-91C9-5853B8981A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C8C07-12C9-4B74-8E91-E69406CA06DB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AB921-C52E-474B-91C9-5853B8981A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C8C07-12C9-4B74-8E91-E69406CA06DB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AB921-C52E-474B-91C9-5853B8981A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C8C07-12C9-4B74-8E91-E69406CA06DB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AB921-C52E-474B-91C9-5853B8981A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C8C07-12C9-4B74-8E91-E69406CA06DB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AB921-C52E-474B-91C9-5853B8981A3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s://rcpto1.org/" TargetMode="Externa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png"/><Relationship Id="rId7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Relationship Id="rId9" Type="http://schemas.openxmlformats.org/officeDocument/2006/relationships/image" Target="../media/image4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51.png"/><Relationship Id="rId5" Type="http://schemas.openxmlformats.org/officeDocument/2006/relationships/diagramData" Target="../diagrams/data1.xml"/><Relationship Id="rId10" Type="http://schemas.openxmlformats.org/officeDocument/2006/relationships/image" Target="../media/image50.png"/><Relationship Id="rId4" Type="http://schemas.openxmlformats.org/officeDocument/2006/relationships/image" Target="../media/image48.jpeg"/><Relationship Id="rId9" Type="http://schemas.openxmlformats.org/officeDocument/2006/relationships/image" Target="../media/image4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diagramData" Target="../diagrams/data2.xml"/><Relationship Id="rId7" Type="http://schemas.openxmlformats.org/officeDocument/2006/relationships/image" Target="../media/image5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5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diagramData" Target="../diagrams/data3.xml"/><Relationship Id="rId7" Type="http://schemas.openxmlformats.org/officeDocument/2006/relationships/image" Target="../media/image5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6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7" Type="http://schemas.openxmlformats.org/officeDocument/2006/relationships/image" Target="../media/image6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9.jpeg"/><Relationship Id="rId7" Type="http://schemas.openxmlformats.org/officeDocument/2006/relationships/image" Target="../media/image7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7" Type="http://schemas.openxmlformats.org/officeDocument/2006/relationships/image" Target="../media/image7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8.jpeg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3.jpeg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rive.google.com/file/d/1ffLWP7vwLgo-IfQgsFQBY4mjLJonD0FX/view?usp=sharing" TargetMode="Externa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Похожее изображение"/>
          <p:cNvPicPr>
            <a:picLocks noChangeAspect="1" noChangeArrowheads="1"/>
          </p:cNvPicPr>
          <p:nvPr/>
        </p:nvPicPr>
        <p:blipFill>
          <a:blip r:embed="rId2">
            <a:lum/>
          </a:blip>
          <a:srcRect t="56920"/>
          <a:stretch>
            <a:fillRect/>
          </a:stretch>
        </p:blipFill>
        <p:spPr bwMode="auto">
          <a:xfrm>
            <a:off x="-1" y="4643446"/>
            <a:ext cx="9179683" cy="2214578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-214346" y="142852"/>
            <a:ext cx="7643866" cy="3857652"/>
          </a:xfrm>
        </p:spPr>
        <p:txBody>
          <a:bodyPr>
            <a:normAutofit fontScale="90000"/>
          </a:bodyPr>
          <a:lstStyle/>
          <a:p>
            <a:r>
              <a:rPr lang="uk-UA" sz="4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Використання </a:t>
            </a:r>
            <a:r>
              <a:rPr lang="en-US" sz="4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STEM</a:t>
            </a:r>
            <a:r>
              <a:rPr lang="uk-UA" sz="4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обладнання для розвитку пошукового інтересу та активізації критичного мислення на уроках </a:t>
            </a:r>
            <a:r>
              <a:rPr lang="uk-UA" sz="43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спецпредметі</a:t>
            </a:r>
            <a:r>
              <a:rPr lang="uk-UA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uk-UA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28596" y="6148422"/>
            <a:ext cx="6400800" cy="495288"/>
          </a:xfrm>
        </p:spPr>
        <p:txBody>
          <a:bodyPr>
            <a:no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Кременчук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15074" y="4977482"/>
            <a:ext cx="29331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Мальченко І.О</a:t>
            </a:r>
            <a:r>
              <a:rPr lang="uk-UA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/>
          </a:p>
        </p:txBody>
      </p:sp>
      <p:sp>
        <p:nvSpPr>
          <p:cNvPr id="16390" name="AutoShape 6" descr="Картинки по запросу знак регіонального центру професійно технічної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2" name="AutoShape 8" descr="Картинки по запросу знак регіонального центру професійно технічної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94" name="Picture 10" descr="Датчик температуры поверхности (от -40 до +140°C)(einstein, 1 модификация) ENTMP060"/>
          <p:cNvPicPr>
            <a:picLocks noChangeAspect="1" noChangeArrowheads="1"/>
          </p:cNvPicPr>
          <p:nvPr/>
        </p:nvPicPr>
        <p:blipFill>
          <a:blip r:embed="rId3"/>
          <a:srcRect b="17741"/>
          <a:stretch>
            <a:fillRect/>
          </a:stretch>
        </p:blipFill>
        <p:spPr bwMode="auto">
          <a:xfrm>
            <a:off x="6357950" y="2428868"/>
            <a:ext cx="2003051" cy="1857388"/>
          </a:xfrm>
          <a:prstGeom prst="rect">
            <a:avLst/>
          </a:prstGeom>
          <a:noFill/>
        </p:spPr>
      </p:pic>
      <p:pic>
        <p:nvPicPr>
          <p:cNvPr id="16396" name="Picture 12" descr="Похожее изображение"/>
          <p:cNvPicPr>
            <a:picLocks noChangeAspect="1" noChangeArrowheads="1"/>
          </p:cNvPicPr>
          <p:nvPr/>
        </p:nvPicPr>
        <p:blipFill>
          <a:blip r:embed="rId4"/>
          <a:srcRect b="12500"/>
          <a:stretch>
            <a:fillRect/>
          </a:stretch>
        </p:blipFill>
        <p:spPr bwMode="auto">
          <a:xfrm>
            <a:off x="5214942" y="3357562"/>
            <a:ext cx="1449573" cy="1429738"/>
          </a:xfrm>
          <a:prstGeom prst="rect">
            <a:avLst/>
          </a:prstGeom>
          <a:noFill/>
        </p:spPr>
      </p:pic>
      <p:pic>
        <p:nvPicPr>
          <p:cNvPr id="9" name="Рисунок 8" descr="загруженное.png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15140" y="142852"/>
            <a:ext cx="2285983" cy="2296188"/>
          </a:xfrm>
          <a:prstGeom prst="rect">
            <a:avLst/>
          </a:prstGeom>
        </p:spPr>
      </p:pic>
      <p:pic>
        <p:nvPicPr>
          <p:cNvPr id="10" name="Рисунок 9" descr="7371_html_m63c9b08.png"/>
          <p:cNvPicPr>
            <a:picLocks noChangeAspect="1"/>
          </p:cNvPicPr>
          <p:nvPr/>
        </p:nvPicPr>
        <p:blipFill>
          <a:blip r:embed="rId7"/>
          <a:srcRect l="34722" b="37777"/>
          <a:stretch>
            <a:fillRect/>
          </a:stretch>
        </p:blipFill>
        <p:spPr>
          <a:xfrm>
            <a:off x="1214414" y="3643314"/>
            <a:ext cx="3786214" cy="22556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t="50000" b="15117"/>
          <a:stretch>
            <a:fillRect/>
          </a:stretch>
        </p:blipFill>
        <p:spPr bwMode="auto">
          <a:xfrm flipV="1">
            <a:off x="0" y="0"/>
            <a:ext cx="9144000" cy="785794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-71462"/>
            <a:ext cx="9144000" cy="868346"/>
          </a:xfrm>
        </p:spPr>
        <p:txBody>
          <a:bodyPr>
            <a:no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Реєстратор даних серії </a:t>
            </a:r>
            <a:r>
              <a:rPr lang="en-US" sz="3600" b="1" dirty="0" err="1" smtClean="0">
                <a:solidFill>
                  <a:srgbClr val="FF0000"/>
                </a:solidFill>
              </a:rPr>
              <a:t>LabMat</a:t>
            </a:r>
            <a:r>
              <a:rPr lang="en-US" sz="3600" b="1" i="1" dirty="0" err="1" smtClean="0">
                <a:solidFill>
                  <a:srgbClr val="FF0000"/>
                </a:solidFill>
              </a:rPr>
              <a:t>e</a:t>
            </a:r>
            <a:r>
              <a:rPr lang="uk-UA" sz="3600" b="1" i="1" dirty="0" smtClean="0">
                <a:solidFill>
                  <a:srgbClr val="FF0000"/>
                </a:solidFill>
              </a:rPr>
              <a:t> </a:t>
            </a:r>
            <a:endParaRPr lang="uk-UA" sz="3600" b="1" i="1" dirty="0">
              <a:solidFill>
                <a:srgbClr val="FF0000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 t="5747"/>
          <a:stretch>
            <a:fillRect/>
          </a:stretch>
        </p:blipFill>
        <p:spPr bwMode="auto">
          <a:xfrm>
            <a:off x="714348" y="642918"/>
            <a:ext cx="7929618" cy="615959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5" name="Рисунок 4" descr="0d74e1919b904ed9d58bca54fff0add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8" y="714356"/>
            <a:ext cx="2643206" cy="26432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Похожее изображение"/>
          <p:cNvPicPr>
            <a:picLocks noChangeAspect="1" noChangeArrowheads="1"/>
          </p:cNvPicPr>
          <p:nvPr/>
        </p:nvPicPr>
        <p:blipFill>
          <a:blip r:embed="rId2">
            <a:lum/>
          </a:blip>
          <a:srcRect t="56920"/>
          <a:stretch>
            <a:fillRect/>
          </a:stretch>
        </p:blipFill>
        <p:spPr bwMode="auto">
          <a:xfrm>
            <a:off x="0" y="1785926"/>
            <a:ext cx="9144000" cy="507207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428860" y="71414"/>
            <a:ext cx="52395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Датчики температури </a:t>
            </a:r>
            <a:endParaRPr lang="ru-RU" sz="3600" dirty="0"/>
          </a:p>
        </p:txBody>
      </p:sp>
      <p:sp>
        <p:nvSpPr>
          <p:cNvPr id="49154" name="AutoShape 2" descr="Картинки по запросу датчики температур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9156" name="Picture 4" descr="Картинки по запросу датчики температур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928934"/>
            <a:ext cx="2214578" cy="3636753"/>
          </a:xfrm>
          <a:prstGeom prst="rect">
            <a:avLst/>
          </a:prstGeom>
          <a:noFill/>
        </p:spPr>
      </p:pic>
      <p:sp>
        <p:nvSpPr>
          <p:cNvPr id="49158" name="AutoShape 6" descr="Картинки по запросу датчики температур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160" name="AutoShape 8" descr="Картинки по запросу датчики температур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162" name="AutoShape 10" descr="Картинки по запросу датчики температур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9164" name="Picture 12" descr="Картинки по запросу датчики температур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1" y="642918"/>
            <a:ext cx="3348656" cy="178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9166" name="Picture 14" descr="Картинки по запросу датчики температури"/>
          <p:cNvPicPr>
            <a:picLocks noChangeAspect="1" noChangeArrowheads="1"/>
          </p:cNvPicPr>
          <p:nvPr/>
        </p:nvPicPr>
        <p:blipFill>
          <a:blip r:embed="rId5"/>
          <a:srcRect l="20564" t="29538" r="19436" b="31231"/>
          <a:stretch>
            <a:fillRect/>
          </a:stretch>
        </p:blipFill>
        <p:spPr bwMode="auto">
          <a:xfrm>
            <a:off x="285720" y="714356"/>
            <a:ext cx="2928958" cy="1915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9168" name="Picture 16" descr="Картинки по запросу датчики температури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43174" y="3000372"/>
            <a:ext cx="2357454" cy="3444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9170" name="Picture 18" descr="Картинки по запросу датчики температури"/>
          <p:cNvPicPr>
            <a:picLocks noChangeAspect="1" noChangeArrowheads="1"/>
          </p:cNvPicPr>
          <p:nvPr/>
        </p:nvPicPr>
        <p:blipFill>
          <a:blip r:embed="rId7"/>
          <a:srcRect l="32418"/>
          <a:stretch>
            <a:fillRect/>
          </a:stretch>
        </p:blipFill>
        <p:spPr bwMode="auto">
          <a:xfrm>
            <a:off x="7000892" y="714356"/>
            <a:ext cx="2065282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9172" name="Picture 20" descr="Картинки по запросу датчики температуры термопара"/>
          <p:cNvPicPr>
            <a:picLocks noChangeAspect="1" noChangeArrowheads="1"/>
          </p:cNvPicPr>
          <p:nvPr/>
        </p:nvPicPr>
        <p:blipFill>
          <a:blip r:embed="rId8"/>
          <a:srcRect l="23000" r="21999"/>
          <a:stretch>
            <a:fillRect/>
          </a:stretch>
        </p:blipFill>
        <p:spPr bwMode="auto">
          <a:xfrm>
            <a:off x="5237236" y="2928934"/>
            <a:ext cx="2192284" cy="3071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9174" name="Picture 22" descr="Картинки по запросу датчики температуры термопара"/>
          <p:cNvPicPr>
            <a:picLocks noChangeAspect="1" noChangeArrowheads="1"/>
          </p:cNvPicPr>
          <p:nvPr/>
        </p:nvPicPr>
        <p:blipFill>
          <a:blip r:embed="rId9"/>
          <a:srcRect t="17999" b="19858"/>
          <a:stretch>
            <a:fillRect/>
          </a:stretch>
        </p:blipFill>
        <p:spPr bwMode="auto">
          <a:xfrm>
            <a:off x="6429388" y="4786322"/>
            <a:ext cx="2529052" cy="1571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Похожее изображение"/>
          <p:cNvPicPr>
            <a:picLocks noChangeAspect="1" noChangeArrowheads="1"/>
          </p:cNvPicPr>
          <p:nvPr/>
        </p:nvPicPr>
        <p:blipFill>
          <a:blip r:embed="rId3">
            <a:lum/>
          </a:blip>
          <a:srcRect t="56920"/>
          <a:stretch>
            <a:fillRect/>
          </a:stretch>
        </p:blipFill>
        <p:spPr bwMode="auto">
          <a:xfrm>
            <a:off x="0" y="4643446"/>
            <a:ext cx="9144000" cy="2214578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2857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Датчик температури-термопари </a:t>
            </a:r>
            <a:br>
              <a:rPr lang="uk-UA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(від 0 до +1200 </a:t>
            </a:r>
            <a:r>
              <a:rPr lang="uk-UA" sz="4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uk-UA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С)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ENTMP025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482" name="Picture 2" descr="Датчик температуры-термопара (0-1200°C) (1 модификация)"/>
          <p:cNvPicPr>
            <a:picLocks noChangeAspect="1" noChangeArrowheads="1"/>
          </p:cNvPicPr>
          <p:nvPr/>
        </p:nvPicPr>
        <p:blipFill>
          <a:blip r:embed="rId4"/>
          <a:srcRect l="9524" r="4762" b="13363"/>
          <a:stretch>
            <a:fillRect/>
          </a:stretch>
        </p:blipFill>
        <p:spPr bwMode="auto">
          <a:xfrm>
            <a:off x="214282" y="1142984"/>
            <a:ext cx="2214546" cy="2980689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7" name="Схема 6"/>
          <p:cNvGraphicFramePr/>
          <p:nvPr/>
        </p:nvGraphicFramePr>
        <p:xfrm>
          <a:off x="2428892" y="1071546"/>
          <a:ext cx="6786578" cy="5786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8" name="Picture 4" descr="Картинки по запросу термопара в мультиметре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0" y="4143380"/>
            <a:ext cx="1357322" cy="1677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88" name="Picture 8" descr="Картинки по запросу ПІЧ НА НПЗ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285852" y="4714884"/>
            <a:ext cx="1184556" cy="19590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1200x630wa.png"/>
          <p:cNvPicPr>
            <a:picLocks noChangeAspect="1"/>
          </p:cNvPicPr>
          <p:nvPr/>
        </p:nvPicPr>
        <p:blipFill>
          <a:blip r:embed="rId11" cstate="print"/>
          <a:srcRect l="29688" t="13393" r="29687" b="13690"/>
          <a:stretch>
            <a:fillRect/>
          </a:stretch>
        </p:blipFill>
        <p:spPr>
          <a:xfrm>
            <a:off x="8072462" y="428604"/>
            <a:ext cx="928694" cy="8751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Визначення температуру полум’я 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" descr="Похожее изображение"/>
          <p:cNvPicPr>
            <a:picLocks noChangeAspect="1" noChangeArrowheads="1"/>
          </p:cNvPicPr>
          <p:nvPr/>
        </p:nvPicPr>
        <p:blipFill>
          <a:blip r:embed="rId2">
            <a:lum/>
          </a:blip>
          <a:srcRect t="56920"/>
          <a:stretch>
            <a:fillRect/>
          </a:stretch>
        </p:blipFill>
        <p:spPr bwMode="auto">
          <a:xfrm>
            <a:off x="0" y="1785926"/>
            <a:ext cx="9144000" cy="5072074"/>
          </a:xfrm>
          <a:prstGeom prst="rect">
            <a:avLst/>
          </a:prstGeom>
          <a:noFill/>
        </p:spPr>
      </p:pic>
      <p:pic>
        <p:nvPicPr>
          <p:cNvPr id="4" name="Picture 6" descr="C:\Users\1\Desktop\новие технологии\IMG_20191120_1334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3" y="928670"/>
            <a:ext cx="4067761" cy="3143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C:\Users\1\Desktop\Новая папка (5)\новие технологии\IMG_20191118_123616.jpg"/>
          <p:cNvPicPr>
            <a:picLocks noChangeAspect="1" noChangeArrowheads="1"/>
          </p:cNvPicPr>
          <p:nvPr/>
        </p:nvPicPr>
        <p:blipFill>
          <a:blip r:embed="rId4" cstate="print"/>
          <a:srcRect l="11719"/>
          <a:stretch>
            <a:fillRect/>
          </a:stretch>
        </p:blipFill>
        <p:spPr bwMode="auto">
          <a:xfrm>
            <a:off x="4714876" y="4205318"/>
            <a:ext cx="2857520" cy="24276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C:\Users\1\Desktop\Новая папка\IMG_20191210_1540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57290" y="785794"/>
            <a:ext cx="2500330" cy="33337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C:\Users\1\Desktop\Новая папка\IMG_20191210_15422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48" y="4321847"/>
            <a:ext cx="3000396" cy="22502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Похожее изображение"/>
          <p:cNvPicPr>
            <a:picLocks noChangeAspect="1" noChangeArrowheads="1"/>
          </p:cNvPicPr>
          <p:nvPr/>
        </p:nvPicPr>
        <p:blipFill>
          <a:blip r:embed="rId2">
            <a:lum/>
          </a:blip>
          <a:srcRect t="56920"/>
          <a:stretch>
            <a:fillRect/>
          </a:stretch>
        </p:blipFill>
        <p:spPr bwMode="auto">
          <a:xfrm>
            <a:off x="0" y="571480"/>
            <a:ext cx="9144000" cy="6286520"/>
          </a:xfrm>
          <a:prstGeom prst="rect">
            <a:avLst/>
          </a:prstGeom>
          <a:noFill/>
        </p:spPr>
      </p:pic>
      <p:sp>
        <p:nvSpPr>
          <p:cNvPr id="3" name="Заголовок 2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6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Датчик температури</a:t>
            </a:r>
            <a:r>
              <a:rPr kumimoji="0" lang="uk-UA" sz="4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ПОВЕРХНІ</a:t>
            </a:r>
            <a:r>
              <a:rPr kumimoji="0" lang="uk-UA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br>
              <a:rPr kumimoji="0" lang="uk-UA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uk-UA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(від -40 до +140 </a:t>
            </a:r>
            <a:r>
              <a:rPr kumimoji="0" lang="uk-UA" sz="40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0</a:t>
            </a:r>
            <a:r>
              <a:rPr kumimoji="0" lang="uk-UA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С) 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ENTMP0</a:t>
            </a:r>
            <a:r>
              <a:rPr kumimoji="0" lang="uk-UA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60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2428892" y="1071546"/>
          <a:ext cx="6786578" cy="5572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Рисунок 7" descr="1200x630wa.png"/>
          <p:cNvPicPr>
            <a:picLocks noChangeAspect="1"/>
          </p:cNvPicPr>
          <p:nvPr/>
        </p:nvPicPr>
        <p:blipFill>
          <a:blip r:embed="rId7" cstate="print"/>
          <a:srcRect l="29688" t="13393" r="29687" b="13690"/>
          <a:stretch>
            <a:fillRect/>
          </a:stretch>
        </p:blipFill>
        <p:spPr>
          <a:xfrm>
            <a:off x="7929586" y="285728"/>
            <a:ext cx="928694" cy="875123"/>
          </a:xfrm>
          <a:prstGeom prst="rect">
            <a:avLst/>
          </a:prstGeom>
        </p:spPr>
      </p:pic>
      <p:pic>
        <p:nvPicPr>
          <p:cNvPr id="9" name="Рисунок 8" descr="ysi-700-series-skin-surface-temperature-probe08284071602.jpg"/>
          <p:cNvPicPr>
            <a:picLocks noChangeAspect="1"/>
          </p:cNvPicPr>
          <p:nvPr/>
        </p:nvPicPr>
        <p:blipFill>
          <a:blip r:embed="rId8"/>
          <a:srcRect r="59259"/>
          <a:stretch>
            <a:fillRect/>
          </a:stretch>
        </p:blipFill>
        <p:spPr>
          <a:xfrm>
            <a:off x="785786" y="4286256"/>
            <a:ext cx="1214446" cy="1987275"/>
          </a:xfrm>
          <a:prstGeom prst="rect">
            <a:avLst/>
          </a:prstGeom>
        </p:spPr>
      </p:pic>
      <p:pic>
        <p:nvPicPr>
          <p:cNvPr id="10" name="Рисунок 9" descr="150_150_productGfx_4a0d207b79b2a2cbc892aec49ec8accd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4282" y="1928802"/>
            <a:ext cx="2199813" cy="2214578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Похожее изображение"/>
          <p:cNvPicPr>
            <a:picLocks noChangeAspect="1" noChangeArrowheads="1"/>
          </p:cNvPicPr>
          <p:nvPr/>
        </p:nvPicPr>
        <p:blipFill>
          <a:blip r:embed="rId2">
            <a:lum/>
          </a:blip>
          <a:srcRect t="56920"/>
          <a:stretch>
            <a:fillRect/>
          </a:stretch>
        </p:blipFill>
        <p:spPr bwMode="auto">
          <a:xfrm>
            <a:off x="0" y="1785926"/>
            <a:ext cx="9144000" cy="5072074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71414"/>
            <a:ext cx="9144000" cy="857256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Вимірювання температури стінок поверхні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1\Desktop\Новая папка\IMG_20191210_154304.jpg"/>
          <p:cNvPicPr>
            <a:picLocks noChangeAspect="1" noChangeArrowheads="1"/>
          </p:cNvPicPr>
          <p:nvPr/>
        </p:nvPicPr>
        <p:blipFill>
          <a:blip r:embed="rId3" cstate="print"/>
          <a:srcRect t="8593"/>
          <a:stretch>
            <a:fillRect/>
          </a:stretch>
        </p:blipFill>
        <p:spPr bwMode="auto">
          <a:xfrm>
            <a:off x="4857752" y="4714884"/>
            <a:ext cx="3000396" cy="20569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69" name="Picture 1" descr="C:\Users\1\Desktop\Новая папка\IMG_20191211_132157.jpg"/>
          <p:cNvPicPr>
            <a:picLocks noChangeAspect="1" noChangeArrowheads="1"/>
          </p:cNvPicPr>
          <p:nvPr/>
        </p:nvPicPr>
        <p:blipFill>
          <a:blip r:embed="rId4" cstate="print"/>
          <a:srcRect l="14941" t="7031" r="11816" b="33398"/>
          <a:stretch>
            <a:fillRect/>
          </a:stretch>
        </p:blipFill>
        <p:spPr bwMode="auto">
          <a:xfrm>
            <a:off x="928662" y="4643446"/>
            <a:ext cx="3396272" cy="20717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0" name="Picture 2" descr="C:\Users\1\Desktop\Новая папка\IMG_20191211_132148.jpg"/>
          <p:cNvPicPr>
            <a:picLocks noChangeAspect="1" noChangeArrowheads="1"/>
          </p:cNvPicPr>
          <p:nvPr/>
        </p:nvPicPr>
        <p:blipFill>
          <a:blip r:embed="rId5" cstate="print">
            <a:lum bright="10000"/>
          </a:blip>
          <a:srcRect r="9961"/>
          <a:stretch>
            <a:fillRect/>
          </a:stretch>
        </p:blipFill>
        <p:spPr bwMode="auto">
          <a:xfrm>
            <a:off x="6000760" y="714356"/>
            <a:ext cx="2460327" cy="3643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1" name="Picture 3" descr="C:\Users\1\Desktop\Новая папка\IMG_20191211_13203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1071546"/>
            <a:ext cx="4572032" cy="3429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Похожее изображение"/>
          <p:cNvPicPr>
            <a:picLocks noChangeAspect="1" noChangeArrowheads="1"/>
          </p:cNvPicPr>
          <p:nvPr/>
        </p:nvPicPr>
        <p:blipFill>
          <a:blip r:embed="rId2">
            <a:lum/>
          </a:blip>
          <a:srcRect t="56920"/>
          <a:stretch>
            <a:fillRect/>
          </a:stretch>
        </p:blipFill>
        <p:spPr bwMode="auto">
          <a:xfrm>
            <a:off x="0" y="0"/>
            <a:ext cx="9144000" cy="1428736"/>
          </a:xfrm>
          <a:prstGeom prst="rect">
            <a:avLst/>
          </a:prstGeom>
          <a:noFill/>
        </p:spPr>
      </p:pic>
      <p:sp>
        <p:nvSpPr>
          <p:cNvPr id="3" name="Заголовок 2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6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Датчик температури</a:t>
            </a:r>
            <a:r>
              <a:rPr kumimoji="0" lang="uk-UA" sz="4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(від -40 до +140 </a:t>
            </a:r>
            <a:r>
              <a:rPr kumimoji="0" lang="uk-UA" sz="40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0</a:t>
            </a:r>
            <a:r>
              <a:rPr kumimoji="0" lang="uk-UA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С) 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ENTMP0</a:t>
            </a:r>
            <a:r>
              <a:rPr lang="uk-UA" sz="40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29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2428892" y="1214422"/>
          <a:ext cx="6786578" cy="5429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Рисунок 4" descr="1200x630wa.png"/>
          <p:cNvPicPr>
            <a:picLocks noChangeAspect="1"/>
          </p:cNvPicPr>
          <p:nvPr/>
        </p:nvPicPr>
        <p:blipFill>
          <a:blip r:embed="rId7" cstate="print"/>
          <a:srcRect l="29688" t="13393" r="29687" b="13690"/>
          <a:stretch>
            <a:fillRect/>
          </a:stretch>
        </p:blipFill>
        <p:spPr>
          <a:xfrm>
            <a:off x="7929586" y="285728"/>
            <a:ext cx="928694" cy="875123"/>
          </a:xfrm>
          <a:prstGeom prst="rect">
            <a:avLst/>
          </a:prstGeom>
        </p:spPr>
      </p:pic>
      <p:pic>
        <p:nvPicPr>
          <p:cNvPr id="9" name="Рисунок 8" descr="150_150_productGfx_7173e5250610453c6cf386348a60023e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2844" y="1643050"/>
            <a:ext cx="2146625" cy="2071702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06" name="Picture 2" descr="Похожее изображение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42844" y="4071942"/>
            <a:ext cx="2214577" cy="2214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 rot="5400000" flipH="1" flipV="1">
            <a:off x="964405" y="-535809"/>
            <a:ext cx="6858000" cy="7929618"/>
          </a:xfrm>
          <a:prstGeom prst="rect">
            <a:avLst/>
          </a:prstGeom>
          <a:noFill/>
        </p:spPr>
      </p:pic>
      <p:pic>
        <p:nvPicPr>
          <p:cNvPr id="3074" name="Picture 2" descr="C:\Users\1\Desktop\новие технологии\IMG_20191120_122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1000108"/>
            <a:ext cx="2832672" cy="4357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 descr="C:\Users\1\Desktop\новие технологии\IMG_20191120_1222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220" y="1142984"/>
            <a:ext cx="3619524" cy="271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928694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Дослідження температури кипіння</a:t>
            </a:r>
            <a:b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рідини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1\Desktop\Новая папка\IMG_20191210_1540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0496" y="1357298"/>
            <a:ext cx="1875248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C:\Users\1\Desktop\Новая папка\IMG_20191210_154348.jpg"/>
          <p:cNvPicPr>
            <a:picLocks noChangeAspect="1" noChangeArrowheads="1"/>
          </p:cNvPicPr>
          <p:nvPr/>
        </p:nvPicPr>
        <p:blipFill>
          <a:blip r:embed="rId6" cstate="print"/>
          <a:srcRect t="5883"/>
          <a:stretch>
            <a:fillRect/>
          </a:stretch>
        </p:blipFill>
        <p:spPr bwMode="auto">
          <a:xfrm>
            <a:off x="3071802" y="4357694"/>
            <a:ext cx="2934920" cy="2071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1" name="Picture 1" descr="C:\Users\1\Desktop\Новая папка\IMG_20191211_125929.jpg"/>
          <p:cNvPicPr>
            <a:picLocks noChangeAspect="1" noChangeArrowheads="1"/>
          </p:cNvPicPr>
          <p:nvPr/>
        </p:nvPicPr>
        <p:blipFill>
          <a:blip r:embed="rId7" cstate="print"/>
          <a:srcRect t="21553"/>
          <a:stretch>
            <a:fillRect/>
          </a:stretch>
        </p:blipFill>
        <p:spPr bwMode="auto">
          <a:xfrm>
            <a:off x="571472" y="4357694"/>
            <a:ext cx="2071670" cy="21668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 rot="16200000" flipV="1">
            <a:off x="1285852" y="0"/>
            <a:ext cx="6858000" cy="6858000"/>
          </a:xfrm>
          <a:prstGeom prst="rect">
            <a:avLst/>
          </a:prstGeom>
          <a:noFill/>
        </p:spPr>
      </p:pic>
      <p:pic>
        <p:nvPicPr>
          <p:cNvPr id="5" name="Picture 4" descr="C:\Users\1\Desktop\новие технологии\IMG_20191120_1330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857232"/>
            <a:ext cx="2357454" cy="3143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C:\Users\1\Desktop\новие технологии\IMG_20191120_133040_1.jpg"/>
          <p:cNvPicPr>
            <a:picLocks noChangeAspect="1" noChangeArrowheads="1"/>
          </p:cNvPicPr>
          <p:nvPr/>
        </p:nvPicPr>
        <p:blipFill>
          <a:blip r:embed="rId4" cstate="print"/>
          <a:srcRect l="7032" r="17968"/>
          <a:stretch>
            <a:fillRect/>
          </a:stretch>
        </p:blipFill>
        <p:spPr bwMode="auto">
          <a:xfrm>
            <a:off x="357158" y="714356"/>
            <a:ext cx="3071834" cy="30718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C:\Users\1\Desktop\новие технологии\IMG_20191120_132902.jpg"/>
          <p:cNvPicPr>
            <a:picLocks noChangeAspect="1" noChangeArrowheads="1"/>
          </p:cNvPicPr>
          <p:nvPr/>
        </p:nvPicPr>
        <p:blipFill>
          <a:blip r:embed="rId5" cstate="print"/>
          <a:srcRect r="27778"/>
          <a:stretch>
            <a:fillRect/>
          </a:stretch>
        </p:blipFill>
        <p:spPr bwMode="auto">
          <a:xfrm>
            <a:off x="3714744" y="1142984"/>
            <a:ext cx="2476517" cy="2571768"/>
          </a:xfrm>
          <a:prstGeom prst="rect">
            <a:avLst/>
          </a:prstGeom>
          <a:noFill/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642918"/>
          </a:xfrm>
        </p:spPr>
        <p:txBody>
          <a:bodyPr>
            <a:normAutofit fontScale="90000"/>
          </a:bodyPr>
          <a:lstStyle/>
          <a:p>
            <a:r>
              <a:rPr lang="uk-UA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Дослідження</a:t>
            </a:r>
            <a:r>
              <a:rPr lang="uk-UA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перепаду</a:t>
            </a:r>
            <a:r>
              <a:rPr lang="uk-UA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температури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1\Desktop\Новая папка\IMG_20191211_12275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10" y="4071942"/>
            <a:ext cx="3262367" cy="2446776"/>
          </a:xfrm>
          <a:prstGeom prst="rect">
            <a:avLst/>
          </a:prstGeom>
          <a:noFill/>
        </p:spPr>
      </p:pic>
      <p:pic>
        <p:nvPicPr>
          <p:cNvPr id="1027" name="Picture 3" descr="C:\Users\1\Desktop\Новая папка\IMG_20191211_122830.jpg"/>
          <p:cNvPicPr>
            <a:picLocks noChangeAspect="1" noChangeArrowheads="1"/>
          </p:cNvPicPr>
          <p:nvPr/>
        </p:nvPicPr>
        <p:blipFill>
          <a:blip r:embed="rId7" cstate="print"/>
          <a:srcRect l="12891" t="19092" r="22070" b="6054"/>
          <a:stretch>
            <a:fillRect/>
          </a:stretch>
        </p:blipFill>
        <p:spPr bwMode="auto">
          <a:xfrm>
            <a:off x="4429124" y="3929066"/>
            <a:ext cx="1629373" cy="2500330"/>
          </a:xfrm>
          <a:prstGeom prst="rect">
            <a:avLst/>
          </a:prstGeom>
          <a:noFill/>
        </p:spPr>
      </p:pic>
      <p:pic>
        <p:nvPicPr>
          <p:cNvPr id="1029" name="Picture 5" descr="Картинки по запросу стем"/>
          <p:cNvPicPr>
            <a:picLocks noChangeAspect="1" noChangeArrowheads="1"/>
          </p:cNvPicPr>
          <p:nvPr/>
        </p:nvPicPr>
        <p:blipFill>
          <a:blip r:embed="rId8"/>
          <a:srcRect l="50537"/>
          <a:stretch>
            <a:fillRect/>
          </a:stretch>
        </p:blipFill>
        <p:spPr bwMode="auto">
          <a:xfrm>
            <a:off x="6357950" y="4429132"/>
            <a:ext cx="2672614" cy="185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3" descr="D:\фото\кип\SAM_19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143503" y="714356"/>
            <a:ext cx="3524275" cy="2643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4" descr="D:\фото\кип\SAM_19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9" y="3768329"/>
            <a:ext cx="3857652" cy="28932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5" descr="D:\фото\кип\SAM_1969.JPG"/>
          <p:cNvPicPr>
            <a:picLocks noChangeAspect="1" noChangeArrowheads="1"/>
          </p:cNvPicPr>
          <p:nvPr/>
        </p:nvPicPr>
        <p:blipFill>
          <a:blip r:embed="rId5" cstate="print"/>
          <a:srcRect r="13749"/>
          <a:stretch>
            <a:fillRect/>
          </a:stretch>
        </p:blipFill>
        <p:spPr bwMode="auto">
          <a:xfrm>
            <a:off x="5357818" y="3571876"/>
            <a:ext cx="3429024" cy="29817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6" descr="D:\фото\кип\SAM_197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642918"/>
            <a:ext cx="3524275" cy="2643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-71462"/>
            <a:ext cx="8229600" cy="928694"/>
          </a:xfrm>
        </p:spPr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Дослідження танення снігу 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для работ\Новая папка (6)\Новая папка (5)\Новая папка\SAM_198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57555" y="2393149"/>
            <a:ext cx="2428892" cy="18216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стем технолог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29718" cy="5643578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4143380"/>
            <a:ext cx="9144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rgbClr val="03067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Використання STEM-технологій надає можливість не тільки розвивати креативне мислення та формувати дослідницькі компетентності, а й  розкривати людські якості: </a:t>
            </a:r>
            <a:r>
              <a:rPr kumimoji="0" lang="uk-UA" sz="2800" b="1" i="1" u="none" strike="noStrike" cap="none" normalizeH="0" baseline="0" dirty="0" err="1" smtClean="0">
                <a:ln>
                  <a:noFill/>
                </a:ln>
                <a:solidFill>
                  <a:srgbClr val="03067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комунікативність</a:t>
            </a: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rgbClr val="03067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творчість, вміння співпрацювати один з одним, адаптуватися до різних умов роботи.</a:t>
            </a:r>
            <a:endParaRPr kumimoji="0" lang="uk-UA" sz="2800" b="1" i="1" u="none" strike="noStrike" cap="none" normalizeH="0" baseline="0" dirty="0" smtClean="0">
              <a:ln>
                <a:noFill/>
              </a:ln>
              <a:solidFill>
                <a:srgbClr val="030673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 flipV="1"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Users\1\Desktop\новие технологии\IMG_20191118_123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910812"/>
            <a:ext cx="3786214" cy="2839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C:\Users\1\Desktop\новие технологии\IMG_20191118_123105.jpg"/>
          <p:cNvPicPr>
            <a:picLocks noChangeAspect="1" noChangeArrowheads="1"/>
          </p:cNvPicPr>
          <p:nvPr/>
        </p:nvPicPr>
        <p:blipFill>
          <a:blip r:embed="rId4" cstate="print"/>
          <a:srcRect t="2667"/>
          <a:stretch>
            <a:fillRect/>
          </a:stretch>
        </p:blipFill>
        <p:spPr bwMode="auto">
          <a:xfrm>
            <a:off x="5143504" y="857233"/>
            <a:ext cx="3816548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3" name="Picture 5" descr="C:\Users\1\Desktop\новие технологии\IMG_20191118_1236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14546" y="3786190"/>
            <a:ext cx="3929056" cy="29467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uk-UA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Вимірювання температури шкірного покриву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7" name="Picture 4" descr="Картинки по запросу стем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23143" y="3857628"/>
            <a:ext cx="2463667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 flipV="1"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6" name="AutoShape 2" descr="Картинки по запросу сте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285720" y="214290"/>
            <a:ext cx="8858280" cy="4714908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buNone/>
            </a:pPr>
            <a:r>
              <a:rPr lang="uk-UA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Систематичне використання 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STEM</a:t>
            </a:r>
            <a:r>
              <a:rPr lang="uk-UA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обладнання на уроках </a:t>
            </a:r>
            <a:r>
              <a:rPr lang="uk-UA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спецпредметів</a:t>
            </a:r>
            <a:r>
              <a:rPr lang="uk-UA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сприяє:</a:t>
            </a:r>
          </a:p>
          <a:p>
            <a:pPr algn="just"/>
            <a:r>
              <a:rPr lang="uk-UA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розвитку пошукового інтересу через можливість проведення різноманітної і великої кількості практичних досліджень;</a:t>
            </a:r>
          </a:p>
          <a:p>
            <a:pPr algn="just"/>
            <a:r>
              <a:rPr lang="uk-UA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активізації критичного мислення у практичному виконанні завдань з професії;</a:t>
            </a:r>
          </a:p>
          <a:p>
            <a:pPr algn="just"/>
            <a:r>
              <a:rPr lang="uk-UA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отриманню нових знань  зі </a:t>
            </a:r>
            <a:r>
              <a:rPr lang="uk-UA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спецпредметів</a:t>
            </a:r>
            <a:r>
              <a:rPr lang="uk-UA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для кращої </a:t>
            </a:r>
            <a:r>
              <a:rPr lang="uk-UA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конкуретноспроможності</a:t>
            </a:r>
            <a:r>
              <a:rPr lang="uk-UA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майбутнього працівника на ринку праці;</a:t>
            </a:r>
          </a:p>
          <a:p>
            <a:pPr algn="just"/>
            <a:r>
              <a:rPr lang="uk-UA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досконалого оволодіння обраною професією, розширення кругозору у здобувачів освіти. 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pic>
        <p:nvPicPr>
          <p:cNvPr id="1030" name="Picture 6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 b="10325"/>
          <a:stretch>
            <a:fillRect/>
          </a:stretch>
        </p:blipFill>
        <p:spPr bwMode="auto">
          <a:xfrm>
            <a:off x="2786050" y="4857736"/>
            <a:ext cx="4429156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2" descr="C:\Users\1\Desktop\Новая папка (5)\новие технологии\IMG_20191120_1334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0042"/>
            <a:ext cx="4357654" cy="32682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747" name="Picture 3" descr="C:\Users\1\Desktop\Новая папка (5)\новие технологии\IMG_20191118_1230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76750" y="857232"/>
            <a:ext cx="4572031" cy="3429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1749" name="AutoShape 5" descr="Картинки по запросу стем технолог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51" name="AutoShape 7" descr="Картинки по запросу стем технолог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1753" name="Picture 9" descr="Похожее изображение"/>
          <p:cNvPicPr>
            <a:picLocks noChangeAspect="1" noChangeArrowheads="1"/>
          </p:cNvPicPr>
          <p:nvPr/>
        </p:nvPicPr>
        <p:blipFill>
          <a:blip r:embed="rId5"/>
          <a:srcRect l="14464" t="12054" r="14821" b="32500"/>
          <a:stretch>
            <a:fillRect/>
          </a:stretch>
        </p:blipFill>
        <p:spPr bwMode="auto">
          <a:xfrm>
            <a:off x="6357950" y="0"/>
            <a:ext cx="2733234" cy="1428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0" y="4238818"/>
            <a:ext cx="9144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rgbClr val="03067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6"/>
              </a:rPr>
              <a:t>Завдання сучасної професійно-технічної освіти – підготувати висококваліфікованих спеціалістів-новаторів, які будуть соціально адаптованими, здатними критично мислити, раціонально впроваджувати у практику новітні технології.</a:t>
            </a:r>
            <a:endParaRPr kumimoji="0" lang="uk-UA" sz="2800" b="1" i="1" u="none" strike="noStrike" cap="none" normalizeH="0" baseline="0" dirty="0" smtClean="0">
              <a:ln>
                <a:noFill/>
              </a:ln>
              <a:solidFill>
                <a:srgbClr val="030673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energosale.by/images/TFE.jpg"/>
          <p:cNvPicPr>
            <a:picLocks noChangeAspect="1" noChangeArrowheads="1"/>
          </p:cNvPicPr>
          <p:nvPr/>
        </p:nvPicPr>
        <p:blipFill>
          <a:blip r:embed="rId2"/>
          <a:srcRect l="7389"/>
          <a:stretch>
            <a:fillRect/>
          </a:stretch>
        </p:blipFill>
        <p:spPr bwMode="auto">
          <a:xfrm>
            <a:off x="6215074" y="3000372"/>
            <a:ext cx="2830269" cy="30003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2" descr="Похожее изображение"/>
          <p:cNvPicPr>
            <a:picLocks noChangeAspect="1" noChangeArrowheads="1"/>
          </p:cNvPicPr>
          <p:nvPr/>
        </p:nvPicPr>
        <p:blipFill>
          <a:blip r:embed="rId3">
            <a:lum bright="10000"/>
          </a:blip>
          <a:srcRect t="41026"/>
          <a:stretch>
            <a:fillRect/>
          </a:stretch>
        </p:blipFill>
        <p:spPr bwMode="auto">
          <a:xfrm>
            <a:off x="0" y="285728"/>
            <a:ext cx="9144000" cy="228601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42844" y="489876"/>
            <a:ext cx="90011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Використання повністю автоматизованого процесу дає можливість проведення точні вимірювання різних фізичних величин. Найбільш розповсюджені параметри технологічного процесу є:  вимірювання та регулювання тиску, витрати, рівня, якості, швидкості.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Компьютерные тренажеры для предприятий энергетики, химии и ..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2500305"/>
            <a:ext cx="5214974" cy="40538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3"/>
          <p:cNvSpPr txBox="1">
            <a:spLocks/>
          </p:cNvSpPr>
          <p:nvPr/>
        </p:nvSpPr>
        <p:spPr>
          <a:xfrm>
            <a:off x="0" y="-11114"/>
            <a:ext cx="9144000" cy="582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Використання датчиків температури </a:t>
            </a:r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7" name="Рисунок 30" descr="1237902429_molokozavo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714356"/>
            <a:ext cx="4198056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4" descr="Картинки по запросу продукты данон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000372"/>
            <a:ext cx="2132700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6" descr="Картинки по запросу хлібокомбінат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0124" y="893379"/>
            <a:ext cx="3938156" cy="2607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8" descr="Картинки по запросу хлібокомбінат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72330" y="2643182"/>
            <a:ext cx="2039691" cy="1357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 descr="Картинки по запросу производство майонезов"/>
          <p:cNvPicPr>
            <a:picLocks noChangeAspect="1" noChangeArrowheads="1"/>
          </p:cNvPicPr>
          <p:nvPr/>
        </p:nvPicPr>
        <p:blipFill>
          <a:blip r:embed="rId7"/>
          <a:srcRect l="6287" r="8594"/>
          <a:stretch>
            <a:fillRect/>
          </a:stretch>
        </p:blipFill>
        <p:spPr bwMode="auto">
          <a:xfrm>
            <a:off x="3071802" y="3857628"/>
            <a:ext cx="3997888" cy="26419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 descr="Картинки по запросу продукти королівський смак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85984" y="5163965"/>
            <a:ext cx="1143008" cy="16940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AutoShape 22" descr="Картинки по запросу літа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" name="AutoShape 24" descr="Картинки по запросу літа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" name="AutoShape 26" descr="Картинки по запросу літа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3"/>
          <p:cNvSpPr txBox="1">
            <a:spLocks/>
          </p:cNvSpPr>
          <p:nvPr/>
        </p:nvSpPr>
        <p:spPr>
          <a:xfrm>
            <a:off x="0" y="-11114"/>
            <a:ext cx="9144000" cy="582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Використання датчиків температури </a:t>
            </a:r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4" name="Picture 10" descr="Картинки по запросу розумний дім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2786058"/>
            <a:ext cx="3501606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2" descr="Картинки по запросу розумний дім"/>
          <p:cNvPicPr>
            <a:picLocks noChangeAspect="1" noChangeArrowheads="1"/>
          </p:cNvPicPr>
          <p:nvPr/>
        </p:nvPicPr>
        <p:blipFill>
          <a:blip r:embed="rId4" cstate="print"/>
          <a:srcRect r="32954"/>
          <a:stretch>
            <a:fillRect/>
          </a:stretch>
        </p:blipFill>
        <p:spPr bwMode="auto">
          <a:xfrm>
            <a:off x="6929454" y="5118224"/>
            <a:ext cx="2075084" cy="1739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4" descr="Похожее изображение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28860" y="4500522"/>
            <a:ext cx="2946845" cy="2357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 descr="Картинки по запросу автовиробництво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 flipH="1">
            <a:off x="714348" y="2625322"/>
            <a:ext cx="2928958" cy="1830601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AutoShape 22" descr="Картинки по запросу літа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" name="AutoShape 24" descr="Картинки по запросу літа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" name="AutoShape 26" descr="Картинки по запросу літа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" name="Picture 28" descr="Картинки по запросу літак"/>
          <p:cNvPicPr>
            <a:picLocks noChangeAspect="1" noChangeArrowheads="1"/>
          </p:cNvPicPr>
          <p:nvPr/>
        </p:nvPicPr>
        <p:blipFill>
          <a:blip r:embed="rId7"/>
          <a:srcRect t="28947"/>
          <a:stretch>
            <a:fillRect/>
          </a:stretch>
        </p:blipFill>
        <p:spPr bwMode="auto">
          <a:xfrm flipH="1">
            <a:off x="357158" y="500042"/>
            <a:ext cx="4222776" cy="2000264"/>
          </a:xfrm>
          <a:prstGeom prst="rect">
            <a:avLst/>
          </a:prstGeom>
          <a:noFill/>
        </p:spPr>
      </p:pic>
      <p:pic>
        <p:nvPicPr>
          <p:cNvPr id="24578" name="Picture 2" descr="Похожее изображение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143504" y="500042"/>
            <a:ext cx="2763838" cy="2071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Похожее изображение"/>
          <p:cNvPicPr>
            <a:picLocks noChangeAspect="1" noChangeArrowheads="1"/>
          </p:cNvPicPr>
          <p:nvPr/>
        </p:nvPicPr>
        <p:blipFill>
          <a:blip r:embed="rId2">
            <a:lum/>
          </a:blip>
          <a:srcRect t="56920"/>
          <a:stretch>
            <a:fillRect/>
          </a:stretch>
        </p:blipFill>
        <p:spPr bwMode="auto">
          <a:xfrm>
            <a:off x="-35683" y="4643446"/>
            <a:ext cx="9179683" cy="2214578"/>
          </a:xfrm>
          <a:prstGeom prst="rect">
            <a:avLst/>
          </a:prstGeom>
          <a:noFill/>
        </p:spPr>
      </p:pic>
      <p:pic>
        <p:nvPicPr>
          <p:cNvPr id="1026" name="Picture 2" descr="C:\Users\1\Desktop\новие технологии\IMG_20191120_100305.jpg"/>
          <p:cNvPicPr>
            <a:picLocks noChangeAspect="1" noChangeArrowheads="1"/>
          </p:cNvPicPr>
          <p:nvPr/>
        </p:nvPicPr>
        <p:blipFill>
          <a:blip r:embed="rId3" cstate="print"/>
          <a:srcRect l="24219" r="15624"/>
          <a:stretch>
            <a:fillRect/>
          </a:stretch>
        </p:blipFill>
        <p:spPr bwMode="auto">
          <a:xfrm>
            <a:off x="285720" y="285728"/>
            <a:ext cx="3094180" cy="38576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 descr="C:\Users\1\Desktop\новие технологии\IMG_20191120_1005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2571744"/>
            <a:ext cx="3000396" cy="40005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1" name="Picture 7" descr="C:\Users\1\Desktop\новие технологии\IMG_20191120_101436.jpg"/>
          <p:cNvPicPr>
            <a:picLocks noChangeAspect="1" noChangeArrowheads="1"/>
          </p:cNvPicPr>
          <p:nvPr/>
        </p:nvPicPr>
        <p:blipFill>
          <a:blip r:embed="rId5" cstate="print"/>
          <a:srcRect l="14062"/>
          <a:stretch>
            <a:fillRect/>
          </a:stretch>
        </p:blipFill>
        <p:spPr bwMode="auto">
          <a:xfrm>
            <a:off x="5857884" y="500042"/>
            <a:ext cx="3071802" cy="3143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3" name="Picture 9" descr="C:\Users\1\Desktop\новие технологии\IMG_20191120_102105.jpg"/>
          <p:cNvPicPr>
            <a:picLocks noChangeAspect="1" noChangeArrowheads="1"/>
          </p:cNvPicPr>
          <p:nvPr/>
        </p:nvPicPr>
        <p:blipFill>
          <a:blip r:embed="rId6" cstate="print"/>
          <a:srcRect l="11572" t="37305" r="25830"/>
          <a:stretch>
            <a:fillRect/>
          </a:stretch>
        </p:blipFill>
        <p:spPr bwMode="auto">
          <a:xfrm>
            <a:off x="6715139" y="4357694"/>
            <a:ext cx="2187369" cy="1643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Похожее изображение"/>
          <p:cNvPicPr>
            <a:picLocks noChangeAspect="1" noChangeArrowheads="1"/>
          </p:cNvPicPr>
          <p:nvPr/>
        </p:nvPicPr>
        <p:blipFill>
          <a:blip r:embed="rId2">
            <a:lum/>
          </a:blip>
          <a:srcRect t="56920"/>
          <a:stretch>
            <a:fillRect/>
          </a:stretch>
        </p:blipFill>
        <p:spPr bwMode="auto">
          <a:xfrm>
            <a:off x="0" y="4643422"/>
            <a:ext cx="9179683" cy="2214578"/>
          </a:xfrm>
          <a:prstGeom prst="rect">
            <a:avLst/>
          </a:prstGeom>
          <a:noFill/>
        </p:spPr>
      </p:pic>
      <p:pic>
        <p:nvPicPr>
          <p:cNvPr id="4" name="Picture 6" descr="C:\Users\1\Desktop\новие технологии\IMG_20191120_100540.jpg"/>
          <p:cNvPicPr>
            <a:picLocks noChangeAspect="1" noChangeArrowheads="1"/>
          </p:cNvPicPr>
          <p:nvPr/>
        </p:nvPicPr>
        <p:blipFill>
          <a:blip r:embed="rId3" cstate="print"/>
          <a:srcRect b="20833"/>
          <a:stretch>
            <a:fillRect/>
          </a:stretch>
        </p:blipFill>
        <p:spPr bwMode="auto">
          <a:xfrm>
            <a:off x="357158" y="1000108"/>
            <a:ext cx="3654608" cy="38576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10" descr="C:\Users\1\Desktop\новие технологии\IMG_20191120_1018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428604"/>
            <a:ext cx="4071966" cy="3053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4" descr="C:\Users\1\Desktop\новие технологии\IMG_20191120_1003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7686" y="3714752"/>
            <a:ext cx="3929090" cy="29468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Похожее изображение"/>
          <p:cNvPicPr>
            <a:picLocks noChangeAspect="1" noChangeArrowheads="1"/>
          </p:cNvPicPr>
          <p:nvPr/>
        </p:nvPicPr>
        <p:blipFill>
          <a:blip r:embed="rId3">
            <a:lum/>
          </a:blip>
          <a:srcRect t="56920"/>
          <a:stretch>
            <a:fillRect/>
          </a:stretch>
        </p:blipFill>
        <p:spPr bwMode="auto">
          <a:xfrm>
            <a:off x="-35683" y="4643446"/>
            <a:ext cx="9179683" cy="2214578"/>
          </a:xfrm>
          <a:prstGeom prst="rect">
            <a:avLst/>
          </a:prstGeom>
          <a:noFill/>
        </p:spPr>
      </p:pic>
      <p:pic>
        <p:nvPicPr>
          <p:cNvPr id="6" name="Picture 2" descr="http://www.vidis.pl/foto/einstein/ikonk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0"/>
            <a:ext cx="8786842" cy="1825474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1928802"/>
            <a:ext cx="3429024" cy="1820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 descr="Картинки по запросу labmate електронні підручники"/>
          <p:cNvPicPr>
            <a:picLocks noChangeAspect="1" noChangeArrowheads="1"/>
          </p:cNvPicPr>
          <p:nvPr/>
        </p:nvPicPr>
        <p:blipFill>
          <a:blip r:embed="rId6"/>
          <a:srcRect t="13125" b="15624"/>
          <a:stretch>
            <a:fillRect/>
          </a:stretch>
        </p:blipFill>
        <p:spPr bwMode="auto">
          <a:xfrm>
            <a:off x="6430638" y="1785926"/>
            <a:ext cx="2506579" cy="178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4" name="Picture 6" descr="ПОСІБНИК З ВИКОРИСТАННЯ ЦИФРОВИХ ЛАБОРАТОРІЙ EINSTEIN ПІД ЧАС УРОКІВ ТА ПОЗАКЛАСНИХ ЗАНЯТЬ З БІОЛОГІЇ. ЧАСТИНА 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00100" y="3929066"/>
            <a:ext cx="1643074" cy="2660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6" name="Picture 8" descr="МЕТОДИКА ПРОВЕДЕННЯ ДЕМОНСТРАЦІЙНИХ ЕКСПЕРИМЕНТІВ ТА ЛАБОРАТОРНИХ РОБІТ З ФІЗИКИ ІЗ ЗАСТОСУВАННЯМ ЦИФРОВОГО ВИМІРЮВАЛЬНОГО КОМПЛЕКСУ (ЧАСТИНА 1)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71868" y="3929066"/>
            <a:ext cx="1643074" cy="2660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8" name="Picture 10" descr="Картинки по запросу МЕТОДИКА ПРОВЕДЕННЯ ДЕМОНСТРАЦІЙНИХ ЕКСПЕРИМЕНТІВ ТА ЛАБОРАТОРНИХ РОБІТ З ФІЗИКИ ІЗ ЗАСТОСУВАННЯМ ЦИФРОВОГО ВИМІРЮВАЛЬНОГО КОМПЛЕКСУ (ЧАСТИНА 1)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72198" y="4000504"/>
            <a:ext cx="1571636" cy="25445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IMG_20191118_135208.jpg"/>
          <p:cNvPicPr>
            <a:picLocks noChangeAspect="1"/>
          </p:cNvPicPr>
          <p:nvPr/>
        </p:nvPicPr>
        <p:blipFill>
          <a:blip r:embed="rId10" cstate="print"/>
          <a:srcRect l="8333" r="13889"/>
          <a:stretch>
            <a:fillRect/>
          </a:stretch>
        </p:blipFill>
        <p:spPr>
          <a:xfrm>
            <a:off x="4429124" y="1571612"/>
            <a:ext cx="1279929" cy="2194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1425</TotalTime>
  <Words>511</Words>
  <Application>Microsoft Office PowerPoint</Application>
  <PresentationFormat>Экран (4:3)</PresentationFormat>
  <Paragraphs>62</Paragraphs>
  <Slides>21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Використання STEM обладнання для розвитку пошукового інтересу та активізації критичного мислення на уроках спецпредметів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Реєстратор даних серії LabMate </vt:lpstr>
      <vt:lpstr>Слайд 11</vt:lpstr>
      <vt:lpstr>Датчик температури-термопари  (від 0 до +1200 0С)  ENTMP025 </vt:lpstr>
      <vt:lpstr>Визначення температуру полум’я </vt:lpstr>
      <vt:lpstr>Слайд 14</vt:lpstr>
      <vt:lpstr>Вимірювання температури стінок поверхні</vt:lpstr>
      <vt:lpstr>Слайд 16</vt:lpstr>
      <vt:lpstr>Дослідження температури кипіння  рідини</vt:lpstr>
      <vt:lpstr>Дослідження перепаду температури</vt:lpstr>
      <vt:lpstr>Дослідження танення снігу </vt:lpstr>
      <vt:lpstr>Вимірювання температури шкірного покриву </vt:lpstr>
      <vt:lpstr>Слайд 21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Пользователь</cp:lastModifiedBy>
  <cp:revision>152</cp:revision>
  <dcterms:created xsi:type="dcterms:W3CDTF">2019-11-16T18:22:33Z</dcterms:created>
  <dcterms:modified xsi:type="dcterms:W3CDTF">2021-11-22T07:45:57Z</dcterms:modified>
</cp:coreProperties>
</file>