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0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E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2BE159-7156-4716-9D8A-FC5124AF89E0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CC3164-81DE-4A7A-A145-023ED67A1E06}">
      <dgm:prSet phldrT="[Текст]"/>
      <dgm:spPr/>
      <dgm:t>
        <a:bodyPr/>
        <a:lstStyle/>
        <a:p>
          <a:r>
            <a:rPr lang="uk-UA" dirty="0"/>
            <a:t>Спадковість</a:t>
          </a:r>
          <a:endParaRPr lang="ru-RU" dirty="0"/>
        </a:p>
      </dgm:t>
    </dgm:pt>
    <dgm:pt modelId="{C6747DCF-BE4F-4F0F-92C5-24E13ED11B33}" type="parTrans" cxnId="{5CD33775-866E-47DA-A6D4-F9B2D0C991DA}">
      <dgm:prSet/>
      <dgm:spPr/>
      <dgm:t>
        <a:bodyPr/>
        <a:lstStyle/>
        <a:p>
          <a:endParaRPr lang="ru-RU"/>
        </a:p>
      </dgm:t>
    </dgm:pt>
    <dgm:pt modelId="{D7631B3C-12B4-4D08-848C-098E673CCA64}" type="sibTrans" cxnId="{5CD33775-866E-47DA-A6D4-F9B2D0C991DA}">
      <dgm:prSet/>
      <dgm:spPr/>
      <dgm:t>
        <a:bodyPr/>
        <a:lstStyle/>
        <a:p>
          <a:endParaRPr lang="ru-RU"/>
        </a:p>
      </dgm:t>
    </dgm:pt>
    <dgm:pt modelId="{D1A62308-B0C7-4483-9E96-BE3747329D11}">
      <dgm:prSet phldrT="[Текст]"/>
      <dgm:spPr/>
      <dgm:t>
        <a:bodyPr/>
        <a:lstStyle/>
        <a:p>
          <a:r>
            <a:rPr lang="ru-RU" dirty="0"/>
            <a:t>  </a:t>
          </a:r>
          <a:r>
            <a:rPr lang="ru-RU" dirty="0" err="1"/>
            <a:t>здатність</a:t>
          </a:r>
          <a:r>
            <a:rPr lang="ru-RU" dirty="0"/>
            <a:t>  </a:t>
          </a:r>
          <a:r>
            <a:rPr lang="ru-RU" dirty="0" err="1"/>
            <a:t>організмів</a:t>
          </a:r>
          <a:r>
            <a:rPr lang="ru-RU" dirty="0"/>
            <a:t>  у  </a:t>
          </a:r>
          <a:r>
            <a:rPr lang="ru-RU" dirty="0" err="1"/>
            <a:t>процесі</a:t>
          </a:r>
          <a:r>
            <a:rPr lang="ru-RU" dirty="0"/>
            <a:t>  онтогенезу  </a:t>
          </a:r>
          <a:r>
            <a:rPr lang="ru-RU" dirty="0" err="1"/>
            <a:t>формувати</a:t>
          </a:r>
          <a:r>
            <a:rPr lang="ru-RU" dirty="0"/>
            <a:t>  </a:t>
          </a:r>
          <a:r>
            <a:rPr lang="ru-RU" dirty="0" err="1"/>
            <a:t>ознаки</a:t>
          </a:r>
          <a:r>
            <a:rPr lang="ru-RU" dirty="0"/>
            <a:t>, </a:t>
          </a:r>
          <a:br>
            <a:rPr lang="ru-RU" dirty="0"/>
          </a:br>
          <a:r>
            <a:rPr lang="ru-RU" dirty="0" err="1"/>
            <a:t>що</a:t>
          </a:r>
          <a:r>
            <a:rPr lang="ru-RU" dirty="0"/>
            <a:t>  </a:t>
          </a:r>
          <a:r>
            <a:rPr lang="ru-RU" dirty="0" err="1"/>
            <a:t>властиві</a:t>
          </a:r>
          <a:r>
            <a:rPr lang="ru-RU" dirty="0"/>
            <a:t>  </a:t>
          </a:r>
          <a:r>
            <a:rPr lang="ru-RU" dirty="0" err="1"/>
            <a:t>батьківським</a:t>
          </a:r>
          <a:r>
            <a:rPr lang="ru-RU" dirty="0"/>
            <a:t> </a:t>
          </a:r>
          <a:r>
            <a:rPr lang="ru-RU" dirty="0" err="1"/>
            <a:t>організмам</a:t>
          </a:r>
          <a:r>
            <a:rPr lang="ru-RU" dirty="0"/>
            <a:t>  та  </a:t>
          </a:r>
          <a:r>
            <a:rPr lang="ru-RU" dirty="0" err="1"/>
            <a:t>більш</a:t>
          </a:r>
          <a:r>
            <a:rPr lang="ru-RU" dirty="0"/>
            <a:t>  </a:t>
          </a:r>
          <a:r>
            <a:rPr lang="ru-RU" dirty="0" err="1"/>
            <a:t>віддаленим</a:t>
          </a:r>
          <a:r>
            <a:rPr lang="ru-RU" dirty="0"/>
            <a:t>  предкам</a:t>
          </a:r>
        </a:p>
      </dgm:t>
    </dgm:pt>
    <dgm:pt modelId="{4B8C1F84-4C68-49DC-B6B4-7684391AFDFA}" type="parTrans" cxnId="{41091FFC-78BD-4E44-8F11-32801BB493E2}">
      <dgm:prSet/>
      <dgm:spPr/>
      <dgm:t>
        <a:bodyPr/>
        <a:lstStyle/>
        <a:p>
          <a:endParaRPr lang="ru-RU"/>
        </a:p>
      </dgm:t>
    </dgm:pt>
    <dgm:pt modelId="{15E27235-360D-4495-8B7A-7549855AF0EC}" type="sibTrans" cxnId="{41091FFC-78BD-4E44-8F11-32801BB493E2}">
      <dgm:prSet/>
      <dgm:spPr/>
      <dgm:t>
        <a:bodyPr/>
        <a:lstStyle/>
        <a:p>
          <a:endParaRPr lang="ru-RU"/>
        </a:p>
      </dgm:t>
    </dgm:pt>
    <dgm:pt modelId="{A51EF995-6328-4D3D-9CA4-0CCD68CEB1D8}">
      <dgm:prSet phldrT="[Текст]"/>
      <dgm:spPr/>
      <dgm:t>
        <a:bodyPr/>
        <a:lstStyle/>
        <a:p>
          <a:r>
            <a:rPr lang="uk-UA" dirty="0"/>
            <a:t>Мінливість</a:t>
          </a:r>
          <a:endParaRPr lang="ru-RU" dirty="0"/>
        </a:p>
      </dgm:t>
    </dgm:pt>
    <dgm:pt modelId="{F96395C8-715A-47F8-9CB2-EB1E0B4A12BA}" type="parTrans" cxnId="{90C8DDBD-575C-4260-B891-19F94E0329A9}">
      <dgm:prSet/>
      <dgm:spPr/>
      <dgm:t>
        <a:bodyPr/>
        <a:lstStyle/>
        <a:p>
          <a:endParaRPr lang="ru-RU"/>
        </a:p>
      </dgm:t>
    </dgm:pt>
    <dgm:pt modelId="{FFC796E9-7F39-4C01-9774-6792D64A46AE}" type="sibTrans" cxnId="{90C8DDBD-575C-4260-B891-19F94E0329A9}">
      <dgm:prSet/>
      <dgm:spPr/>
      <dgm:t>
        <a:bodyPr/>
        <a:lstStyle/>
        <a:p>
          <a:endParaRPr lang="ru-RU"/>
        </a:p>
      </dgm:t>
    </dgm:pt>
    <dgm:pt modelId="{D47C1AD1-3B33-4AE5-808E-79393E807258}">
      <dgm:prSet phldrT="[Текст]"/>
      <dgm:spPr/>
      <dgm:t>
        <a:bodyPr/>
        <a:lstStyle/>
        <a:p>
          <a:r>
            <a:rPr lang="ru-RU" dirty="0" err="1"/>
            <a:t>властивість</a:t>
          </a:r>
          <a:r>
            <a:rPr lang="ru-RU" dirty="0"/>
            <a:t>  </a:t>
          </a:r>
          <a:r>
            <a:rPr lang="ru-RU" dirty="0" err="1"/>
            <a:t>організму</a:t>
          </a:r>
          <a:r>
            <a:rPr lang="ru-RU" dirty="0"/>
            <a:t>  </a:t>
          </a:r>
          <a:r>
            <a:rPr lang="ru-RU" dirty="0" err="1"/>
            <a:t>формувати</a:t>
          </a:r>
          <a:r>
            <a:rPr lang="ru-RU" dirty="0"/>
            <a:t>  </a:t>
          </a:r>
          <a:br>
            <a:rPr lang="ru-RU" dirty="0"/>
          </a:br>
          <a:r>
            <a:rPr lang="ru-RU" dirty="0"/>
            <a:t>у  </a:t>
          </a:r>
          <a:r>
            <a:rPr lang="ru-RU" dirty="0" err="1"/>
            <a:t>процесі</a:t>
          </a:r>
          <a:r>
            <a:rPr lang="ru-RU" dirty="0"/>
            <a:t>  онтогенезу  </a:t>
          </a:r>
          <a:r>
            <a:rPr lang="ru-RU" dirty="0" err="1"/>
            <a:t>унікальний</a:t>
          </a:r>
          <a:r>
            <a:rPr lang="ru-RU" dirty="0"/>
            <a:t>  фенотип (</a:t>
          </a:r>
          <a:r>
            <a:rPr lang="ru-RU" dirty="0" err="1"/>
            <a:t>сукупність</a:t>
          </a:r>
          <a:r>
            <a:rPr lang="ru-RU" dirty="0"/>
            <a:t>  характеристик,  </a:t>
          </a:r>
          <a:r>
            <a:rPr lang="ru-RU" dirty="0" err="1"/>
            <a:t>властивих</a:t>
          </a:r>
          <a:r>
            <a:rPr lang="ru-RU" dirty="0"/>
            <a:t>  </a:t>
          </a:r>
          <a:r>
            <a:rPr lang="ru-RU" dirty="0" err="1"/>
            <a:t>індивіду</a:t>
          </a:r>
          <a:r>
            <a:rPr lang="ru-RU" dirty="0"/>
            <a:t>  на  </a:t>
          </a:r>
          <a:r>
            <a:rPr lang="ru-RU" dirty="0" err="1"/>
            <a:t>певній</a:t>
          </a:r>
          <a:r>
            <a:rPr lang="ru-RU" dirty="0"/>
            <a:t>  </a:t>
          </a:r>
          <a:r>
            <a:rPr lang="ru-RU" dirty="0" err="1"/>
            <a:t>стадії</a:t>
          </a:r>
          <a:r>
            <a:rPr lang="ru-RU" dirty="0"/>
            <a:t>  </a:t>
          </a:r>
          <a:r>
            <a:rPr lang="ru-RU" dirty="0" err="1"/>
            <a:t>розвитку</a:t>
          </a:r>
          <a:r>
            <a:rPr lang="ru-RU" dirty="0"/>
            <a:t>)</a:t>
          </a:r>
        </a:p>
      </dgm:t>
    </dgm:pt>
    <dgm:pt modelId="{9D08C9A5-3A7D-4502-80C5-7ECC894045E6}" type="parTrans" cxnId="{92526BF0-FF25-421E-AAFF-89046CC7A9EF}">
      <dgm:prSet/>
      <dgm:spPr/>
      <dgm:t>
        <a:bodyPr/>
        <a:lstStyle/>
        <a:p>
          <a:endParaRPr lang="ru-RU"/>
        </a:p>
      </dgm:t>
    </dgm:pt>
    <dgm:pt modelId="{F51FDB70-671F-4473-8504-520FF405335A}" type="sibTrans" cxnId="{92526BF0-FF25-421E-AAFF-89046CC7A9EF}">
      <dgm:prSet/>
      <dgm:spPr/>
      <dgm:t>
        <a:bodyPr/>
        <a:lstStyle/>
        <a:p>
          <a:endParaRPr lang="ru-RU"/>
        </a:p>
      </dgm:t>
    </dgm:pt>
    <dgm:pt modelId="{92572280-2E5E-4A60-9CD7-E084CE9F432A}" type="pres">
      <dgm:prSet presAssocID="{7B2BE159-7156-4716-9D8A-FC5124AF89E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0FF484D-8335-4692-8A74-C46A93AE9EEC}" type="pres">
      <dgm:prSet presAssocID="{9FCC3164-81DE-4A7A-A145-023ED67A1E06}" presName="root" presStyleCnt="0"/>
      <dgm:spPr/>
    </dgm:pt>
    <dgm:pt modelId="{A36B73E0-5E75-4765-A04E-B26029770140}" type="pres">
      <dgm:prSet presAssocID="{9FCC3164-81DE-4A7A-A145-023ED67A1E06}" presName="rootComposite" presStyleCnt="0"/>
      <dgm:spPr/>
    </dgm:pt>
    <dgm:pt modelId="{C01635D0-3E3B-4158-B96A-170C2D58A1DB}" type="pres">
      <dgm:prSet presAssocID="{9FCC3164-81DE-4A7A-A145-023ED67A1E06}" presName="rootText" presStyleLbl="node1" presStyleIdx="0" presStyleCnt="2" custScaleX="56412" custScaleY="73488"/>
      <dgm:spPr/>
    </dgm:pt>
    <dgm:pt modelId="{0310C554-062B-4541-9BE1-78CE650373E7}" type="pres">
      <dgm:prSet presAssocID="{9FCC3164-81DE-4A7A-A145-023ED67A1E06}" presName="rootConnector" presStyleLbl="node1" presStyleIdx="0" presStyleCnt="2"/>
      <dgm:spPr/>
    </dgm:pt>
    <dgm:pt modelId="{8474EEFB-0221-44F7-8DFE-4C42877C1CB3}" type="pres">
      <dgm:prSet presAssocID="{9FCC3164-81DE-4A7A-A145-023ED67A1E06}" presName="childShape" presStyleCnt="0"/>
      <dgm:spPr/>
    </dgm:pt>
    <dgm:pt modelId="{48954E99-310C-4D03-BED2-B5EB97E5C8E3}" type="pres">
      <dgm:prSet presAssocID="{4B8C1F84-4C68-49DC-B6B4-7684391AFDFA}" presName="Name13" presStyleLbl="parChTrans1D2" presStyleIdx="0" presStyleCnt="2"/>
      <dgm:spPr/>
    </dgm:pt>
    <dgm:pt modelId="{12E4C5FE-A0EA-4996-AD04-E83FAA9D738E}" type="pres">
      <dgm:prSet presAssocID="{D1A62308-B0C7-4483-9E96-BE3747329D11}" presName="childText" presStyleLbl="bgAcc1" presStyleIdx="0" presStyleCnt="2" custScaleX="131476" custScaleY="84985">
        <dgm:presLayoutVars>
          <dgm:bulletEnabled val="1"/>
        </dgm:presLayoutVars>
      </dgm:prSet>
      <dgm:spPr/>
    </dgm:pt>
    <dgm:pt modelId="{221B861D-1594-4B9A-80F8-4BC1D7907201}" type="pres">
      <dgm:prSet presAssocID="{A51EF995-6328-4D3D-9CA4-0CCD68CEB1D8}" presName="root" presStyleCnt="0"/>
      <dgm:spPr/>
    </dgm:pt>
    <dgm:pt modelId="{6ED735E6-CEC0-4F61-B8AC-9DFAB2828182}" type="pres">
      <dgm:prSet presAssocID="{A51EF995-6328-4D3D-9CA4-0CCD68CEB1D8}" presName="rootComposite" presStyleCnt="0"/>
      <dgm:spPr/>
    </dgm:pt>
    <dgm:pt modelId="{6E4E89BE-8D48-4B9B-ADA1-729E50AA27B2}" type="pres">
      <dgm:prSet presAssocID="{A51EF995-6328-4D3D-9CA4-0CCD68CEB1D8}" presName="rootText" presStyleLbl="node1" presStyleIdx="1" presStyleCnt="2" custScaleX="53776" custScaleY="67471"/>
      <dgm:spPr/>
    </dgm:pt>
    <dgm:pt modelId="{D41869B2-09C6-4E01-88D3-DA78A74D5CC6}" type="pres">
      <dgm:prSet presAssocID="{A51EF995-6328-4D3D-9CA4-0CCD68CEB1D8}" presName="rootConnector" presStyleLbl="node1" presStyleIdx="1" presStyleCnt="2"/>
      <dgm:spPr/>
    </dgm:pt>
    <dgm:pt modelId="{51179316-8C3C-42F3-B8F8-262D0467BA79}" type="pres">
      <dgm:prSet presAssocID="{A51EF995-6328-4D3D-9CA4-0CCD68CEB1D8}" presName="childShape" presStyleCnt="0"/>
      <dgm:spPr/>
    </dgm:pt>
    <dgm:pt modelId="{30AF780E-11B5-4E4F-8B22-5B259EE44CAE}" type="pres">
      <dgm:prSet presAssocID="{9D08C9A5-3A7D-4502-80C5-7ECC894045E6}" presName="Name13" presStyleLbl="parChTrans1D2" presStyleIdx="1" presStyleCnt="2"/>
      <dgm:spPr/>
    </dgm:pt>
    <dgm:pt modelId="{D7DF7D49-ACA9-486F-AAC6-2DA67D9C37FC}" type="pres">
      <dgm:prSet presAssocID="{D47C1AD1-3B33-4AE5-808E-79393E807258}" presName="childText" presStyleLbl="bgAcc1" presStyleIdx="1" presStyleCnt="2" custScaleX="150966">
        <dgm:presLayoutVars>
          <dgm:bulletEnabled val="1"/>
        </dgm:presLayoutVars>
      </dgm:prSet>
      <dgm:spPr/>
    </dgm:pt>
  </dgm:ptLst>
  <dgm:cxnLst>
    <dgm:cxn modelId="{FB7D1811-FE41-4DA5-AFA2-3C5C2B01F120}" type="presOf" srcId="{D1A62308-B0C7-4483-9E96-BE3747329D11}" destId="{12E4C5FE-A0EA-4996-AD04-E83FAA9D738E}" srcOrd="0" destOrd="0" presId="urn:microsoft.com/office/officeart/2005/8/layout/hierarchy3"/>
    <dgm:cxn modelId="{CC33F316-E1BA-4368-A92E-4FCA14F66781}" type="presOf" srcId="{4B8C1F84-4C68-49DC-B6B4-7684391AFDFA}" destId="{48954E99-310C-4D03-BED2-B5EB97E5C8E3}" srcOrd="0" destOrd="0" presId="urn:microsoft.com/office/officeart/2005/8/layout/hierarchy3"/>
    <dgm:cxn modelId="{510D4E36-28BE-476D-8D1C-482CCE565FD1}" type="presOf" srcId="{9FCC3164-81DE-4A7A-A145-023ED67A1E06}" destId="{C01635D0-3E3B-4158-B96A-170C2D58A1DB}" srcOrd="0" destOrd="0" presId="urn:microsoft.com/office/officeart/2005/8/layout/hierarchy3"/>
    <dgm:cxn modelId="{5CD33775-866E-47DA-A6D4-F9B2D0C991DA}" srcId="{7B2BE159-7156-4716-9D8A-FC5124AF89E0}" destId="{9FCC3164-81DE-4A7A-A145-023ED67A1E06}" srcOrd="0" destOrd="0" parTransId="{C6747DCF-BE4F-4F0F-92C5-24E13ED11B33}" sibTransId="{D7631B3C-12B4-4D08-848C-098E673CCA64}"/>
    <dgm:cxn modelId="{6965115A-A601-46B5-8F06-E0FDDABB0758}" type="presOf" srcId="{A51EF995-6328-4D3D-9CA4-0CCD68CEB1D8}" destId="{6E4E89BE-8D48-4B9B-ADA1-729E50AA27B2}" srcOrd="0" destOrd="0" presId="urn:microsoft.com/office/officeart/2005/8/layout/hierarchy3"/>
    <dgm:cxn modelId="{5F80F97C-D7B8-4A14-8A62-010599B08A01}" type="presOf" srcId="{A51EF995-6328-4D3D-9CA4-0CCD68CEB1D8}" destId="{D41869B2-09C6-4E01-88D3-DA78A74D5CC6}" srcOrd="1" destOrd="0" presId="urn:microsoft.com/office/officeart/2005/8/layout/hierarchy3"/>
    <dgm:cxn modelId="{840374A9-C67D-47EE-A0FD-715301EFE98B}" type="presOf" srcId="{9D08C9A5-3A7D-4502-80C5-7ECC894045E6}" destId="{30AF780E-11B5-4E4F-8B22-5B259EE44CAE}" srcOrd="0" destOrd="0" presId="urn:microsoft.com/office/officeart/2005/8/layout/hierarchy3"/>
    <dgm:cxn modelId="{90C8DDBD-575C-4260-B891-19F94E0329A9}" srcId="{7B2BE159-7156-4716-9D8A-FC5124AF89E0}" destId="{A51EF995-6328-4D3D-9CA4-0CCD68CEB1D8}" srcOrd="1" destOrd="0" parTransId="{F96395C8-715A-47F8-9CB2-EB1E0B4A12BA}" sibTransId="{FFC796E9-7F39-4C01-9774-6792D64A46AE}"/>
    <dgm:cxn modelId="{8D8E2DCA-84F2-4E83-A159-4C67D2519440}" type="presOf" srcId="{7B2BE159-7156-4716-9D8A-FC5124AF89E0}" destId="{92572280-2E5E-4A60-9CD7-E084CE9F432A}" srcOrd="0" destOrd="0" presId="urn:microsoft.com/office/officeart/2005/8/layout/hierarchy3"/>
    <dgm:cxn modelId="{6ED73FD2-18DC-40D7-8059-3C95542130AE}" type="presOf" srcId="{9FCC3164-81DE-4A7A-A145-023ED67A1E06}" destId="{0310C554-062B-4541-9BE1-78CE650373E7}" srcOrd="1" destOrd="0" presId="urn:microsoft.com/office/officeart/2005/8/layout/hierarchy3"/>
    <dgm:cxn modelId="{5957E3E0-1B84-4113-B13D-FCBD641BA25D}" type="presOf" srcId="{D47C1AD1-3B33-4AE5-808E-79393E807258}" destId="{D7DF7D49-ACA9-486F-AAC6-2DA67D9C37FC}" srcOrd="0" destOrd="0" presId="urn:microsoft.com/office/officeart/2005/8/layout/hierarchy3"/>
    <dgm:cxn modelId="{92526BF0-FF25-421E-AAFF-89046CC7A9EF}" srcId="{A51EF995-6328-4D3D-9CA4-0CCD68CEB1D8}" destId="{D47C1AD1-3B33-4AE5-808E-79393E807258}" srcOrd="0" destOrd="0" parTransId="{9D08C9A5-3A7D-4502-80C5-7ECC894045E6}" sibTransId="{F51FDB70-671F-4473-8504-520FF405335A}"/>
    <dgm:cxn modelId="{41091FFC-78BD-4E44-8F11-32801BB493E2}" srcId="{9FCC3164-81DE-4A7A-A145-023ED67A1E06}" destId="{D1A62308-B0C7-4483-9E96-BE3747329D11}" srcOrd="0" destOrd="0" parTransId="{4B8C1F84-4C68-49DC-B6B4-7684391AFDFA}" sibTransId="{15E27235-360D-4495-8B7A-7549855AF0EC}"/>
    <dgm:cxn modelId="{F47D3818-7421-485A-A9AA-334097A700EE}" type="presParOf" srcId="{92572280-2E5E-4A60-9CD7-E084CE9F432A}" destId="{00FF484D-8335-4692-8A74-C46A93AE9EEC}" srcOrd="0" destOrd="0" presId="urn:microsoft.com/office/officeart/2005/8/layout/hierarchy3"/>
    <dgm:cxn modelId="{2CB33FAC-6254-4942-B4C2-51477CC5323D}" type="presParOf" srcId="{00FF484D-8335-4692-8A74-C46A93AE9EEC}" destId="{A36B73E0-5E75-4765-A04E-B26029770140}" srcOrd="0" destOrd="0" presId="urn:microsoft.com/office/officeart/2005/8/layout/hierarchy3"/>
    <dgm:cxn modelId="{AB521236-6A97-4D5B-A8BF-9954578AB0BC}" type="presParOf" srcId="{A36B73E0-5E75-4765-A04E-B26029770140}" destId="{C01635D0-3E3B-4158-B96A-170C2D58A1DB}" srcOrd="0" destOrd="0" presId="urn:microsoft.com/office/officeart/2005/8/layout/hierarchy3"/>
    <dgm:cxn modelId="{542C2DA8-ED0F-4E55-B4C3-FFE7A67639A8}" type="presParOf" srcId="{A36B73E0-5E75-4765-A04E-B26029770140}" destId="{0310C554-062B-4541-9BE1-78CE650373E7}" srcOrd="1" destOrd="0" presId="urn:microsoft.com/office/officeart/2005/8/layout/hierarchy3"/>
    <dgm:cxn modelId="{5C6F8875-06C8-401E-841D-F8C06A0BFCC9}" type="presParOf" srcId="{00FF484D-8335-4692-8A74-C46A93AE9EEC}" destId="{8474EEFB-0221-44F7-8DFE-4C42877C1CB3}" srcOrd="1" destOrd="0" presId="urn:microsoft.com/office/officeart/2005/8/layout/hierarchy3"/>
    <dgm:cxn modelId="{4FA165E2-A534-4D6F-A2EB-C0C0FC8B2A79}" type="presParOf" srcId="{8474EEFB-0221-44F7-8DFE-4C42877C1CB3}" destId="{48954E99-310C-4D03-BED2-B5EB97E5C8E3}" srcOrd="0" destOrd="0" presId="urn:microsoft.com/office/officeart/2005/8/layout/hierarchy3"/>
    <dgm:cxn modelId="{C6180DEE-E674-44C9-B328-C21C725C7B6B}" type="presParOf" srcId="{8474EEFB-0221-44F7-8DFE-4C42877C1CB3}" destId="{12E4C5FE-A0EA-4996-AD04-E83FAA9D738E}" srcOrd="1" destOrd="0" presId="urn:microsoft.com/office/officeart/2005/8/layout/hierarchy3"/>
    <dgm:cxn modelId="{CFE87663-664F-4907-8B0A-06DF69CCD297}" type="presParOf" srcId="{92572280-2E5E-4A60-9CD7-E084CE9F432A}" destId="{221B861D-1594-4B9A-80F8-4BC1D7907201}" srcOrd="1" destOrd="0" presId="urn:microsoft.com/office/officeart/2005/8/layout/hierarchy3"/>
    <dgm:cxn modelId="{04B39E1A-4365-4DCA-B349-C08BE64556BB}" type="presParOf" srcId="{221B861D-1594-4B9A-80F8-4BC1D7907201}" destId="{6ED735E6-CEC0-4F61-B8AC-9DFAB2828182}" srcOrd="0" destOrd="0" presId="urn:microsoft.com/office/officeart/2005/8/layout/hierarchy3"/>
    <dgm:cxn modelId="{7D8BCED5-F4C7-45C6-BDE9-6DB7E14AA614}" type="presParOf" srcId="{6ED735E6-CEC0-4F61-B8AC-9DFAB2828182}" destId="{6E4E89BE-8D48-4B9B-ADA1-729E50AA27B2}" srcOrd="0" destOrd="0" presId="urn:microsoft.com/office/officeart/2005/8/layout/hierarchy3"/>
    <dgm:cxn modelId="{C1CD1D91-B52C-4D3C-9E87-53937098A3F3}" type="presParOf" srcId="{6ED735E6-CEC0-4F61-B8AC-9DFAB2828182}" destId="{D41869B2-09C6-4E01-88D3-DA78A74D5CC6}" srcOrd="1" destOrd="0" presId="urn:microsoft.com/office/officeart/2005/8/layout/hierarchy3"/>
    <dgm:cxn modelId="{021656B5-06AF-4C33-B26C-2218DA8D9F75}" type="presParOf" srcId="{221B861D-1594-4B9A-80F8-4BC1D7907201}" destId="{51179316-8C3C-42F3-B8F8-262D0467BA79}" srcOrd="1" destOrd="0" presId="urn:microsoft.com/office/officeart/2005/8/layout/hierarchy3"/>
    <dgm:cxn modelId="{3C424D4A-E95A-4CBC-AE63-474AF729E869}" type="presParOf" srcId="{51179316-8C3C-42F3-B8F8-262D0467BA79}" destId="{30AF780E-11B5-4E4F-8B22-5B259EE44CAE}" srcOrd="0" destOrd="0" presId="urn:microsoft.com/office/officeart/2005/8/layout/hierarchy3"/>
    <dgm:cxn modelId="{352E82B6-A311-4C9E-B0D8-101E9359E224}" type="presParOf" srcId="{51179316-8C3C-42F3-B8F8-262D0467BA79}" destId="{D7DF7D49-ACA9-486F-AAC6-2DA67D9C37FC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24DE6B-11B4-4F1D-8081-2B0610274753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33D591-24E7-482A-A2AD-BC3D89BD7B24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Вивчення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частоти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зустрічальності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алелей</a:t>
          </a:r>
          <a:r>
            <a:rPr lang="ru-RU" b="1" dirty="0">
              <a:solidFill>
                <a:schemeClr val="tx1"/>
              </a:solidFill>
            </a:rPr>
            <a:t> і </a:t>
          </a:r>
          <a:r>
            <a:rPr lang="ru-RU" b="1" dirty="0" err="1">
              <a:solidFill>
                <a:schemeClr val="tx1"/>
              </a:solidFill>
            </a:rPr>
            <a:t>хромосомних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порушень</a:t>
          </a:r>
          <a:r>
            <a:rPr lang="ru-RU" b="1" dirty="0">
              <a:solidFill>
                <a:schemeClr val="tx1"/>
              </a:solidFill>
            </a:rPr>
            <a:t> у </a:t>
          </a:r>
          <a:r>
            <a:rPr lang="ru-RU" b="1" dirty="0" err="1">
              <a:solidFill>
                <a:schemeClr val="tx1"/>
              </a:solidFill>
            </a:rPr>
            <a:t>популяціях</a:t>
          </a:r>
          <a:endParaRPr lang="ru-RU" b="1" dirty="0">
            <a:solidFill>
              <a:schemeClr val="tx1"/>
            </a:solidFill>
          </a:endParaRPr>
        </a:p>
      </dgm:t>
    </dgm:pt>
    <dgm:pt modelId="{9290B505-215E-4FFB-A560-CB0F1B901FC7}" type="parTrans" cxnId="{8D7CAAB6-853C-4FD9-8E37-1FD533C3BD15}">
      <dgm:prSet/>
      <dgm:spPr/>
      <dgm:t>
        <a:bodyPr/>
        <a:lstStyle/>
        <a:p>
          <a:endParaRPr lang="ru-RU"/>
        </a:p>
      </dgm:t>
    </dgm:pt>
    <dgm:pt modelId="{9A7758FE-4B4A-4A52-B25C-F6D22BB54535}" type="sibTrans" cxnId="{8D7CAAB6-853C-4FD9-8E37-1FD533C3BD15}">
      <dgm:prSet/>
      <dgm:spPr/>
      <dgm:t>
        <a:bodyPr/>
        <a:lstStyle/>
        <a:p>
          <a:endParaRPr lang="ru-RU"/>
        </a:p>
      </dgm:t>
    </dgm:pt>
    <dgm:pt modelId="{915B2583-34F0-4610-AD3F-25117203E1AD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Визначення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поширення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мутацій</a:t>
          </a:r>
          <a:r>
            <a:rPr lang="ru-RU" b="1" dirty="0">
              <a:solidFill>
                <a:schemeClr val="tx1"/>
              </a:solidFill>
            </a:rPr>
            <a:t> в </a:t>
          </a:r>
          <a:r>
            <a:rPr lang="ru-RU" b="1" dirty="0" err="1">
              <a:solidFill>
                <a:schemeClr val="tx1"/>
              </a:solidFill>
            </a:rPr>
            <a:t>популяціях</a:t>
          </a:r>
          <a:endParaRPr lang="ru-RU" b="1" dirty="0">
            <a:solidFill>
              <a:schemeClr val="tx1"/>
            </a:solidFill>
          </a:endParaRPr>
        </a:p>
      </dgm:t>
    </dgm:pt>
    <dgm:pt modelId="{49C4E93C-8DC2-4E63-8A39-C8DDE2100913}" type="parTrans" cxnId="{288FE1DB-758F-4318-B7EF-79434D84579A}">
      <dgm:prSet/>
      <dgm:spPr/>
      <dgm:t>
        <a:bodyPr/>
        <a:lstStyle/>
        <a:p>
          <a:endParaRPr lang="ru-RU"/>
        </a:p>
      </dgm:t>
    </dgm:pt>
    <dgm:pt modelId="{F349E4CD-1ABA-4DAC-A701-D3041A22FC0A}" type="sibTrans" cxnId="{288FE1DB-758F-4318-B7EF-79434D84579A}">
      <dgm:prSet/>
      <dgm:spPr/>
      <dgm:t>
        <a:bodyPr/>
        <a:lstStyle/>
        <a:p>
          <a:endParaRPr lang="ru-RU"/>
        </a:p>
      </dgm:t>
    </dgm:pt>
    <dgm:pt modelId="{97B6FB27-9A77-4142-8992-62BD0BE4789C}" type="pres">
      <dgm:prSet presAssocID="{0924DE6B-11B4-4F1D-8081-2B0610274753}" presName="Name0" presStyleCnt="0">
        <dgm:presLayoutVars>
          <dgm:dir/>
          <dgm:resizeHandles val="exact"/>
        </dgm:presLayoutVars>
      </dgm:prSet>
      <dgm:spPr/>
    </dgm:pt>
    <dgm:pt modelId="{965AF5FA-99F2-4EE4-B905-D857B0D88F85}" type="pres">
      <dgm:prSet presAssocID="{0924DE6B-11B4-4F1D-8081-2B0610274753}" presName="fgShape" presStyleLbl="fgShp" presStyleIdx="0" presStyleCnt="1"/>
      <dgm:spPr/>
    </dgm:pt>
    <dgm:pt modelId="{0900D83A-32E0-4569-B65B-BC449E9C5287}" type="pres">
      <dgm:prSet presAssocID="{0924DE6B-11B4-4F1D-8081-2B0610274753}" presName="linComp" presStyleCnt="0"/>
      <dgm:spPr/>
    </dgm:pt>
    <dgm:pt modelId="{BB88AED6-B6E2-4BA8-AB87-DC11B74CC831}" type="pres">
      <dgm:prSet presAssocID="{A933D591-24E7-482A-A2AD-BC3D89BD7B24}" presName="compNode" presStyleCnt="0"/>
      <dgm:spPr/>
    </dgm:pt>
    <dgm:pt modelId="{AA3347F4-D5BA-41A5-A9AF-53D7C7CD910B}" type="pres">
      <dgm:prSet presAssocID="{A933D591-24E7-482A-A2AD-BC3D89BD7B24}" presName="bkgdShape" presStyleLbl="node1" presStyleIdx="0" presStyleCnt="2" custLinFactNeighborX="3203" custLinFactNeighborY="0"/>
      <dgm:spPr/>
    </dgm:pt>
    <dgm:pt modelId="{F3D35287-70C5-4518-99AA-FEE4BD0B9AF5}" type="pres">
      <dgm:prSet presAssocID="{A933D591-24E7-482A-A2AD-BC3D89BD7B24}" presName="nodeTx" presStyleLbl="node1" presStyleIdx="0" presStyleCnt="2">
        <dgm:presLayoutVars>
          <dgm:bulletEnabled val="1"/>
        </dgm:presLayoutVars>
      </dgm:prSet>
      <dgm:spPr/>
    </dgm:pt>
    <dgm:pt modelId="{E79745D4-792A-470E-8A6F-C04C32E7B257}" type="pres">
      <dgm:prSet presAssocID="{A933D591-24E7-482A-A2AD-BC3D89BD7B24}" presName="invisiNode" presStyleLbl="node1" presStyleIdx="0" presStyleCnt="2"/>
      <dgm:spPr/>
    </dgm:pt>
    <dgm:pt modelId="{96353A41-A522-4DB2-9CC4-EB3C037A0795}" type="pres">
      <dgm:prSet presAssocID="{A933D591-24E7-482A-A2AD-BC3D89BD7B24}" presName="imagNode" presStyleLbl="fgImgPlace1" presStyleIdx="0" presStyleCnt="2" custScaleX="154695" custScaleY="110810" custLinFactNeighborX="21063" custLinFactNeighborY="-656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EC4137C3-4569-48A4-9DE8-60DC963E8122}" type="pres">
      <dgm:prSet presAssocID="{9A7758FE-4B4A-4A52-B25C-F6D22BB54535}" presName="sibTrans" presStyleLbl="sibTrans2D1" presStyleIdx="0" presStyleCnt="0"/>
      <dgm:spPr/>
    </dgm:pt>
    <dgm:pt modelId="{93486521-13B9-431C-84B0-32F1CB65CAE2}" type="pres">
      <dgm:prSet presAssocID="{915B2583-34F0-4610-AD3F-25117203E1AD}" presName="compNode" presStyleCnt="0"/>
      <dgm:spPr/>
    </dgm:pt>
    <dgm:pt modelId="{36032643-4093-419A-BA7C-37CB5ECEB078}" type="pres">
      <dgm:prSet presAssocID="{915B2583-34F0-4610-AD3F-25117203E1AD}" presName="bkgdShape" presStyleLbl="node1" presStyleIdx="1" presStyleCnt="2"/>
      <dgm:spPr/>
    </dgm:pt>
    <dgm:pt modelId="{01A7B16C-755C-43EA-9D90-0A416DE2C292}" type="pres">
      <dgm:prSet presAssocID="{915B2583-34F0-4610-AD3F-25117203E1AD}" presName="nodeTx" presStyleLbl="node1" presStyleIdx="1" presStyleCnt="2">
        <dgm:presLayoutVars>
          <dgm:bulletEnabled val="1"/>
        </dgm:presLayoutVars>
      </dgm:prSet>
      <dgm:spPr/>
    </dgm:pt>
    <dgm:pt modelId="{27E24984-197E-4D12-87BE-E1EBAB767DEC}" type="pres">
      <dgm:prSet presAssocID="{915B2583-34F0-4610-AD3F-25117203E1AD}" presName="invisiNode" presStyleLbl="node1" presStyleIdx="1" presStyleCnt="2"/>
      <dgm:spPr/>
    </dgm:pt>
    <dgm:pt modelId="{0F34F88B-EB3B-417E-8C54-5ADD344500C7}" type="pres">
      <dgm:prSet presAssocID="{915B2583-34F0-4610-AD3F-25117203E1AD}" presName="imagNode" presStyleLbl="fgImgPlace1" presStyleIdx="1" presStyleCnt="2" custScaleX="159868"/>
      <dgm:spPr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</dgm:spPr>
    </dgm:pt>
  </dgm:ptLst>
  <dgm:cxnLst>
    <dgm:cxn modelId="{99D43E25-9E7A-449D-BF78-63ABA0F215A7}" type="presOf" srcId="{0924DE6B-11B4-4F1D-8081-2B0610274753}" destId="{97B6FB27-9A77-4142-8992-62BD0BE4789C}" srcOrd="0" destOrd="0" presId="urn:microsoft.com/office/officeart/2005/8/layout/hList7"/>
    <dgm:cxn modelId="{36857270-E558-4787-8838-AF2AFFD63C6E}" type="presOf" srcId="{915B2583-34F0-4610-AD3F-25117203E1AD}" destId="{01A7B16C-755C-43EA-9D90-0A416DE2C292}" srcOrd="1" destOrd="0" presId="urn:microsoft.com/office/officeart/2005/8/layout/hList7"/>
    <dgm:cxn modelId="{26420093-5348-49FF-8971-C4B823C528C0}" type="presOf" srcId="{A933D591-24E7-482A-A2AD-BC3D89BD7B24}" destId="{AA3347F4-D5BA-41A5-A9AF-53D7C7CD910B}" srcOrd="0" destOrd="0" presId="urn:microsoft.com/office/officeart/2005/8/layout/hList7"/>
    <dgm:cxn modelId="{8D7CAAB6-853C-4FD9-8E37-1FD533C3BD15}" srcId="{0924DE6B-11B4-4F1D-8081-2B0610274753}" destId="{A933D591-24E7-482A-A2AD-BC3D89BD7B24}" srcOrd="0" destOrd="0" parTransId="{9290B505-215E-4FFB-A560-CB0F1B901FC7}" sibTransId="{9A7758FE-4B4A-4A52-B25C-F6D22BB54535}"/>
    <dgm:cxn modelId="{BFC198C5-1EBA-4DF7-9F8A-80B705AF2FA6}" type="presOf" srcId="{A933D591-24E7-482A-A2AD-BC3D89BD7B24}" destId="{F3D35287-70C5-4518-99AA-FEE4BD0B9AF5}" srcOrd="1" destOrd="0" presId="urn:microsoft.com/office/officeart/2005/8/layout/hList7"/>
    <dgm:cxn modelId="{288FE1DB-758F-4318-B7EF-79434D84579A}" srcId="{0924DE6B-11B4-4F1D-8081-2B0610274753}" destId="{915B2583-34F0-4610-AD3F-25117203E1AD}" srcOrd="1" destOrd="0" parTransId="{49C4E93C-8DC2-4E63-8A39-C8DDE2100913}" sibTransId="{F349E4CD-1ABA-4DAC-A701-D3041A22FC0A}"/>
    <dgm:cxn modelId="{3EDDFEE9-512F-4B78-8B79-8009B4115B64}" type="presOf" srcId="{915B2583-34F0-4610-AD3F-25117203E1AD}" destId="{36032643-4093-419A-BA7C-37CB5ECEB078}" srcOrd="0" destOrd="0" presId="urn:microsoft.com/office/officeart/2005/8/layout/hList7"/>
    <dgm:cxn modelId="{AC51F6F8-0BD5-4715-9F4E-E64E15AE6CAA}" type="presOf" srcId="{9A7758FE-4B4A-4A52-B25C-F6D22BB54535}" destId="{EC4137C3-4569-48A4-9DE8-60DC963E8122}" srcOrd="0" destOrd="0" presId="urn:microsoft.com/office/officeart/2005/8/layout/hList7"/>
    <dgm:cxn modelId="{D2B684B1-CD1D-45D4-AC1A-4B4A682564EB}" type="presParOf" srcId="{97B6FB27-9A77-4142-8992-62BD0BE4789C}" destId="{965AF5FA-99F2-4EE4-B905-D857B0D88F85}" srcOrd="0" destOrd="0" presId="urn:microsoft.com/office/officeart/2005/8/layout/hList7"/>
    <dgm:cxn modelId="{D15F0F72-126B-4C89-A2A3-F260E6A76DFF}" type="presParOf" srcId="{97B6FB27-9A77-4142-8992-62BD0BE4789C}" destId="{0900D83A-32E0-4569-B65B-BC449E9C5287}" srcOrd="1" destOrd="0" presId="urn:microsoft.com/office/officeart/2005/8/layout/hList7"/>
    <dgm:cxn modelId="{37E1C6A3-39C9-43F6-B0F0-92BCB24ED883}" type="presParOf" srcId="{0900D83A-32E0-4569-B65B-BC449E9C5287}" destId="{BB88AED6-B6E2-4BA8-AB87-DC11B74CC831}" srcOrd="0" destOrd="0" presId="urn:microsoft.com/office/officeart/2005/8/layout/hList7"/>
    <dgm:cxn modelId="{0BDAE796-9203-40A0-A8D5-2171EAB002A0}" type="presParOf" srcId="{BB88AED6-B6E2-4BA8-AB87-DC11B74CC831}" destId="{AA3347F4-D5BA-41A5-A9AF-53D7C7CD910B}" srcOrd="0" destOrd="0" presId="urn:microsoft.com/office/officeart/2005/8/layout/hList7"/>
    <dgm:cxn modelId="{513E9F04-55D4-46A6-903C-C1FB366C0760}" type="presParOf" srcId="{BB88AED6-B6E2-4BA8-AB87-DC11B74CC831}" destId="{F3D35287-70C5-4518-99AA-FEE4BD0B9AF5}" srcOrd="1" destOrd="0" presId="urn:microsoft.com/office/officeart/2005/8/layout/hList7"/>
    <dgm:cxn modelId="{0817518F-F2FC-4201-9857-7680FB1B1822}" type="presParOf" srcId="{BB88AED6-B6E2-4BA8-AB87-DC11B74CC831}" destId="{E79745D4-792A-470E-8A6F-C04C32E7B257}" srcOrd="2" destOrd="0" presId="urn:microsoft.com/office/officeart/2005/8/layout/hList7"/>
    <dgm:cxn modelId="{DD3BF5F1-054F-431B-8BDE-0E8EFA61042B}" type="presParOf" srcId="{BB88AED6-B6E2-4BA8-AB87-DC11B74CC831}" destId="{96353A41-A522-4DB2-9CC4-EB3C037A0795}" srcOrd="3" destOrd="0" presId="urn:microsoft.com/office/officeart/2005/8/layout/hList7"/>
    <dgm:cxn modelId="{56614C2D-7573-4EBB-8AC8-BAB8FE03E332}" type="presParOf" srcId="{0900D83A-32E0-4569-B65B-BC449E9C5287}" destId="{EC4137C3-4569-48A4-9DE8-60DC963E8122}" srcOrd="1" destOrd="0" presId="urn:microsoft.com/office/officeart/2005/8/layout/hList7"/>
    <dgm:cxn modelId="{D4831C4B-A01B-4FF3-8D98-097267765C8E}" type="presParOf" srcId="{0900D83A-32E0-4569-B65B-BC449E9C5287}" destId="{93486521-13B9-431C-84B0-32F1CB65CAE2}" srcOrd="2" destOrd="0" presId="urn:microsoft.com/office/officeart/2005/8/layout/hList7"/>
    <dgm:cxn modelId="{06031745-0B98-43E2-992F-2753183DDB7D}" type="presParOf" srcId="{93486521-13B9-431C-84B0-32F1CB65CAE2}" destId="{36032643-4093-419A-BA7C-37CB5ECEB078}" srcOrd="0" destOrd="0" presId="urn:microsoft.com/office/officeart/2005/8/layout/hList7"/>
    <dgm:cxn modelId="{DD0D34F2-69D5-48DD-BE3E-3EF2794926F9}" type="presParOf" srcId="{93486521-13B9-431C-84B0-32F1CB65CAE2}" destId="{01A7B16C-755C-43EA-9D90-0A416DE2C292}" srcOrd="1" destOrd="0" presId="urn:microsoft.com/office/officeart/2005/8/layout/hList7"/>
    <dgm:cxn modelId="{9797E2FC-8C42-4CBB-9F5E-A2A202650C24}" type="presParOf" srcId="{93486521-13B9-431C-84B0-32F1CB65CAE2}" destId="{27E24984-197E-4D12-87BE-E1EBAB767DEC}" srcOrd="2" destOrd="0" presId="urn:microsoft.com/office/officeart/2005/8/layout/hList7"/>
    <dgm:cxn modelId="{2EF70B78-4B3D-4D19-838B-50E387AC88B5}" type="presParOf" srcId="{93486521-13B9-431C-84B0-32F1CB65CAE2}" destId="{0F34F88B-EB3B-417E-8C54-5ADD344500C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A7F9A86-4105-411B-89C4-5FA6B51040AB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000125-CBFA-49F7-A871-32E025245D3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b="1" dirty="0" err="1">
              <a:solidFill>
                <a:schemeClr val="tx1"/>
              </a:solidFill>
            </a:rPr>
            <a:t>Вивчення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хромосомних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наборів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живих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організмів</a:t>
          </a:r>
          <a:endParaRPr lang="ru-RU" b="1" dirty="0">
            <a:solidFill>
              <a:schemeClr val="tx1"/>
            </a:solidFill>
          </a:endParaRPr>
        </a:p>
      </dgm:t>
    </dgm:pt>
    <dgm:pt modelId="{CCB7F8D1-D1B3-40CE-B047-E9927494F2FA}" type="parTrans" cxnId="{04C203BF-EC8D-4C84-A670-D85A0EBAB968}">
      <dgm:prSet/>
      <dgm:spPr/>
      <dgm:t>
        <a:bodyPr/>
        <a:lstStyle/>
        <a:p>
          <a:endParaRPr lang="ru-RU"/>
        </a:p>
      </dgm:t>
    </dgm:pt>
    <dgm:pt modelId="{EAC8E1C2-B3C8-4CDB-9B6A-3E076AF25212}" type="sibTrans" cxnId="{04C203BF-EC8D-4C84-A670-D85A0EBAB968}">
      <dgm:prSet/>
      <dgm:spPr/>
      <dgm:t>
        <a:bodyPr/>
        <a:lstStyle/>
        <a:p>
          <a:endParaRPr lang="ru-RU"/>
        </a:p>
      </dgm:t>
    </dgm:pt>
    <dgm:pt modelId="{EF4648F4-804A-4479-9C69-D0C174F817E6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Знання</a:t>
          </a:r>
          <a:r>
            <a:rPr lang="ru-RU" b="1" dirty="0">
              <a:solidFill>
                <a:schemeClr val="tx1"/>
              </a:solidFill>
            </a:rPr>
            <a:t> про </a:t>
          </a:r>
          <a:r>
            <a:rPr lang="ru-RU" b="1" dirty="0" err="1">
              <a:solidFill>
                <a:schemeClr val="tx1"/>
              </a:solidFill>
            </a:rPr>
            <a:t>будову</a:t>
          </a:r>
          <a:r>
            <a:rPr lang="ru-RU" b="1" dirty="0">
              <a:solidFill>
                <a:schemeClr val="tx1"/>
              </a:solidFill>
            </a:rPr>
            <a:t>, структуру хромосом, </a:t>
          </a:r>
          <a:r>
            <a:rPr lang="ru-RU" b="1" dirty="0" err="1">
              <a:solidFill>
                <a:schemeClr val="tx1"/>
              </a:solidFill>
            </a:rPr>
            <a:t>хромосомні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хвороби</a:t>
          </a:r>
          <a:endParaRPr lang="ru-RU" b="1" dirty="0">
            <a:solidFill>
              <a:schemeClr val="tx1"/>
            </a:solidFill>
          </a:endParaRPr>
        </a:p>
      </dgm:t>
    </dgm:pt>
    <dgm:pt modelId="{094FA00E-C3A2-419D-8580-DC89A6317263}" type="parTrans" cxnId="{C8AC878B-37C9-4CC6-AA62-B999699091AB}">
      <dgm:prSet/>
      <dgm:spPr/>
      <dgm:t>
        <a:bodyPr/>
        <a:lstStyle/>
        <a:p>
          <a:endParaRPr lang="ru-RU"/>
        </a:p>
      </dgm:t>
    </dgm:pt>
    <dgm:pt modelId="{7D6DA0F3-9E4E-48E6-B3FE-674BC70E79DA}" type="sibTrans" cxnId="{C8AC878B-37C9-4CC6-AA62-B999699091AB}">
      <dgm:prSet/>
      <dgm:spPr/>
      <dgm:t>
        <a:bodyPr/>
        <a:lstStyle/>
        <a:p>
          <a:endParaRPr lang="ru-RU"/>
        </a:p>
      </dgm:t>
    </dgm:pt>
    <dgm:pt modelId="{55D1B17D-A2BB-4AFB-A83E-35C7A5891D07}" type="pres">
      <dgm:prSet presAssocID="{FA7F9A86-4105-411B-89C4-5FA6B51040AB}" presName="diagram" presStyleCnt="0">
        <dgm:presLayoutVars>
          <dgm:dir/>
          <dgm:animLvl val="lvl"/>
          <dgm:resizeHandles val="exact"/>
        </dgm:presLayoutVars>
      </dgm:prSet>
      <dgm:spPr/>
    </dgm:pt>
    <dgm:pt modelId="{EB69E2A3-E070-404B-981F-2D04A5ED58C2}" type="pres">
      <dgm:prSet presAssocID="{71000125-CBFA-49F7-A871-32E025245D34}" presName="compNode" presStyleCnt="0"/>
      <dgm:spPr/>
    </dgm:pt>
    <dgm:pt modelId="{E43D7790-C72D-4609-A751-B204E20A8825}" type="pres">
      <dgm:prSet presAssocID="{71000125-CBFA-49F7-A871-32E025245D34}" presName="childRect" presStyleLbl="bgAcc1" presStyleIdx="0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BCCDC991-DAD0-41BE-BBFA-8096E47F778E}" type="pres">
      <dgm:prSet presAssocID="{71000125-CBFA-49F7-A871-32E025245D3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A6DA6B1-D812-4BE5-8913-71E6DC2DE2AF}" type="pres">
      <dgm:prSet presAssocID="{71000125-CBFA-49F7-A871-32E025245D34}" presName="parentRect" presStyleLbl="alignNode1" presStyleIdx="0" presStyleCnt="2"/>
      <dgm:spPr/>
    </dgm:pt>
    <dgm:pt modelId="{74CF24F5-773D-4577-AE55-95B1D17BEEB4}" type="pres">
      <dgm:prSet presAssocID="{71000125-CBFA-49F7-A871-32E025245D34}" presName="adorn" presStyleLbl="fgAccFollowNode1" presStyleIdx="0" presStyleCnt="2" custLinFactNeighborX="-3094" custLinFactNeighborY="17930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E8D85850-0106-4077-8104-BB56ECEF0D18}" type="pres">
      <dgm:prSet presAssocID="{EAC8E1C2-B3C8-4CDB-9B6A-3E076AF25212}" presName="sibTrans" presStyleLbl="sibTrans2D1" presStyleIdx="0" presStyleCnt="0"/>
      <dgm:spPr/>
    </dgm:pt>
    <dgm:pt modelId="{D0770A16-FEDE-466A-9D1B-F5C02B3EA97A}" type="pres">
      <dgm:prSet presAssocID="{EF4648F4-804A-4479-9C69-D0C174F817E6}" presName="compNode" presStyleCnt="0"/>
      <dgm:spPr/>
    </dgm:pt>
    <dgm:pt modelId="{B2F2E6BD-E412-4579-8683-9AB3FA8A3BF4}" type="pres">
      <dgm:prSet presAssocID="{EF4648F4-804A-4479-9C69-D0C174F817E6}" presName="childRect" presStyleLbl="bgAcc1" presStyleIdx="1" presStyleCnt="2" custLinFactNeighborX="-280" custLinFactNeighborY="47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>
            <a:alphaModFix/>
          </a:blip>
          <a:srcRect/>
          <a:stretch>
            <a:fillRect t="-14000" b="-14000"/>
          </a:stretch>
        </a:blipFill>
      </dgm:spPr>
    </dgm:pt>
    <dgm:pt modelId="{CEAC2528-CCF0-4862-9761-B347A793CFF0}" type="pres">
      <dgm:prSet presAssocID="{EF4648F4-804A-4479-9C69-D0C174F817E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8FD815F-82F9-4049-A103-F338BE53B83E}" type="pres">
      <dgm:prSet presAssocID="{EF4648F4-804A-4479-9C69-D0C174F817E6}" presName="parentRect" presStyleLbl="alignNode1" presStyleIdx="1" presStyleCnt="2"/>
      <dgm:spPr/>
    </dgm:pt>
    <dgm:pt modelId="{A03DE09E-860B-4A44-B94B-0FFB4638EAD2}" type="pres">
      <dgm:prSet presAssocID="{EF4648F4-804A-4479-9C69-D0C174F817E6}" presName="adorn" presStyleLbl="fgAccFollowNode1" presStyleIdx="1" presStyleCnt="2" custLinFactNeighborX="14199" custLinFactNeighborY="1183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</dgm:ptLst>
  <dgm:cxnLst>
    <dgm:cxn modelId="{BED4A50D-BB09-43FF-BE78-CDD27AE13D1D}" type="presOf" srcId="{EF4648F4-804A-4479-9C69-D0C174F817E6}" destId="{C8FD815F-82F9-4049-A103-F338BE53B83E}" srcOrd="1" destOrd="0" presId="urn:microsoft.com/office/officeart/2005/8/layout/bList2"/>
    <dgm:cxn modelId="{52A2616B-B340-423F-B5A5-E5FB5C5D4F06}" type="presOf" srcId="{EAC8E1C2-B3C8-4CDB-9B6A-3E076AF25212}" destId="{E8D85850-0106-4077-8104-BB56ECEF0D18}" srcOrd="0" destOrd="0" presId="urn:microsoft.com/office/officeart/2005/8/layout/bList2"/>
    <dgm:cxn modelId="{54B28556-AEE4-48CC-95B4-60EFDF8F9770}" type="presOf" srcId="{EF4648F4-804A-4479-9C69-D0C174F817E6}" destId="{CEAC2528-CCF0-4862-9761-B347A793CFF0}" srcOrd="0" destOrd="0" presId="urn:microsoft.com/office/officeart/2005/8/layout/bList2"/>
    <dgm:cxn modelId="{C8AC878B-37C9-4CC6-AA62-B999699091AB}" srcId="{FA7F9A86-4105-411B-89C4-5FA6B51040AB}" destId="{EF4648F4-804A-4479-9C69-D0C174F817E6}" srcOrd="1" destOrd="0" parTransId="{094FA00E-C3A2-419D-8580-DC89A6317263}" sibTransId="{7D6DA0F3-9E4E-48E6-B3FE-674BC70E79DA}"/>
    <dgm:cxn modelId="{8AD050A7-5745-46A8-9DCE-A04C57C3397E}" type="presOf" srcId="{71000125-CBFA-49F7-A871-32E025245D34}" destId="{5A6DA6B1-D812-4BE5-8913-71E6DC2DE2AF}" srcOrd="1" destOrd="0" presId="urn:microsoft.com/office/officeart/2005/8/layout/bList2"/>
    <dgm:cxn modelId="{77B359BC-A3EE-4B25-934B-907576A19728}" type="presOf" srcId="{71000125-CBFA-49F7-A871-32E025245D34}" destId="{BCCDC991-DAD0-41BE-BBFA-8096E47F778E}" srcOrd="0" destOrd="0" presId="urn:microsoft.com/office/officeart/2005/8/layout/bList2"/>
    <dgm:cxn modelId="{04C203BF-EC8D-4C84-A670-D85A0EBAB968}" srcId="{FA7F9A86-4105-411B-89C4-5FA6B51040AB}" destId="{71000125-CBFA-49F7-A871-32E025245D34}" srcOrd="0" destOrd="0" parTransId="{CCB7F8D1-D1B3-40CE-B047-E9927494F2FA}" sibTransId="{EAC8E1C2-B3C8-4CDB-9B6A-3E076AF25212}"/>
    <dgm:cxn modelId="{41B55FCB-545A-4D53-9BD6-2F8D26F7ABC6}" type="presOf" srcId="{FA7F9A86-4105-411B-89C4-5FA6B51040AB}" destId="{55D1B17D-A2BB-4AFB-A83E-35C7A5891D07}" srcOrd="0" destOrd="0" presId="urn:microsoft.com/office/officeart/2005/8/layout/bList2"/>
    <dgm:cxn modelId="{A332A338-7326-4B1E-ABA6-098B9C57684D}" type="presParOf" srcId="{55D1B17D-A2BB-4AFB-A83E-35C7A5891D07}" destId="{EB69E2A3-E070-404B-981F-2D04A5ED58C2}" srcOrd="0" destOrd="0" presId="urn:microsoft.com/office/officeart/2005/8/layout/bList2"/>
    <dgm:cxn modelId="{23ABF9B5-0867-4A23-9EE5-1DF1D94C08B8}" type="presParOf" srcId="{EB69E2A3-E070-404B-981F-2D04A5ED58C2}" destId="{E43D7790-C72D-4609-A751-B204E20A8825}" srcOrd="0" destOrd="0" presId="urn:microsoft.com/office/officeart/2005/8/layout/bList2"/>
    <dgm:cxn modelId="{F8BC822C-591A-4B22-A2A3-0BB3907B0A3F}" type="presParOf" srcId="{EB69E2A3-E070-404B-981F-2D04A5ED58C2}" destId="{BCCDC991-DAD0-41BE-BBFA-8096E47F778E}" srcOrd="1" destOrd="0" presId="urn:microsoft.com/office/officeart/2005/8/layout/bList2"/>
    <dgm:cxn modelId="{9B63D213-3094-4650-A453-3B53DFE9FDCB}" type="presParOf" srcId="{EB69E2A3-E070-404B-981F-2D04A5ED58C2}" destId="{5A6DA6B1-D812-4BE5-8913-71E6DC2DE2AF}" srcOrd="2" destOrd="0" presId="urn:microsoft.com/office/officeart/2005/8/layout/bList2"/>
    <dgm:cxn modelId="{31371625-23F1-4E6A-B67B-472F7E682DC9}" type="presParOf" srcId="{EB69E2A3-E070-404B-981F-2D04A5ED58C2}" destId="{74CF24F5-773D-4577-AE55-95B1D17BEEB4}" srcOrd="3" destOrd="0" presId="urn:microsoft.com/office/officeart/2005/8/layout/bList2"/>
    <dgm:cxn modelId="{36B79385-17CB-4CB0-B068-D847C9356338}" type="presParOf" srcId="{55D1B17D-A2BB-4AFB-A83E-35C7A5891D07}" destId="{E8D85850-0106-4077-8104-BB56ECEF0D18}" srcOrd="1" destOrd="0" presId="urn:microsoft.com/office/officeart/2005/8/layout/bList2"/>
    <dgm:cxn modelId="{B2BFB853-4109-41BD-BA03-7F1C71A38611}" type="presParOf" srcId="{55D1B17D-A2BB-4AFB-A83E-35C7A5891D07}" destId="{D0770A16-FEDE-466A-9D1B-F5C02B3EA97A}" srcOrd="2" destOrd="0" presId="urn:microsoft.com/office/officeart/2005/8/layout/bList2"/>
    <dgm:cxn modelId="{1587CAD1-1751-4C45-A5DC-525FBD363FBC}" type="presParOf" srcId="{D0770A16-FEDE-466A-9D1B-F5C02B3EA97A}" destId="{B2F2E6BD-E412-4579-8683-9AB3FA8A3BF4}" srcOrd="0" destOrd="0" presId="urn:microsoft.com/office/officeart/2005/8/layout/bList2"/>
    <dgm:cxn modelId="{ADEA9287-B789-4431-80AB-A98E3D69EC29}" type="presParOf" srcId="{D0770A16-FEDE-466A-9D1B-F5C02B3EA97A}" destId="{CEAC2528-CCF0-4862-9761-B347A793CFF0}" srcOrd="1" destOrd="0" presId="urn:microsoft.com/office/officeart/2005/8/layout/bList2"/>
    <dgm:cxn modelId="{7AC0FA0F-027C-4A6B-AD33-310B75DAB478}" type="presParOf" srcId="{D0770A16-FEDE-466A-9D1B-F5C02B3EA97A}" destId="{C8FD815F-82F9-4049-A103-F338BE53B83E}" srcOrd="2" destOrd="0" presId="urn:microsoft.com/office/officeart/2005/8/layout/bList2"/>
    <dgm:cxn modelId="{1E196AE9-3CED-4817-B2B0-A536E11B3B07}" type="presParOf" srcId="{D0770A16-FEDE-466A-9D1B-F5C02B3EA97A}" destId="{A03DE09E-860B-4A44-B94B-0FFB4638EAD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098DBC5-2CF3-44DC-8AFD-4FE9D651215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82A9D4-B8FA-4F9D-B0D2-F137148321F8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Біохімічні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методи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0" dirty="0" err="1">
              <a:solidFill>
                <a:schemeClr val="tx1"/>
              </a:solidFill>
            </a:rPr>
            <a:t>використовують</a:t>
          </a:r>
          <a:r>
            <a:rPr lang="ru-RU" b="0" dirty="0">
              <a:solidFill>
                <a:schemeClr val="tx1"/>
              </a:solidFill>
            </a:rPr>
            <a:t> для </a:t>
          </a:r>
          <a:r>
            <a:rPr lang="ru-RU" b="0" dirty="0" err="1">
              <a:solidFill>
                <a:schemeClr val="tx1"/>
              </a:solidFill>
            </a:rPr>
            <a:t>діагностики</a:t>
          </a:r>
          <a:r>
            <a:rPr lang="ru-RU" b="0" dirty="0">
              <a:solidFill>
                <a:schemeClr val="tx1"/>
              </a:solidFill>
            </a:rPr>
            <a:t> </a:t>
          </a:r>
          <a:r>
            <a:rPr lang="ru-RU" b="0" dirty="0" err="1">
              <a:solidFill>
                <a:schemeClr val="tx1"/>
              </a:solidFill>
            </a:rPr>
            <a:t>спадкових</a:t>
          </a:r>
          <a:r>
            <a:rPr lang="ru-RU" b="0" dirty="0">
              <a:solidFill>
                <a:schemeClr val="tx1"/>
              </a:solidFill>
            </a:rPr>
            <a:t> </a:t>
          </a:r>
          <a:r>
            <a:rPr lang="ru-RU" b="0" dirty="0" err="1">
              <a:solidFill>
                <a:schemeClr val="tx1"/>
              </a:solidFill>
            </a:rPr>
            <a:t>захворювань</a:t>
          </a:r>
          <a:r>
            <a:rPr lang="ru-RU" b="0" dirty="0">
              <a:solidFill>
                <a:schemeClr val="tx1"/>
              </a:solidFill>
            </a:rPr>
            <a:t>, </a:t>
          </a:r>
          <a:r>
            <a:rPr lang="ru-RU" b="0" dirty="0" err="1">
              <a:solidFill>
                <a:schemeClr val="tx1"/>
              </a:solidFill>
            </a:rPr>
            <a:t>пов'язаних</a:t>
          </a:r>
          <a:r>
            <a:rPr lang="ru-RU" b="0" dirty="0">
              <a:solidFill>
                <a:schemeClr val="tx1"/>
              </a:solidFill>
            </a:rPr>
            <a:t> </a:t>
          </a:r>
          <a:r>
            <a:rPr lang="ru-RU" b="0" dirty="0" err="1">
              <a:solidFill>
                <a:schemeClr val="tx1"/>
              </a:solidFill>
            </a:rPr>
            <a:t>із</a:t>
          </a:r>
          <a:r>
            <a:rPr lang="ru-RU" b="0" dirty="0">
              <a:solidFill>
                <a:schemeClr val="tx1"/>
              </a:solidFill>
            </a:rPr>
            <a:t> </a:t>
          </a:r>
          <a:r>
            <a:rPr lang="ru-RU" b="0" dirty="0" err="1">
              <a:solidFill>
                <a:schemeClr val="tx1"/>
              </a:solidFill>
            </a:rPr>
            <a:t>порушенням</a:t>
          </a:r>
          <a:r>
            <a:rPr lang="ru-RU" b="0" dirty="0">
              <a:solidFill>
                <a:schemeClr val="tx1"/>
              </a:solidFill>
            </a:rPr>
            <a:t> </a:t>
          </a:r>
          <a:r>
            <a:rPr lang="ru-RU" b="0" dirty="0" err="1">
              <a:solidFill>
                <a:schemeClr val="tx1"/>
              </a:solidFill>
            </a:rPr>
            <a:t>обміну</a:t>
          </a:r>
          <a:r>
            <a:rPr lang="ru-RU" b="0" dirty="0">
              <a:solidFill>
                <a:schemeClr val="tx1"/>
              </a:solidFill>
            </a:rPr>
            <a:t> </a:t>
          </a:r>
          <a:r>
            <a:rPr lang="ru-RU" b="0" dirty="0" err="1">
              <a:solidFill>
                <a:schemeClr val="tx1"/>
              </a:solidFill>
            </a:rPr>
            <a:t>речовин</a:t>
          </a:r>
          <a:endParaRPr lang="ru-RU" b="0" dirty="0">
            <a:solidFill>
              <a:schemeClr val="tx1"/>
            </a:solidFill>
          </a:endParaRPr>
        </a:p>
      </dgm:t>
    </dgm:pt>
    <dgm:pt modelId="{FD7F3027-2A61-4CE7-8046-64ECD7FECBEC}" type="parTrans" cxnId="{EFD791A3-D13E-4ABA-87E8-347951905C37}">
      <dgm:prSet/>
      <dgm:spPr/>
      <dgm:t>
        <a:bodyPr/>
        <a:lstStyle/>
        <a:p>
          <a:endParaRPr lang="ru-RU"/>
        </a:p>
      </dgm:t>
    </dgm:pt>
    <dgm:pt modelId="{CEA6242A-A2E5-429B-9028-0F9A30770F32}" type="sibTrans" cxnId="{EFD791A3-D13E-4ABA-87E8-347951905C37}">
      <dgm:prSet/>
      <dgm:spPr/>
      <dgm:t>
        <a:bodyPr/>
        <a:lstStyle/>
        <a:p>
          <a:endParaRPr lang="ru-RU"/>
        </a:p>
      </dgm:t>
    </dgm:pt>
    <dgm:pt modelId="{8D7270AE-F9D4-4AA9-995D-D97979C83F62}" type="pres">
      <dgm:prSet presAssocID="{B098DBC5-2CF3-44DC-8AFD-4FE9D6512152}" presName="linearFlow" presStyleCnt="0">
        <dgm:presLayoutVars>
          <dgm:dir/>
          <dgm:animLvl val="lvl"/>
          <dgm:resizeHandles val="exact"/>
        </dgm:presLayoutVars>
      </dgm:prSet>
      <dgm:spPr/>
    </dgm:pt>
    <dgm:pt modelId="{844CC38A-2FC2-413F-821F-14A46DADE4AB}" type="pres">
      <dgm:prSet presAssocID="{FD82A9D4-B8FA-4F9D-B0D2-F137148321F8}" presName="composite" presStyleCnt="0"/>
      <dgm:spPr/>
    </dgm:pt>
    <dgm:pt modelId="{E8505933-2403-4A5B-8227-82E9A47D57FD}" type="pres">
      <dgm:prSet presAssocID="{FD82A9D4-B8FA-4F9D-B0D2-F137148321F8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84E0B152-3413-42D0-BBFD-025DB6C9592D}" type="pres">
      <dgm:prSet presAssocID="{FD82A9D4-B8FA-4F9D-B0D2-F137148321F8}" presName="descendantText" presStyleLbl="alignAcc1" presStyleIdx="0" presStyleCnt="1" custLinFactNeighborX="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</dgm:ptLst>
  <dgm:cxnLst>
    <dgm:cxn modelId="{AEB36843-92A7-428B-8BAA-64D66B9BFE25}" type="presOf" srcId="{B098DBC5-2CF3-44DC-8AFD-4FE9D6512152}" destId="{8D7270AE-F9D4-4AA9-995D-D97979C83F62}" srcOrd="0" destOrd="0" presId="urn:microsoft.com/office/officeart/2005/8/layout/chevron2"/>
    <dgm:cxn modelId="{2CC29E6D-55A3-431B-92E1-0BBA3125A547}" type="presOf" srcId="{FD82A9D4-B8FA-4F9D-B0D2-F137148321F8}" destId="{E8505933-2403-4A5B-8227-82E9A47D57FD}" srcOrd="0" destOrd="0" presId="urn:microsoft.com/office/officeart/2005/8/layout/chevron2"/>
    <dgm:cxn modelId="{EFD791A3-D13E-4ABA-87E8-347951905C37}" srcId="{B098DBC5-2CF3-44DC-8AFD-4FE9D6512152}" destId="{FD82A9D4-B8FA-4F9D-B0D2-F137148321F8}" srcOrd="0" destOrd="0" parTransId="{FD7F3027-2A61-4CE7-8046-64ECD7FECBEC}" sibTransId="{CEA6242A-A2E5-429B-9028-0F9A30770F32}"/>
    <dgm:cxn modelId="{F3620354-C296-41B8-B78A-A78E65DAD815}" type="presParOf" srcId="{8D7270AE-F9D4-4AA9-995D-D97979C83F62}" destId="{844CC38A-2FC2-413F-821F-14A46DADE4AB}" srcOrd="0" destOrd="0" presId="urn:microsoft.com/office/officeart/2005/8/layout/chevron2"/>
    <dgm:cxn modelId="{82383758-8E1A-4A1F-AF41-2615FDBB9A85}" type="presParOf" srcId="{844CC38A-2FC2-413F-821F-14A46DADE4AB}" destId="{E8505933-2403-4A5B-8227-82E9A47D57FD}" srcOrd="0" destOrd="0" presId="urn:microsoft.com/office/officeart/2005/8/layout/chevron2"/>
    <dgm:cxn modelId="{75120BD9-C8F1-4A1A-A41A-AB8A7AD82365}" type="presParOf" srcId="{844CC38A-2FC2-413F-821F-14A46DADE4AB}" destId="{84E0B152-3413-42D0-BBFD-025DB6C9592D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D85DB77-9270-491D-8A3C-4224C2D854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33C513-8A02-4602-9D60-B42542B9D92D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b="1" dirty="0" err="1">
              <a:solidFill>
                <a:schemeClr val="tx1"/>
              </a:solidFill>
            </a:rPr>
            <a:t>Вивчення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генотипних</a:t>
          </a:r>
          <a:r>
            <a:rPr lang="ru-RU" b="1" dirty="0">
              <a:solidFill>
                <a:schemeClr val="tx1"/>
              </a:solidFill>
            </a:rPr>
            <a:t> і </a:t>
          </a:r>
          <a:r>
            <a:rPr lang="ru-RU" b="1" dirty="0" err="1">
              <a:solidFill>
                <a:schemeClr val="tx1"/>
              </a:solidFill>
            </a:rPr>
            <a:t>фенотипних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особливостей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однояйцевих</a:t>
          </a:r>
          <a:r>
            <a:rPr lang="ru-RU" b="1" dirty="0">
              <a:solidFill>
                <a:schemeClr val="tx1"/>
              </a:solidFill>
            </a:rPr>
            <a:t> та </a:t>
          </a:r>
          <a:r>
            <a:rPr lang="ru-RU" b="1" dirty="0" err="1">
              <a:solidFill>
                <a:schemeClr val="tx1"/>
              </a:solidFill>
            </a:rPr>
            <a:t>різнояйцевих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близнюків</a:t>
          </a:r>
          <a:endParaRPr lang="ru-RU" b="1" dirty="0">
            <a:solidFill>
              <a:schemeClr val="tx1"/>
            </a:solidFill>
          </a:endParaRPr>
        </a:p>
      </dgm:t>
    </dgm:pt>
    <dgm:pt modelId="{D1DC0CB5-76C9-484C-9E55-645E1F651318}" type="parTrans" cxnId="{93C8ADE8-6B1A-4F1E-8DF1-7AC2AF59AA5C}">
      <dgm:prSet/>
      <dgm:spPr/>
      <dgm:t>
        <a:bodyPr/>
        <a:lstStyle/>
        <a:p>
          <a:endParaRPr lang="ru-RU"/>
        </a:p>
      </dgm:t>
    </dgm:pt>
    <dgm:pt modelId="{B62983E6-5B05-439E-AAB1-87C8F21C9EB2}" type="sibTrans" cxnId="{93C8ADE8-6B1A-4F1E-8DF1-7AC2AF59AA5C}">
      <dgm:prSet/>
      <dgm:spPr/>
      <dgm:t>
        <a:bodyPr/>
        <a:lstStyle/>
        <a:p>
          <a:endParaRPr lang="ru-RU"/>
        </a:p>
      </dgm:t>
    </dgm:pt>
    <dgm:pt modelId="{30190F0C-3FF3-4C9D-9500-BAEFFD8E715C}" type="pres">
      <dgm:prSet presAssocID="{CD85DB77-9270-491D-8A3C-4224C2D854A4}" presName="linear" presStyleCnt="0">
        <dgm:presLayoutVars>
          <dgm:animLvl val="lvl"/>
          <dgm:resizeHandles val="exact"/>
        </dgm:presLayoutVars>
      </dgm:prSet>
      <dgm:spPr/>
    </dgm:pt>
    <dgm:pt modelId="{8E0A82E9-FD99-4140-9B54-0DCADBBE0D7C}" type="pres">
      <dgm:prSet presAssocID="{6733C513-8A02-4602-9D60-B42542B9D92D}" presName="parentText" presStyleLbl="node1" presStyleIdx="0" presStyleCnt="1" custLinFactNeighborX="568" custLinFactNeighborY="-9258">
        <dgm:presLayoutVars>
          <dgm:chMax val="0"/>
          <dgm:bulletEnabled val="1"/>
        </dgm:presLayoutVars>
      </dgm:prSet>
      <dgm:spPr/>
    </dgm:pt>
  </dgm:ptLst>
  <dgm:cxnLst>
    <dgm:cxn modelId="{34385601-9F7D-4193-8209-9496CF1FFF94}" type="presOf" srcId="{CD85DB77-9270-491D-8A3C-4224C2D854A4}" destId="{30190F0C-3FF3-4C9D-9500-BAEFFD8E715C}" srcOrd="0" destOrd="0" presId="urn:microsoft.com/office/officeart/2005/8/layout/vList2"/>
    <dgm:cxn modelId="{B25AE27B-F133-41D8-9FFB-72AE82A1EF70}" type="presOf" srcId="{6733C513-8A02-4602-9D60-B42542B9D92D}" destId="{8E0A82E9-FD99-4140-9B54-0DCADBBE0D7C}" srcOrd="0" destOrd="0" presId="urn:microsoft.com/office/officeart/2005/8/layout/vList2"/>
    <dgm:cxn modelId="{93C8ADE8-6B1A-4F1E-8DF1-7AC2AF59AA5C}" srcId="{CD85DB77-9270-491D-8A3C-4224C2D854A4}" destId="{6733C513-8A02-4602-9D60-B42542B9D92D}" srcOrd="0" destOrd="0" parTransId="{D1DC0CB5-76C9-484C-9E55-645E1F651318}" sibTransId="{B62983E6-5B05-439E-AAB1-87C8F21C9EB2}"/>
    <dgm:cxn modelId="{5BDAFC83-2E88-4BB9-A9F1-F2B102FC1ACF}" type="presParOf" srcId="{30190F0C-3FF3-4C9D-9500-BAEFFD8E715C}" destId="{8E0A82E9-FD99-4140-9B54-0DCADBBE0D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C6D4475-9641-4FCC-B8C4-94A9C7F26333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283BE9B-B1CD-40AE-95A7-F57774197BD4}">
      <dgm:prSet/>
      <dgm:spPr/>
      <dgm:t>
        <a:bodyPr/>
        <a:lstStyle/>
        <a:p>
          <a:r>
            <a:rPr lang="ru-RU" b="1" dirty="0" err="1"/>
            <a:t>застосовують</a:t>
          </a:r>
          <a:r>
            <a:rPr lang="ru-RU" b="1" dirty="0"/>
            <a:t> у </a:t>
          </a:r>
          <a:r>
            <a:rPr lang="ru-RU" b="1" dirty="0" err="1"/>
            <a:t>криміналістиці</a:t>
          </a:r>
          <a:endParaRPr lang="ru-RU" dirty="0"/>
        </a:p>
      </dgm:t>
    </dgm:pt>
    <dgm:pt modelId="{A0BDAF49-B831-4C92-BBBE-CADA111EEF3D}" type="parTrans" cxnId="{AE965D40-A981-4546-B955-64D3D903396E}">
      <dgm:prSet/>
      <dgm:spPr/>
      <dgm:t>
        <a:bodyPr/>
        <a:lstStyle/>
        <a:p>
          <a:endParaRPr lang="ru-RU"/>
        </a:p>
      </dgm:t>
    </dgm:pt>
    <dgm:pt modelId="{F9FB216F-4F33-4B22-9370-C2FE3F8C9498}" type="sibTrans" cxnId="{AE965D40-A981-4546-B955-64D3D903396E}">
      <dgm:prSet/>
      <dgm:spPr/>
      <dgm:t>
        <a:bodyPr/>
        <a:lstStyle/>
        <a:p>
          <a:endParaRPr lang="ru-RU"/>
        </a:p>
      </dgm:t>
    </dgm:pt>
    <dgm:pt modelId="{ED425EE0-7B5C-48D8-96D4-12D3012A9DC7}">
      <dgm:prSet/>
      <dgm:spPr/>
      <dgm:t>
        <a:bodyPr/>
        <a:lstStyle/>
        <a:p>
          <a:r>
            <a:rPr lang="ru-RU" b="1"/>
            <a:t>вивчення рельєфу шкіри при спадкових захворюваннях</a:t>
          </a:r>
          <a:endParaRPr lang="ru-RU"/>
        </a:p>
      </dgm:t>
    </dgm:pt>
    <dgm:pt modelId="{ECD729FD-57DA-4ADE-851A-CEFB9A546045}" type="parTrans" cxnId="{94FF7E5A-8709-4B91-962C-80121AC653AD}">
      <dgm:prSet/>
      <dgm:spPr/>
      <dgm:t>
        <a:bodyPr/>
        <a:lstStyle/>
        <a:p>
          <a:endParaRPr lang="ru-RU"/>
        </a:p>
      </dgm:t>
    </dgm:pt>
    <dgm:pt modelId="{F9A2F5C3-A6E8-4ACC-9586-6D51D77322E5}" type="sibTrans" cxnId="{94FF7E5A-8709-4B91-962C-80121AC653AD}">
      <dgm:prSet/>
      <dgm:spPr/>
      <dgm:t>
        <a:bodyPr/>
        <a:lstStyle/>
        <a:p>
          <a:endParaRPr lang="ru-RU"/>
        </a:p>
      </dgm:t>
    </dgm:pt>
    <dgm:pt modelId="{BAFD81CA-98F0-4F10-A9C5-A84B37BD3126}" type="pres">
      <dgm:prSet presAssocID="{2C6D4475-9641-4FCC-B8C4-94A9C7F26333}" presName="linear" presStyleCnt="0">
        <dgm:presLayoutVars>
          <dgm:animLvl val="lvl"/>
          <dgm:resizeHandles val="exact"/>
        </dgm:presLayoutVars>
      </dgm:prSet>
      <dgm:spPr/>
    </dgm:pt>
    <dgm:pt modelId="{BC2F9CF2-00D0-42A5-A98D-FAE43F5BF9B3}" type="pres">
      <dgm:prSet presAssocID="{5283BE9B-B1CD-40AE-95A7-F57774197BD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45ED98D-8FD4-4083-A89B-0CCB54E8A75F}" type="pres">
      <dgm:prSet presAssocID="{F9FB216F-4F33-4B22-9370-C2FE3F8C9498}" presName="spacer" presStyleCnt="0"/>
      <dgm:spPr/>
    </dgm:pt>
    <dgm:pt modelId="{E4D96C0C-AF93-4520-B722-FD44CBE6B258}" type="pres">
      <dgm:prSet presAssocID="{ED425EE0-7B5C-48D8-96D4-12D3012A9DC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E965D40-A981-4546-B955-64D3D903396E}" srcId="{2C6D4475-9641-4FCC-B8C4-94A9C7F26333}" destId="{5283BE9B-B1CD-40AE-95A7-F57774197BD4}" srcOrd="0" destOrd="0" parTransId="{A0BDAF49-B831-4C92-BBBE-CADA111EEF3D}" sibTransId="{F9FB216F-4F33-4B22-9370-C2FE3F8C9498}"/>
    <dgm:cxn modelId="{7DC49C5F-B10D-4442-B6A9-18EAE3ADAEDF}" type="presOf" srcId="{2C6D4475-9641-4FCC-B8C4-94A9C7F26333}" destId="{BAFD81CA-98F0-4F10-A9C5-A84B37BD3126}" srcOrd="0" destOrd="0" presId="urn:microsoft.com/office/officeart/2005/8/layout/vList2"/>
    <dgm:cxn modelId="{964D6C77-3C3C-4033-A6A1-B9C3BB2B5D4F}" type="presOf" srcId="{ED425EE0-7B5C-48D8-96D4-12D3012A9DC7}" destId="{E4D96C0C-AF93-4520-B722-FD44CBE6B258}" srcOrd="0" destOrd="0" presId="urn:microsoft.com/office/officeart/2005/8/layout/vList2"/>
    <dgm:cxn modelId="{94FF7E5A-8709-4B91-962C-80121AC653AD}" srcId="{2C6D4475-9641-4FCC-B8C4-94A9C7F26333}" destId="{ED425EE0-7B5C-48D8-96D4-12D3012A9DC7}" srcOrd="1" destOrd="0" parTransId="{ECD729FD-57DA-4ADE-851A-CEFB9A546045}" sibTransId="{F9A2F5C3-A6E8-4ACC-9586-6D51D77322E5}"/>
    <dgm:cxn modelId="{935D41D9-B8CB-4879-A6C8-A75462CC12C3}" type="presOf" srcId="{5283BE9B-B1CD-40AE-95A7-F57774197BD4}" destId="{BC2F9CF2-00D0-42A5-A98D-FAE43F5BF9B3}" srcOrd="0" destOrd="0" presId="urn:microsoft.com/office/officeart/2005/8/layout/vList2"/>
    <dgm:cxn modelId="{324EC2B9-B980-4DA8-A317-0EFAB58D8D30}" type="presParOf" srcId="{BAFD81CA-98F0-4F10-A9C5-A84B37BD3126}" destId="{BC2F9CF2-00D0-42A5-A98D-FAE43F5BF9B3}" srcOrd="0" destOrd="0" presId="urn:microsoft.com/office/officeart/2005/8/layout/vList2"/>
    <dgm:cxn modelId="{C16AB383-E0A4-44B7-B260-F98912DF9885}" type="presParOf" srcId="{BAFD81CA-98F0-4F10-A9C5-A84B37BD3126}" destId="{D45ED98D-8FD4-4083-A89B-0CCB54E8A75F}" srcOrd="1" destOrd="0" presId="urn:microsoft.com/office/officeart/2005/8/layout/vList2"/>
    <dgm:cxn modelId="{9F6E4EF8-B96F-4503-9EF8-BA10E99B3751}" type="presParOf" srcId="{BAFD81CA-98F0-4F10-A9C5-A84B37BD3126}" destId="{E4D96C0C-AF93-4520-B722-FD44CBE6B25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FC61CF-0B03-41D8-B281-8689229FCE42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F79CB30-7762-49F0-BABD-5025F448DA54}">
      <dgm:prSet/>
      <dgm:spPr>
        <a:solidFill>
          <a:srgbClr val="FFC000"/>
        </a:solidFill>
      </dgm:spPr>
      <dgm:t>
        <a:bodyPr/>
        <a:lstStyle/>
        <a:p>
          <a:r>
            <a:rPr lang="ru-RU" b="1" dirty="0"/>
            <a:t>генетика </a:t>
          </a:r>
          <a:r>
            <a:rPr lang="ru-RU" b="1" dirty="0" err="1"/>
            <a:t>рослин</a:t>
          </a:r>
          <a:endParaRPr lang="ru-RU" dirty="0"/>
        </a:p>
      </dgm:t>
    </dgm:pt>
    <dgm:pt modelId="{94FAF3CC-0090-4B69-8600-852D1A88118D}" type="parTrans" cxnId="{399D8E31-5208-4261-BB16-588149DBE7F5}">
      <dgm:prSet/>
      <dgm:spPr/>
      <dgm:t>
        <a:bodyPr/>
        <a:lstStyle/>
        <a:p>
          <a:endParaRPr lang="ru-RU"/>
        </a:p>
      </dgm:t>
    </dgm:pt>
    <dgm:pt modelId="{C011DB9D-AABD-4872-84E7-E12DA4056398}" type="sibTrans" cxnId="{399D8E31-5208-4261-BB16-588149DBE7F5}">
      <dgm:prSet/>
      <dgm:spPr/>
      <dgm:t>
        <a:bodyPr/>
        <a:lstStyle/>
        <a:p>
          <a:endParaRPr lang="ru-RU"/>
        </a:p>
      </dgm:t>
    </dgm:pt>
    <dgm:pt modelId="{9A9A91F5-1746-496B-850D-E4D0E4328216}">
      <dgm:prSet/>
      <dgm:spPr>
        <a:solidFill>
          <a:srgbClr val="92D050"/>
        </a:solidFill>
      </dgm:spPr>
      <dgm:t>
        <a:bodyPr/>
        <a:lstStyle/>
        <a:p>
          <a:r>
            <a:rPr lang="ru-RU" b="1"/>
            <a:t>генетика тварин</a:t>
          </a:r>
          <a:endParaRPr lang="ru-RU"/>
        </a:p>
      </dgm:t>
    </dgm:pt>
    <dgm:pt modelId="{4FDDE20F-87DA-47FA-9D10-7A0F83E6CAA0}" type="parTrans" cxnId="{8006F9DA-C5EB-4D4C-A62C-DD4B9A5EBED4}">
      <dgm:prSet/>
      <dgm:spPr/>
      <dgm:t>
        <a:bodyPr/>
        <a:lstStyle/>
        <a:p>
          <a:endParaRPr lang="ru-RU"/>
        </a:p>
      </dgm:t>
    </dgm:pt>
    <dgm:pt modelId="{C38BF0B5-A90C-418F-9D0C-9E76EB8B280D}" type="sibTrans" cxnId="{8006F9DA-C5EB-4D4C-A62C-DD4B9A5EBED4}">
      <dgm:prSet/>
      <dgm:spPr/>
      <dgm:t>
        <a:bodyPr/>
        <a:lstStyle/>
        <a:p>
          <a:endParaRPr lang="ru-RU"/>
        </a:p>
      </dgm:t>
    </dgm:pt>
    <dgm:pt modelId="{E9C9E7F2-D604-4D5A-A513-0756EB6D6113}">
      <dgm:prSet/>
      <dgm:spPr>
        <a:solidFill>
          <a:srgbClr val="00B0F0"/>
        </a:solidFill>
      </dgm:spPr>
      <dgm:t>
        <a:bodyPr/>
        <a:lstStyle/>
        <a:p>
          <a:r>
            <a:rPr lang="ru-RU" b="1"/>
            <a:t>генетика мікроорганізмів</a:t>
          </a:r>
          <a:endParaRPr lang="ru-RU"/>
        </a:p>
      </dgm:t>
    </dgm:pt>
    <dgm:pt modelId="{28067FA2-AA2D-4680-901A-00899DFCD9FE}" type="parTrans" cxnId="{D773A174-45E2-4DE1-B9EC-2D127D1DF2F1}">
      <dgm:prSet/>
      <dgm:spPr/>
      <dgm:t>
        <a:bodyPr/>
        <a:lstStyle/>
        <a:p>
          <a:endParaRPr lang="ru-RU"/>
        </a:p>
      </dgm:t>
    </dgm:pt>
    <dgm:pt modelId="{C20AC19F-5CAF-43FD-8699-4BF5DDC3B822}" type="sibTrans" cxnId="{D773A174-45E2-4DE1-B9EC-2D127D1DF2F1}">
      <dgm:prSet/>
      <dgm:spPr/>
      <dgm:t>
        <a:bodyPr/>
        <a:lstStyle/>
        <a:p>
          <a:endParaRPr lang="ru-RU"/>
        </a:p>
      </dgm:t>
    </dgm:pt>
    <dgm:pt modelId="{9142D204-27C8-4603-B5BC-3C004ABAAC8E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/>
            <a:t>генетика людини</a:t>
          </a:r>
          <a:endParaRPr lang="ru-RU"/>
        </a:p>
      </dgm:t>
    </dgm:pt>
    <dgm:pt modelId="{B55A40FC-6EAE-4504-A91F-C8996E2A4E61}" type="parTrans" cxnId="{F7DC1355-21A0-4E51-9914-7DE0C4B8C5AF}">
      <dgm:prSet/>
      <dgm:spPr/>
      <dgm:t>
        <a:bodyPr/>
        <a:lstStyle/>
        <a:p>
          <a:endParaRPr lang="ru-RU"/>
        </a:p>
      </dgm:t>
    </dgm:pt>
    <dgm:pt modelId="{971DFF5A-5F56-4BEC-B336-6EAEEB49EFA3}" type="sibTrans" cxnId="{F7DC1355-21A0-4E51-9914-7DE0C4B8C5AF}">
      <dgm:prSet/>
      <dgm:spPr/>
      <dgm:t>
        <a:bodyPr/>
        <a:lstStyle/>
        <a:p>
          <a:endParaRPr lang="ru-RU"/>
        </a:p>
      </dgm:t>
    </dgm:pt>
    <dgm:pt modelId="{FEFF2E33-A461-4D1C-BAB8-D211EDF0C94C}" type="pres">
      <dgm:prSet presAssocID="{F3FC61CF-0B03-41D8-B281-8689229FCE42}" presName="Name0" presStyleCnt="0">
        <dgm:presLayoutVars>
          <dgm:dir/>
          <dgm:resizeHandles val="exact"/>
        </dgm:presLayoutVars>
      </dgm:prSet>
      <dgm:spPr/>
    </dgm:pt>
    <dgm:pt modelId="{C6F27478-65FD-439C-A63B-612252D634ED}" type="pres">
      <dgm:prSet presAssocID="{F3FC61CF-0B03-41D8-B281-8689229FCE42}" presName="fgShape" presStyleLbl="fgShp" presStyleIdx="0" presStyleCnt="1"/>
      <dgm:spPr/>
    </dgm:pt>
    <dgm:pt modelId="{7AB7AF34-606C-4CEF-853D-10BA905EFB32}" type="pres">
      <dgm:prSet presAssocID="{F3FC61CF-0B03-41D8-B281-8689229FCE42}" presName="linComp" presStyleCnt="0"/>
      <dgm:spPr/>
    </dgm:pt>
    <dgm:pt modelId="{F96A72AB-6076-406F-BD51-6E083160FB31}" type="pres">
      <dgm:prSet presAssocID="{4F79CB30-7762-49F0-BABD-5025F448DA54}" presName="compNode" presStyleCnt="0"/>
      <dgm:spPr/>
    </dgm:pt>
    <dgm:pt modelId="{98DD0608-1C7D-4FE1-A7B3-AB12E2B3608F}" type="pres">
      <dgm:prSet presAssocID="{4F79CB30-7762-49F0-BABD-5025F448DA54}" presName="bkgdShape" presStyleLbl="node1" presStyleIdx="0" presStyleCnt="4"/>
      <dgm:spPr/>
    </dgm:pt>
    <dgm:pt modelId="{7459F33B-C1B5-4186-A4C4-047B83FD5440}" type="pres">
      <dgm:prSet presAssocID="{4F79CB30-7762-49F0-BABD-5025F448DA54}" presName="nodeTx" presStyleLbl="node1" presStyleIdx="0" presStyleCnt="4">
        <dgm:presLayoutVars>
          <dgm:bulletEnabled val="1"/>
        </dgm:presLayoutVars>
      </dgm:prSet>
      <dgm:spPr/>
    </dgm:pt>
    <dgm:pt modelId="{3021DE37-935E-4EC5-9348-C272CEFB681F}" type="pres">
      <dgm:prSet presAssocID="{4F79CB30-7762-49F0-BABD-5025F448DA54}" presName="invisiNode" presStyleLbl="node1" presStyleIdx="0" presStyleCnt="4"/>
      <dgm:spPr/>
    </dgm:pt>
    <dgm:pt modelId="{464FB5D8-98DF-4442-9518-2F57B4F7BBE4}" type="pres">
      <dgm:prSet presAssocID="{4F79CB30-7762-49F0-BABD-5025F448DA54}" presName="imagNode" presStyleLbl="fgImgPlace1" presStyleIdx="0" presStyleCnt="4" custScaleX="137042" custScaleY="117759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01379AB-C4E3-4503-AB22-33107A097968}" type="pres">
      <dgm:prSet presAssocID="{C011DB9D-AABD-4872-84E7-E12DA4056398}" presName="sibTrans" presStyleLbl="sibTrans2D1" presStyleIdx="0" presStyleCnt="0"/>
      <dgm:spPr/>
    </dgm:pt>
    <dgm:pt modelId="{4CA928DC-72B8-4FE0-8248-3A3D03803640}" type="pres">
      <dgm:prSet presAssocID="{9A9A91F5-1746-496B-850D-E4D0E4328216}" presName="compNode" presStyleCnt="0"/>
      <dgm:spPr/>
    </dgm:pt>
    <dgm:pt modelId="{CF06D825-D7C6-4617-B6E5-FCBC33AD5550}" type="pres">
      <dgm:prSet presAssocID="{9A9A91F5-1746-496B-850D-E4D0E4328216}" presName="bkgdShape" presStyleLbl="node1" presStyleIdx="1" presStyleCnt="4"/>
      <dgm:spPr/>
    </dgm:pt>
    <dgm:pt modelId="{58FF78D3-72E1-4799-B218-2B224CCB57EC}" type="pres">
      <dgm:prSet presAssocID="{9A9A91F5-1746-496B-850D-E4D0E4328216}" presName="nodeTx" presStyleLbl="node1" presStyleIdx="1" presStyleCnt="4">
        <dgm:presLayoutVars>
          <dgm:bulletEnabled val="1"/>
        </dgm:presLayoutVars>
      </dgm:prSet>
      <dgm:spPr/>
    </dgm:pt>
    <dgm:pt modelId="{1AF93C2D-F093-442D-BCD0-246813B2A353}" type="pres">
      <dgm:prSet presAssocID="{9A9A91F5-1746-496B-850D-E4D0E4328216}" presName="invisiNode" presStyleLbl="node1" presStyleIdx="1" presStyleCnt="4"/>
      <dgm:spPr/>
    </dgm:pt>
    <dgm:pt modelId="{287AE2D5-FD52-4DB5-9498-59E125B66C22}" type="pres">
      <dgm:prSet presAssocID="{9A9A91F5-1746-496B-850D-E4D0E4328216}" presName="imagNode" presStyleLbl="fgImgPlace1" presStyleIdx="1" presStyleCnt="4" custScaleX="139928" custScaleY="122801" custLinFactNeighborX="2521" custLinFactNeighborY="2521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2C4373DD-3412-4AFC-80F7-E81CAD976BCB}" type="pres">
      <dgm:prSet presAssocID="{C38BF0B5-A90C-418F-9D0C-9E76EB8B280D}" presName="sibTrans" presStyleLbl="sibTrans2D1" presStyleIdx="0" presStyleCnt="0"/>
      <dgm:spPr/>
    </dgm:pt>
    <dgm:pt modelId="{A8A951AE-38B9-45F2-B7F6-64CBE40BD26E}" type="pres">
      <dgm:prSet presAssocID="{E9C9E7F2-D604-4D5A-A513-0756EB6D6113}" presName="compNode" presStyleCnt="0"/>
      <dgm:spPr/>
    </dgm:pt>
    <dgm:pt modelId="{54452F66-8A6E-469C-BD68-98A7E37877AC}" type="pres">
      <dgm:prSet presAssocID="{E9C9E7F2-D604-4D5A-A513-0756EB6D6113}" presName="bkgdShape" presStyleLbl="node1" presStyleIdx="2" presStyleCnt="4"/>
      <dgm:spPr/>
    </dgm:pt>
    <dgm:pt modelId="{3CE67EB4-86AE-4E0E-A3A7-A0E7899CAA80}" type="pres">
      <dgm:prSet presAssocID="{E9C9E7F2-D604-4D5A-A513-0756EB6D6113}" presName="nodeTx" presStyleLbl="node1" presStyleIdx="2" presStyleCnt="4">
        <dgm:presLayoutVars>
          <dgm:bulletEnabled val="1"/>
        </dgm:presLayoutVars>
      </dgm:prSet>
      <dgm:spPr/>
    </dgm:pt>
    <dgm:pt modelId="{0A4A911C-47EE-4346-A712-D4294B086F32}" type="pres">
      <dgm:prSet presAssocID="{E9C9E7F2-D604-4D5A-A513-0756EB6D6113}" presName="invisiNode" presStyleLbl="node1" presStyleIdx="2" presStyleCnt="4"/>
      <dgm:spPr/>
    </dgm:pt>
    <dgm:pt modelId="{7739364E-D304-4A08-BE06-BBB1F826B25B}" type="pres">
      <dgm:prSet presAssocID="{E9C9E7F2-D604-4D5A-A513-0756EB6D6113}" presName="imagNode" presStyleLbl="fgImgPlace1" presStyleIdx="2" presStyleCnt="4" custScaleX="130664" custScaleY="115238"/>
      <dgm:spPr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  <dgm:pt modelId="{DA972A9E-18CA-4153-A7D3-2EB5BBC09A18}" type="pres">
      <dgm:prSet presAssocID="{C20AC19F-5CAF-43FD-8699-4BF5DDC3B822}" presName="sibTrans" presStyleLbl="sibTrans2D1" presStyleIdx="0" presStyleCnt="0"/>
      <dgm:spPr/>
    </dgm:pt>
    <dgm:pt modelId="{AAC89FE3-D5BD-4B00-8433-90EEE499F0FB}" type="pres">
      <dgm:prSet presAssocID="{9142D204-27C8-4603-B5BC-3C004ABAAC8E}" presName="compNode" presStyleCnt="0"/>
      <dgm:spPr/>
    </dgm:pt>
    <dgm:pt modelId="{1914367F-1438-49FC-AB6B-744E22287B06}" type="pres">
      <dgm:prSet presAssocID="{9142D204-27C8-4603-B5BC-3C004ABAAC8E}" presName="bkgdShape" presStyleLbl="node1" presStyleIdx="3" presStyleCnt="4"/>
      <dgm:spPr/>
    </dgm:pt>
    <dgm:pt modelId="{52E3CCE6-2952-42F9-87D5-1BA891869D8D}" type="pres">
      <dgm:prSet presAssocID="{9142D204-27C8-4603-B5BC-3C004ABAAC8E}" presName="nodeTx" presStyleLbl="node1" presStyleIdx="3" presStyleCnt="4">
        <dgm:presLayoutVars>
          <dgm:bulletEnabled val="1"/>
        </dgm:presLayoutVars>
      </dgm:prSet>
      <dgm:spPr/>
    </dgm:pt>
    <dgm:pt modelId="{F9AD7633-BF69-44EF-9705-33EAEE8DE0D8}" type="pres">
      <dgm:prSet presAssocID="{9142D204-27C8-4603-B5BC-3C004ABAAC8E}" presName="invisiNode" presStyleLbl="node1" presStyleIdx="3" presStyleCnt="4"/>
      <dgm:spPr/>
    </dgm:pt>
    <dgm:pt modelId="{F8945207-4792-4B28-B878-66887EA9A7FF}" type="pres">
      <dgm:prSet presAssocID="{9142D204-27C8-4603-B5BC-3C004ABAAC8E}" presName="imagNode" presStyleLbl="fgImgPlace1" presStyleIdx="3" presStyleCnt="4" custScaleX="140773" custScaleY="121725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61EF9211-49F9-4E2C-9D18-993BD21E998E}" type="presOf" srcId="{9A9A91F5-1746-496B-850D-E4D0E4328216}" destId="{CF06D825-D7C6-4617-B6E5-FCBC33AD5550}" srcOrd="0" destOrd="0" presId="urn:microsoft.com/office/officeart/2005/8/layout/hList7"/>
    <dgm:cxn modelId="{D59A191C-F843-4213-A0C8-F3332D9E003A}" type="presOf" srcId="{E9C9E7F2-D604-4D5A-A513-0756EB6D6113}" destId="{3CE67EB4-86AE-4E0E-A3A7-A0E7899CAA80}" srcOrd="1" destOrd="0" presId="urn:microsoft.com/office/officeart/2005/8/layout/hList7"/>
    <dgm:cxn modelId="{399D8E31-5208-4261-BB16-588149DBE7F5}" srcId="{F3FC61CF-0B03-41D8-B281-8689229FCE42}" destId="{4F79CB30-7762-49F0-BABD-5025F448DA54}" srcOrd="0" destOrd="0" parTransId="{94FAF3CC-0090-4B69-8600-852D1A88118D}" sibTransId="{C011DB9D-AABD-4872-84E7-E12DA4056398}"/>
    <dgm:cxn modelId="{D2622D65-8A9B-41F1-A09E-B0596721D3D6}" type="presOf" srcId="{4F79CB30-7762-49F0-BABD-5025F448DA54}" destId="{7459F33B-C1B5-4186-A4C4-047B83FD5440}" srcOrd="1" destOrd="0" presId="urn:microsoft.com/office/officeart/2005/8/layout/hList7"/>
    <dgm:cxn modelId="{EC1E5265-1F0E-4CD0-B11E-E6C16789BF51}" type="presOf" srcId="{E9C9E7F2-D604-4D5A-A513-0756EB6D6113}" destId="{54452F66-8A6E-469C-BD68-98A7E37877AC}" srcOrd="0" destOrd="0" presId="urn:microsoft.com/office/officeart/2005/8/layout/hList7"/>
    <dgm:cxn modelId="{1AA8576F-8F74-4AC7-BACA-C7392A8C314F}" type="presOf" srcId="{F3FC61CF-0B03-41D8-B281-8689229FCE42}" destId="{FEFF2E33-A461-4D1C-BAB8-D211EDF0C94C}" srcOrd="0" destOrd="0" presId="urn:microsoft.com/office/officeart/2005/8/layout/hList7"/>
    <dgm:cxn modelId="{D773A174-45E2-4DE1-B9EC-2D127D1DF2F1}" srcId="{F3FC61CF-0B03-41D8-B281-8689229FCE42}" destId="{E9C9E7F2-D604-4D5A-A513-0756EB6D6113}" srcOrd="2" destOrd="0" parTransId="{28067FA2-AA2D-4680-901A-00899DFCD9FE}" sibTransId="{C20AC19F-5CAF-43FD-8699-4BF5DDC3B822}"/>
    <dgm:cxn modelId="{F7DC1355-21A0-4E51-9914-7DE0C4B8C5AF}" srcId="{F3FC61CF-0B03-41D8-B281-8689229FCE42}" destId="{9142D204-27C8-4603-B5BC-3C004ABAAC8E}" srcOrd="3" destOrd="0" parTransId="{B55A40FC-6EAE-4504-A91F-C8996E2A4E61}" sibTransId="{971DFF5A-5F56-4BEC-B336-6EAEEB49EFA3}"/>
    <dgm:cxn modelId="{272E757B-5B08-4253-AAC2-14F6D7F4C398}" type="presOf" srcId="{9142D204-27C8-4603-B5BC-3C004ABAAC8E}" destId="{52E3CCE6-2952-42F9-87D5-1BA891869D8D}" srcOrd="1" destOrd="0" presId="urn:microsoft.com/office/officeart/2005/8/layout/hList7"/>
    <dgm:cxn modelId="{B5DF9F7C-0B8A-4648-9265-BD932E849B74}" type="presOf" srcId="{9142D204-27C8-4603-B5BC-3C004ABAAC8E}" destId="{1914367F-1438-49FC-AB6B-744E22287B06}" srcOrd="0" destOrd="0" presId="urn:microsoft.com/office/officeart/2005/8/layout/hList7"/>
    <dgm:cxn modelId="{FE381D99-6F79-41CE-B473-F0ACFB675B8A}" type="presOf" srcId="{9A9A91F5-1746-496B-850D-E4D0E4328216}" destId="{58FF78D3-72E1-4799-B218-2B224CCB57EC}" srcOrd="1" destOrd="0" presId="urn:microsoft.com/office/officeart/2005/8/layout/hList7"/>
    <dgm:cxn modelId="{52FB2DA5-4C08-411B-AF3A-A02DA6A49CFE}" type="presOf" srcId="{4F79CB30-7762-49F0-BABD-5025F448DA54}" destId="{98DD0608-1C7D-4FE1-A7B3-AB12E2B3608F}" srcOrd="0" destOrd="0" presId="urn:microsoft.com/office/officeart/2005/8/layout/hList7"/>
    <dgm:cxn modelId="{2D8A97CA-283C-4EC7-93F6-DE3A4CD34846}" type="presOf" srcId="{C011DB9D-AABD-4872-84E7-E12DA4056398}" destId="{301379AB-C4E3-4503-AB22-33107A097968}" srcOrd="0" destOrd="0" presId="urn:microsoft.com/office/officeart/2005/8/layout/hList7"/>
    <dgm:cxn modelId="{8006F9DA-C5EB-4D4C-A62C-DD4B9A5EBED4}" srcId="{F3FC61CF-0B03-41D8-B281-8689229FCE42}" destId="{9A9A91F5-1746-496B-850D-E4D0E4328216}" srcOrd="1" destOrd="0" parTransId="{4FDDE20F-87DA-47FA-9D10-7A0F83E6CAA0}" sibTransId="{C38BF0B5-A90C-418F-9D0C-9E76EB8B280D}"/>
    <dgm:cxn modelId="{F5CAF6EB-EA43-4B68-BA7D-F7E3D1CED537}" type="presOf" srcId="{C38BF0B5-A90C-418F-9D0C-9E76EB8B280D}" destId="{2C4373DD-3412-4AFC-80F7-E81CAD976BCB}" srcOrd="0" destOrd="0" presId="urn:microsoft.com/office/officeart/2005/8/layout/hList7"/>
    <dgm:cxn modelId="{CCF772EE-C887-4B52-9290-F1ADAC86BBF1}" type="presOf" srcId="{C20AC19F-5CAF-43FD-8699-4BF5DDC3B822}" destId="{DA972A9E-18CA-4153-A7D3-2EB5BBC09A18}" srcOrd="0" destOrd="0" presId="urn:microsoft.com/office/officeart/2005/8/layout/hList7"/>
    <dgm:cxn modelId="{F8565B76-469D-4339-8ECE-2B7F889CD8DA}" type="presParOf" srcId="{FEFF2E33-A461-4D1C-BAB8-D211EDF0C94C}" destId="{C6F27478-65FD-439C-A63B-612252D634ED}" srcOrd="0" destOrd="0" presId="urn:microsoft.com/office/officeart/2005/8/layout/hList7"/>
    <dgm:cxn modelId="{ADD4EA6B-A9C5-400A-BA75-29CB62CBE17B}" type="presParOf" srcId="{FEFF2E33-A461-4D1C-BAB8-D211EDF0C94C}" destId="{7AB7AF34-606C-4CEF-853D-10BA905EFB32}" srcOrd="1" destOrd="0" presId="urn:microsoft.com/office/officeart/2005/8/layout/hList7"/>
    <dgm:cxn modelId="{9D30A073-713E-4AC6-A2A4-E7AD6B1FD8F0}" type="presParOf" srcId="{7AB7AF34-606C-4CEF-853D-10BA905EFB32}" destId="{F96A72AB-6076-406F-BD51-6E083160FB31}" srcOrd="0" destOrd="0" presId="urn:microsoft.com/office/officeart/2005/8/layout/hList7"/>
    <dgm:cxn modelId="{7F9C5EDB-0173-4A70-99ED-188E74EFD58E}" type="presParOf" srcId="{F96A72AB-6076-406F-BD51-6E083160FB31}" destId="{98DD0608-1C7D-4FE1-A7B3-AB12E2B3608F}" srcOrd="0" destOrd="0" presId="urn:microsoft.com/office/officeart/2005/8/layout/hList7"/>
    <dgm:cxn modelId="{6DE87CFD-9E52-442F-A043-6A9AD7EC63B4}" type="presParOf" srcId="{F96A72AB-6076-406F-BD51-6E083160FB31}" destId="{7459F33B-C1B5-4186-A4C4-047B83FD5440}" srcOrd="1" destOrd="0" presId="urn:microsoft.com/office/officeart/2005/8/layout/hList7"/>
    <dgm:cxn modelId="{E1556034-2520-47BD-809F-6DF7A66D9467}" type="presParOf" srcId="{F96A72AB-6076-406F-BD51-6E083160FB31}" destId="{3021DE37-935E-4EC5-9348-C272CEFB681F}" srcOrd="2" destOrd="0" presId="urn:microsoft.com/office/officeart/2005/8/layout/hList7"/>
    <dgm:cxn modelId="{4AECFE91-6B69-426A-ACB3-6CA93954A1E2}" type="presParOf" srcId="{F96A72AB-6076-406F-BD51-6E083160FB31}" destId="{464FB5D8-98DF-4442-9518-2F57B4F7BBE4}" srcOrd="3" destOrd="0" presId="urn:microsoft.com/office/officeart/2005/8/layout/hList7"/>
    <dgm:cxn modelId="{A03731C4-434E-4F89-96FC-19E7402B0240}" type="presParOf" srcId="{7AB7AF34-606C-4CEF-853D-10BA905EFB32}" destId="{301379AB-C4E3-4503-AB22-33107A097968}" srcOrd="1" destOrd="0" presId="urn:microsoft.com/office/officeart/2005/8/layout/hList7"/>
    <dgm:cxn modelId="{6F6F3913-1AFA-458F-A8FA-4A3F247B9235}" type="presParOf" srcId="{7AB7AF34-606C-4CEF-853D-10BA905EFB32}" destId="{4CA928DC-72B8-4FE0-8248-3A3D03803640}" srcOrd="2" destOrd="0" presId="urn:microsoft.com/office/officeart/2005/8/layout/hList7"/>
    <dgm:cxn modelId="{73BAF224-6C57-42CE-A6ED-C2BE503F8ED1}" type="presParOf" srcId="{4CA928DC-72B8-4FE0-8248-3A3D03803640}" destId="{CF06D825-D7C6-4617-B6E5-FCBC33AD5550}" srcOrd="0" destOrd="0" presId="urn:microsoft.com/office/officeart/2005/8/layout/hList7"/>
    <dgm:cxn modelId="{669EEE97-6E8F-443D-99BC-23DC5178B5FA}" type="presParOf" srcId="{4CA928DC-72B8-4FE0-8248-3A3D03803640}" destId="{58FF78D3-72E1-4799-B218-2B224CCB57EC}" srcOrd="1" destOrd="0" presId="urn:microsoft.com/office/officeart/2005/8/layout/hList7"/>
    <dgm:cxn modelId="{DE5F1FDA-94D2-465A-B1BE-45E1B8BB166E}" type="presParOf" srcId="{4CA928DC-72B8-4FE0-8248-3A3D03803640}" destId="{1AF93C2D-F093-442D-BCD0-246813B2A353}" srcOrd="2" destOrd="0" presId="urn:microsoft.com/office/officeart/2005/8/layout/hList7"/>
    <dgm:cxn modelId="{9AAF4FDC-B32A-461F-8081-6B76111F1F54}" type="presParOf" srcId="{4CA928DC-72B8-4FE0-8248-3A3D03803640}" destId="{287AE2D5-FD52-4DB5-9498-59E125B66C22}" srcOrd="3" destOrd="0" presId="urn:microsoft.com/office/officeart/2005/8/layout/hList7"/>
    <dgm:cxn modelId="{401A6484-9E60-4F3B-B1EA-207F5CEF53E1}" type="presParOf" srcId="{7AB7AF34-606C-4CEF-853D-10BA905EFB32}" destId="{2C4373DD-3412-4AFC-80F7-E81CAD976BCB}" srcOrd="3" destOrd="0" presId="urn:microsoft.com/office/officeart/2005/8/layout/hList7"/>
    <dgm:cxn modelId="{8103C09B-DD5A-4F25-81E6-272522676688}" type="presParOf" srcId="{7AB7AF34-606C-4CEF-853D-10BA905EFB32}" destId="{A8A951AE-38B9-45F2-B7F6-64CBE40BD26E}" srcOrd="4" destOrd="0" presId="urn:microsoft.com/office/officeart/2005/8/layout/hList7"/>
    <dgm:cxn modelId="{B49DFA8A-6B9A-4DD6-88B8-8D10CE8A3F3F}" type="presParOf" srcId="{A8A951AE-38B9-45F2-B7F6-64CBE40BD26E}" destId="{54452F66-8A6E-469C-BD68-98A7E37877AC}" srcOrd="0" destOrd="0" presId="urn:microsoft.com/office/officeart/2005/8/layout/hList7"/>
    <dgm:cxn modelId="{878C6C27-45B9-43B5-A467-FA30D94E78A8}" type="presParOf" srcId="{A8A951AE-38B9-45F2-B7F6-64CBE40BD26E}" destId="{3CE67EB4-86AE-4E0E-A3A7-A0E7899CAA80}" srcOrd="1" destOrd="0" presId="urn:microsoft.com/office/officeart/2005/8/layout/hList7"/>
    <dgm:cxn modelId="{1A1FD34A-902E-462E-9242-F4901AEF18F6}" type="presParOf" srcId="{A8A951AE-38B9-45F2-B7F6-64CBE40BD26E}" destId="{0A4A911C-47EE-4346-A712-D4294B086F32}" srcOrd="2" destOrd="0" presId="urn:microsoft.com/office/officeart/2005/8/layout/hList7"/>
    <dgm:cxn modelId="{DA073F03-0AEC-4CBE-A9C1-6C04BF54ACF5}" type="presParOf" srcId="{A8A951AE-38B9-45F2-B7F6-64CBE40BD26E}" destId="{7739364E-D304-4A08-BE06-BBB1F826B25B}" srcOrd="3" destOrd="0" presId="urn:microsoft.com/office/officeart/2005/8/layout/hList7"/>
    <dgm:cxn modelId="{B9890C51-868C-44DB-99F7-71C330FA2B50}" type="presParOf" srcId="{7AB7AF34-606C-4CEF-853D-10BA905EFB32}" destId="{DA972A9E-18CA-4153-A7D3-2EB5BBC09A18}" srcOrd="5" destOrd="0" presId="urn:microsoft.com/office/officeart/2005/8/layout/hList7"/>
    <dgm:cxn modelId="{B172397A-548F-420E-A0CD-DF967C207E6D}" type="presParOf" srcId="{7AB7AF34-606C-4CEF-853D-10BA905EFB32}" destId="{AAC89FE3-D5BD-4B00-8433-90EEE499F0FB}" srcOrd="6" destOrd="0" presId="urn:microsoft.com/office/officeart/2005/8/layout/hList7"/>
    <dgm:cxn modelId="{6852B33E-CECC-4488-B195-CFE083E0C909}" type="presParOf" srcId="{AAC89FE3-D5BD-4B00-8433-90EEE499F0FB}" destId="{1914367F-1438-49FC-AB6B-744E22287B06}" srcOrd="0" destOrd="0" presId="urn:microsoft.com/office/officeart/2005/8/layout/hList7"/>
    <dgm:cxn modelId="{BCD89EEB-3C01-4480-B038-056200701FDF}" type="presParOf" srcId="{AAC89FE3-D5BD-4B00-8433-90EEE499F0FB}" destId="{52E3CCE6-2952-42F9-87D5-1BA891869D8D}" srcOrd="1" destOrd="0" presId="urn:microsoft.com/office/officeart/2005/8/layout/hList7"/>
    <dgm:cxn modelId="{A11DBC0A-C4E7-40AD-B507-68B0F0470067}" type="presParOf" srcId="{AAC89FE3-D5BD-4B00-8433-90EEE499F0FB}" destId="{F9AD7633-BF69-44EF-9705-33EAEE8DE0D8}" srcOrd="2" destOrd="0" presId="urn:microsoft.com/office/officeart/2005/8/layout/hList7"/>
    <dgm:cxn modelId="{152E8EB1-1683-4F07-8711-C8E19453CAE7}" type="presParOf" srcId="{AAC89FE3-D5BD-4B00-8433-90EEE499F0FB}" destId="{F8945207-4792-4B28-B878-66887EA9A7F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E457B3-3D6F-4444-ABE4-AE72A51E49D0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7DA614-53F6-42B9-BB74-4B7477892A20}">
      <dgm:prSet phldrT="[Текст]"/>
      <dgm:spPr>
        <a:solidFill>
          <a:srgbClr val="92D050"/>
        </a:solidFill>
      </dgm:spPr>
      <dgm:t>
        <a:bodyPr/>
        <a:lstStyle/>
        <a:p>
          <a:r>
            <a:rPr lang="uk-UA" dirty="0"/>
            <a:t>Селекція</a:t>
          </a:r>
          <a:endParaRPr lang="ru-RU" dirty="0"/>
        </a:p>
      </dgm:t>
    </dgm:pt>
    <dgm:pt modelId="{F006A9E7-F872-4C38-98A8-7AD536BD6265}" type="parTrans" cxnId="{D57DB6D0-914E-4F44-8B37-3D39ADFFF63C}">
      <dgm:prSet/>
      <dgm:spPr/>
      <dgm:t>
        <a:bodyPr/>
        <a:lstStyle/>
        <a:p>
          <a:endParaRPr lang="ru-RU"/>
        </a:p>
      </dgm:t>
    </dgm:pt>
    <dgm:pt modelId="{A6844040-C5A1-4EBD-B7E0-0E1E9BC50BAA}" type="sibTrans" cxnId="{D57DB6D0-914E-4F44-8B37-3D39ADFFF63C}">
      <dgm:prSet/>
      <dgm:spPr/>
      <dgm:t>
        <a:bodyPr/>
        <a:lstStyle/>
        <a:p>
          <a:endParaRPr lang="ru-RU"/>
        </a:p>
      </dgm:t>
    </dgm:pt>
    <dgm:pt modelId="{F7CCEE50-CB68-4835-8590-5ED8DD6FB63D}">
      <dgm:prSet phldrT="[Текст]"/>
      <dgm:spPr>
        <a:solidFill>
          <a:srgbClr val="92D050"/>
        </a:solidFill>
      </dgm:spPr>
      <dgm:t>
        <a:bodyPr/>
        <a:lstStyle/>
        <a:p>
          <a:r>
            <a:rPr lang="uk-UA" dirty="0"/>
            <a:t>Генна інженерія</a:t>
          </a:r>
          <a:endParaRPr lang="ru-RU" dirty="0"/>
        </a:p>
      </dgm:t>
    </dgm:pt>
    <dgm:pt modelId="{651675E3-4D8B-4C5E-A903-00A84EE13F92}" type="parTrans" cxnId="{D390E321-7BFC-4A94-AED2-70F022DC4572}">
      <dgm:prSet/>
      <dgm:spPr/>
      <dgm:t>
        <a:bodyPr/>
        <a:lstStyle/>
        <a:p>
          <a:endParaRPr lang="ru-RU"/>
        </a:p>
      </dgm:t>
    </dgm:pt>
    <dgm:pt modelId="{C452D387-9C25-49B8-A7A1-79F2C1F6EB99}" type="sibTrans" cxnId="{D390E321-7BFC-4A94-AED2-70F022DC4572}">
      <dgm:prSet/>
      <dgm:spPr/>
      <dgm:t>
        <a:bodyPr/>
        <a:lstStyle/>
        <a:p>
          <a:endParaRPr lang="ru-RU"/>
        </a:p>
      </dgm:t>
    </dgm:pt>
    <dgm:pt modelId="{564491BE-064E-478D-BFB9-EC532237207B}" type="pres">
      <dgm:prSet presAssocID="{BFE457B3-3D6F-4444-ABE4-AE72A51E49D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9CF586F-3B89-428E-A26F-5C019EA827B0}" type="pres">
      <dgm:prSet presAssocID="{A27DA614-53F6-42B9-BB74-4B7477892A20}" presName="root" presStyleCnt="0"/>
      <dgm:spPr/>
    </dgm:pt>
    <dgm:pt modelId="{ABEDE98A-374C-4A8C-9060-1025BAF7DE07}" type="pres">
      <dgm:prSet presAssocID="{A27DA614-53F6-42B9-BB74-4B7477892A20}" presName="rootComposite" presStyleCnt="0"/>
      <dgm:spPr/>
    </dgm:pt>
    <dgm:pt modelId="{F974C5B1-D7AB-4215-9AF7-5C3A2C8C4A24}" type="pres">
      <dgm:prSet presAssocID="{A27DA614-53F6-42B9-BB74-4B7477892A20}" presName="rootText" presStyleLbl="node1" presStyleIdx="0" presStyleCnt="2" custScaleX="71642" custScaleY="56747" custLinFactNeighborX="6146" custLinFactNeighborY="-44167"/>
      <dgm:spPr/>
    </dgm:pt>
    <dgm:pt modelId="{81DB0469-2C66-44E1-95A9-6B79C3BDDC81}" type="pres">
      <dgm:prSet presAssocID="{A27DA614-53F6-42B9-BB74-4B7477892A20}" presName="rootConnector" presStyleLbl="node1" presStyleIdx="0" presStyleCnt="2"/>
      <dgm:spPr/>
    </dgm:pt>
    <dgm:pt modelId="{14BD6468-A00F-41E6-9CEB-5700C71D4184}" type="pres">
      <dgm:prSet presAssocID="{A27DA614-53F6-42B9-BB74-4B7477892A20}" presName="childShape" presStyleCnt="0"/>
      <dgm:spPr/>
    </dgm:pt>
    <dgm:pt modelId="{7BB96BC9-83D2-44A7-9156-B634568F3B5C}" type="pres">
      <dgm:prSet presAssocID="{F7CCEE50-CB68-4835-8590-5ED8DD6FB63D}" presName="root" presStyleCnt="0"/>
      <dgm:spPr/>
    </dgm:pt>
    <dgm:pt modelId="{C243E88D-6D85-429C-82C2-10F577E7B11E}" type="pres">
      <dgm:prSet presAssocID="{F7CCEE50-CB68-4835-8590-5ED8DD6FB63D}" presName="rootComposite" presStyleCnt="0"/>
      <dgm:spPr/>
    </dgm:pt>
    <dgm:pt modelId="{647A97DD-6374-4026-B98B-7A07C057086F}" type="pres">
      <dgm:prSet presAssocID="{F7CCEE50-CB68-4835-8590-5ED8DD6FB63D}" presName="rootText" presStyleLbl="node1" presStyleIdx="1" presStyleCnt="2" custScaleX="68852" custScaleY="54290" custLinFactNeighborX="-2233" custLinFactNeighborY="-44784"/>
      <dgm:spPr/>
    </dgm:pt>
    <dgm:pt modelId="{BEEDDAD9-7CB0-4757-9579-6B40B03B6C9A}" type="pres">
      <dgm:prSet presAssocID="{F7CCEE50-CB68-4835-8590-5ED8DD6FB63D}" presName="rootConnector" presStyleLbl="node1" presStyleIdx="1" presStyleCnt="2"/>
      <dgm:spPr/>
    </dgm:pt>
    <dgm:pt modelId="{3F63EABF-FCE9-40F2-86AA-819D78C0BB92}" type="pres">
      <dgm:prSet presAssocID="{F7CCEE50-CB68-4835-8590-5ED8DD6FB63D}" presName="childShape" presStyleCnt="0"/>
      <dgm:spPr/>
    </dgm:pt>
  </dgm:ptLst>
  <dgm:cxnLst>
    <dgm:cxn modelId="{05F11614-099F-4079-A1DB-95CC336E7336}" type="presOf" srcId="{BFE457B3-3D6F-4444-ABE4-AE72A51E49D0}" destId="{564491BE-064E-478D-BFB9-EC532237207B}" srcOrd="0" destOrd="0" presId="urn:microsoft.com/office/officeart/2005/8/layout/hierarchy3"/>
    <dgm:cxn modelId="{D390E321-7BFC-4A94-AED2-70F022DC4572}" srcId="{BFE457B3-3D6F-4444-ABE4-AE72A51E49D0}" destId="{F7CCEE50-CB68-4835-8590-5ED8DD6FB63D}" srcOrd="1" destOrd="0" parTransId="{651675E3-4D8B-4C5E-A903-00A84EE13F92}" sibTransId="{C452D387-9C25-49B8-A7A1-79F2C1F6EB99}"/>
    <dgm:cxn modelId="{7D974640-859C-4A86-92F5-ED5D852818A3}" type="presOf" srcId="{A27DA614-53F6-42B9-BB74-4B7477892A20}" destId="{81DB0469-2C66-44E1-95A9-6B79C3BDDC81}" srcOrd="1" destOrd="0" presId="urn:microsoft.com/office/officeart/2005/8/layout/hierarchy3"/>
    <dgm:cxn modelId="{81463E5B-A533-4201-B214-41173A17687D}" type="presOf" srcId="{F7CCEE50-CB68-4835-8590-5ED8DD6FB63D}" destId="{647A97DD-6374-4026-B98B-7A07C057086F}" srcOrd="0" destOrd="0" presId="urn:microsoft.com/office/officeart/2005/8/layout/hierarchy3"/>
    <dgm:cxn modelId="{588A8388-9B22-490A-9E84-BACF7016788A}" type="presOf" srcId="{F7CCEE50-CB68-4835-8590-5ED8DD6FB63D}" destId="{BEEDDAD9-7CB0-4757-9579-6B40B03B6C9A}" srcOrd="1" destOrd="0" presId="urn:microsoft.com/office/officeart/2005/8/layout/hierarchy3"/>
    <dgm:cxn modelId="{E2D90BBC-8E63-4B95-8418-ACAA82A86ED8}" type="presOf" srcId="{A27DA614-53F6-42B9-BB74-4B7477892A20}" destId="{F974C5B1-D7AB-4215-9AF7-5C3A2C8C4A24}" srcOrd="0" destOrd="0" presId="urn:microsoft.com/office/officeart/2005/8/layout/hierarchy3"/>
    <dgm:cxn modelId="{D57DB6D0-914E-4F44-8B37-3D39ADFFF63C}" srcId="{BFE457B3-3D6F-4444-ABE4-AE72A51E49D0}" destId="{A27DA614-53F6-42B9-BB74-4B7477892A20}" srcOrd="0" destOrd="0" parTransId="{F006A9E7-F872-4C38-98A8-7AD536BD6265}" sibTransId="{A6844040-C5A1-4EBD-B7E0-0E1E9BC50BAA}"/>
    <dgm:cxn modelId="{F78E5B4B-E4C1-4687-B6B2-94D54ED5248E}" type="presParOf" srcId="{564491BE-064E-478D-BFB9-EC532237207B}" destId="{E9CF586F-3B89-428E-A26F-5C019EA827B0}" srcOrd="0" destOrd="0" presId="urn:microsoft.com/office/officeart/2005/8/layout/hierarchy3"/>
    <dgm:cxn modelId="{BC5F4403-A7FB-44F9-A40F-505A752245D4}" type="presParOf" srcId="{E9CF586F-3B89-428E-A26F-5C019EA827B0}" destId="{ABEDE98A-374C-4A8C-9060-1025BAF7DE07}" srcOrd="0" destOrd="0" presId="urn:microsoft.com/office/officeart/2005/8/layout/hierarchy3"/>
    <dgm:cxn modelId="{AFABAAF2-8C03-40D7-A475-62696AD078FA}" type="presParOf" srcId="{ABEDE98A-374C-4A8C-9060-1025BAF7DE07}" destId="{F974C5B1-D7AB-4215-9AF7-5C3A2C8C4A24}" srcOrd="0" destOrd="0" presId="urn:microsoft.com/office/officeart/2005/8/layout/hierarchy3"/>
    <dgm:cxn modelId="{848EAFDB-9AEF-46AB-A8FC-5E551DF3E7BE}" type="presParOf" srcId="{ABEDE98A-374C-4A8C-9060-1025BAF7DE07}" destId="{81DB0469-2C66-44E1-95A9-6B79C3BDDC81}" srcOrd="1" destOrd="0" presId="urn:microsoft.com/office/officeart/2005/8/layout/hierarchy3"/>
    <dgm:cxn modelId="{28756F66-CEDA-4F27-889C-912965ED9DB3}" type="presParOf" srcId="{E9CF586F-3B89-428E-A26F-5C019EA827B0}" destId="{14BD6468-A00F-41E6-9CEB-5700C71D4184}" srcOrd="1" destOrd="0" presId="urn:microsoft.com/office/officeart/2005/8/layout/hierarchy3"/>
    <dgm:cxn modelId="{F7611430-887C-4192-9DBE-36300093F1F5}" type="presParOf" srcId="{564491BE-064E-478D-BFB9-EC532237207B}" destId="{7BB96BC9-83D2-44A7-9156-B634568F3B5C}" srcOrd="1" destOrd="0" presId="urn:microsoft.com/office/officeart/2005/8/layout/hierarchy3"/>
    <dgm:cxn modelId="{CA192B85-3CF0-4298-A408-9807518A28A0}" type="presParOf" srcId="{7BB96BC9-83D2-44A7-9156-B634568F3B5C}" destId="{C243E88D-6D85-429C-82C2-10F577E7B11E}" srcOrd="0" destOrd="0" presId="urn:microsoft.com/office/officeart/2005/8/layout/hierarchy3"/>
    <dgm:cxn modelId="{BE8FD530-D96E-4870-82F8-40EDE36C0115}" type="presParOf" srcId="{C243E88D-6D85-429C-82C2-10F577E7B11E}" destId="{647A97DD-6374-4026-B98B-7A07C057086F}" srcOrd="0" destOrd="0" presId="urn:microsoft.com/office/officeart/2005/8/layout/hierarchy3"/>
    <dgm:cxn modelId="{7922B0C2-E4E4-4F7E-89EB-FFACE147E0DF}" type="presParOf" srcId="{C243E88D-6D85-429C-82C2-10F577E7B11E}" destId="{BEEDDAD9-7CB0-4757-9579-6B40B03B6C9A}" srcOrd="1" destOrd="0" presId="urn:microsoft.com/office/officeart/2005/8/layout/hierarchy3"/>
    <dgm:cxn modelId="{79964FBC-52F6-4FBA-B47E-005C6A82D3B7}" type="presParOf" srcId="{7BB96BC9-83D2-44A7-9156-B634568F3B5C}" destId="{3F63EABF-FCE9-40F2-86AA-819D78C0BB9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1256C9-62E6-4634-846E-91DD6A483D84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663975-F576-4619-8C3B-8DF61B7297FD}">
      <dgm:prSet/>
      <dgm:spPr/>
      <dgm:t>
        <a:bodyPr/>
        <a:lstStyle/>
        <a:p>
          <a:pPr algn="just"/>
          <a:r>
            <a:rPr lang="uk-UA" dirty="0"/>
            <a:t>вивчення генетичних основ селекції для виведення нових порід тварин та сортів рослин</a:t>
          </a:r>
          <a:endParaRPr lang="ru-RU" dirty="0"/>
        </a:p>
      </dgm:t>
    </dgm:pt>
    <dgm:pt modelId="{0A5E0269-EFD3-41D6-9294-1C1C242D9B6C}" type="parTrans" cxnId="{75E0B680-1126-4A2F-900D-1412876152FB}">
      <dgm:prSet/>
      <dgm:spPr/>
      <dgm:t>
        <a:bodyPr/>
        <a:lstStyle/>
        <a:p>
          <a:endParaRPr lang="ru-RU"/>
        </a:p>
      </dgm:t>
    </dgm:pt>
    <dgm:pt modelId="{271ABB74-2C15-4FC2-8166-F488A33AAD1D}" type="sibTrans" cxnId="{75E0B680-1126-4A2F-900D-1412876152FB}">
      <dgm:prSet/>
      <dgm:spPr/>
      <dgm:t>
        <a:bodyPr/>
        <a:lstStyle/>
        <a:p>
          <a:endParaRPr lang="ru-RU"/>
        </a:p>
      </dgm:t>
    </dgm:pt>
    <dgm:pt modelId="{0AE2877F-155A-4998-A6FD-B027DD35A963}">
      <dgm:prSet/>
      <dgm:spPr/>
      <dgm:t>
        <a:bodyPr/>
        <a:lstStyle/>
        <a:p>
          <a:pPr algn="just"/>
          <a:r>
            <a:rPr lang="uk-UA" dirty="0"/>
            <a:t>вивчення генетичних мутацій, які призводять до </a:t>
          </a:r>
          <a:r>
            <a:rPr lang="uk-UA" dirty="0" err="1"/>
            <a:t>хвороб</a:t>
          </a:r>
          <a:r>
            <a:rPr lang="uk-UA" dirty="0"/>
            <a:t> людей, рослин та тварин, а також винайдення методів їх профілактики</a:t>
          </a:r>
          <a:endParaRPr lang="ru-RU" dirty="0"/>
        </a:p>
      </dgm:t>
    </dgm:pt>
    <dgm:pt modelId="{A21FAA12-4060-47BE-B7AB-F7A8BD20F523}" type="parTrans" cxnId="{4FA186D3-E6D5-4645-A2CD-721FFA48B5C1}">
      <dgm:prSet/>
      <dgm:spPr/>
      <dgm:t>
        <a:bodyPr/>
        <a:lstStyle/>
        <a:p>
          <a:endParaRPr lang="ru-RU"/>
        </a:p>
      </dgm:t>
    </dgm:pt>
    <dgm:pt modelId="{0A194044-EB74-42BD-9155-92314DDDD44E}" type="sibTrans" cxnId="{4FA186D3-E6D5-4645-A2CD-721FFA48B5C1}">
      <dgm:prSet/>
      <dgm:spPr/>
      <dgm:t>
        <a:bodyPr/>
        <a:lstStyle/>
        <a:p>
          <a:endParaRPr lang="ru-RU"/>
        </a:p>
      </dgm:t>
    </dgm:pt>
    <dgm:pt modelId="{ADB1FB17-9A9D-4F7F-9291-E3144EF9CF26}">
      <dgm:prSet/>
      <dgm:spPr/>
      <dgm:t>
        <a:bodyPr/>
        <a:lstStyle/>
        <a:p>
          <a:pPr algn="just"/>
          <a:r>
            <a:rPr lang="uk-UA" dirty="0"/>
            <a:t>вивчення особливостей спадковості та мінливості у популяціях людей, тварин та рослин</a:t>
          </a:r>
          <a:endParaRPr lang="ru-RU" dirty="0"/>
        </a:p>
      </dgm:t>
    </dgm:pt>
    <dgm:pt modelId="{737E04CD-D449-40C9-903F-9BE4CB09FD23}" type="parTrans" cxnId="{7B354877-23FE-49FE-993E-B91B6303D795}">
      <dgm:prSet/>
      <dgm:spPr/>
      <dgm:t>
        <a:bodyPr/>
        <a:lstStyle/>
        <a:p>
          <a:endParaRPr lang="ru-RU"/>
        </a:p>
      </dgm:t>
    </dgm:pt>
    <dgm:pt modelId="{3D58A5F7-E5AA-40D1-9859-A157BCD2A735}" type="sibTrans" cxnId="{7B354877-23FE-49FE-993E-B91B6303D795}">
      <dgm:prSet/>
      <dgm:spPr/>
      <dgm:t>
        <a:bodyPr/>
        <a:lstStyle/>
        <a:p>
          <a:endParaRPr lang="ru-RU"/>
        </a:p>
      </dgm:t>
    </dgm:pt>
    <dgm:pt modelId="{6963149A-E537-42A6-B57B-7800737F6E40}" type="pres">
      <dgm:prSet presAssocID="{B61256C9-62E6-4634-846E-91DD6A483D8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AC770CFB-59C1-4E3B-AB57-5D0B1646E04D}" type="pres">
      <dgm:prSet presAssocID="{0B663975-F576-4619-8C3B-8DF61B7297FD}" presName="circle1" presStyleLbl="node1" presStyleIdx="0" presStyleCnt="3"/>
      <dgm:spPr/>
    </dgm:pt>
    <dgm:pt modelId="{1CF690DE-6AFC-47C9-8F69-9CD3A90F666E}" type="pres">
      <dgm:prSet presAssocID="{0B663975-F576-4619-8C3B-8DF61B7297FD}" presName="space" presStyleCnt="0"/>
      <dgm:spPr/>
    </dgm:pt>
    <dgm:pt modelId="{05D7E7EA-36BC-46F1-8A14-6C5DBFD7E8A1}" type="pres">
      <dgm:prSet presAssocID="{0B663975-F576-4619-8C3B-8DF61B7297FD}" presName="rect1" presStyleLbl="alignAcc1" presStyleIdx="0" presStyleCnt="3"/>
      <dgm:spPr/>
    </dgm:pt>
    <dgm:pt modelId="{A991E338-00BB-43D0-B3C4-BC2348E2289E}" type="pres">
      <dgm:prSet presAssocID="{0AE2877F-155A-4998-A6FD-B027DD35A963}" presName="vertSpace2" presStyleLbl="node1" presStyleIdx="0" presStyleCnt="3"/>
      <dgm:spPr/>
    </dgm:pt>
    <dgm:pt modelId="{03F36BB6-CADC-4401-8529-3FDD5D808529}" type="pres">
      <dgm:prSet presAssocID="{0AE2877F-155A-4998-A6FD-B027DD35A963}" presName="circle2" presStyleLbl="node1" presStyleIdx="1" presStyleCnt="3"/>
      <dgm:spPr/>
    </dgm:pt>
    <dgm:pt modelId="{51C971E9-2D9C-4B26-9DB7-169529B6EB60}" type="pres">
      <dgm:prSet presAssocID="{0AE2877F-155A-4998-A6FD-B027DD35A963}" presName="rect2" presStyleLbl="alignAcc1" presStyleIdx="1" presStyleCnt="3"/>
      <dgm:spPr/>
    </dgm:pt>
    <dgm:pt modelId="{056B9522-43E4-46D8-8259-1B3DF815EA83}" type="pres">
      <dgm:prSet presAssocID="{ADB1FB17-9A9D-4F7F-9291-E3144EF9CF26}" presName="vertSpace3" presStyleLbl="node1" presStyleIdx="1" presStyleCnt="3"/>
      <dgm:spPr/>
    </dgm:pt>
    <dgm:pt modelId="{B58631A4-B7A6-4B37-B764-5D02B5B13CA9}" type="pres">
      <dgm:prSet presAssocID="{ADB1FB17-9A9D-4F7F-9291-E3144EF9CF26}" presName="circle3" presStyleLbl="node1" presStyleIdx="2" presStyleCnt="3"/>
      <dgm:spPr/>
    </dgm:pt>
    <dgm:pt modelId="{B14016C4-9450-4E8B-AB3C-1419AEF2BA1B}" type="pres">
      <dgm:prSet presAssocID="{ADB1FB17-9A9D-4F7F-9291-E3144EF9CF26}" presName="rect3" presStyleLbl="alignAcc1" presStyleIdx="2" presStyleCnt="3"/>
      <dgm:spPr/>
    </dgm:pt>
    <dgm:pt modelId="{F312B46D-3485-4367-8240-3A8BB1DFFEF3}" type="pres">
      <dgm:prSet presAssocID="{0B663975-F576-4619-8C3B-8DF61B7297FD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A4F6F4D1-B10C-46B4-B262-F80C31F5CA2A}" type="pres">
      <dgm:prSet presAssocID="{0AE2877F-155A-4998-A6FD-B027DD35A963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669AF4F5-34DC-4BFF-990C-67DD9CC50999}" type="pres">
      <dgm:prSet presAssocID="{ADB1FB17-9A9D-4F7F-9291-E3144EF9CF26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DD980307-0970-47F4-B3E9-720B1ED757A4}" type="presOf" srcId="{B61256C9-62E6-4634-846E-91DD6A483D84}" destId="{6963149A-E537-42A6-B57B-7800737F6E40}" srcOrd="0" destOrd="0" presId="urn:microsoft.com/office/officeart/2005/8/layout/target3"/>
    <dgm:cxn modelId="{FA7F7432-3FFC-40D8-BDAF-6CB13D7FEF1B}" type="presOf" srcId="{0B663975-F576-4619-8C3B-8DF61B7297FD}" destId="{F312B46D-3485-4367-8240-3A8BB1DFFEF3}" srcOrd="1" destOrd="0" presId="urn:microsoft.com/office/officeart/2005/8/layout/target3"/>
    <dgm:cxn modelId="{B8DA233A-B7A6-4D28-B02D-3B100364C170}" type="presOf" srcId="{0B663975-F576-4619-8C3B-8DF61B7297FD}" destId="{05D7E7EA-36BC-46F1-8A14-6C5DBFD7E8A1}" srcOrd="0" destOrd="0" presId="urn:microsoft.com/office/officeart/2005/8/layout/target3"/>
    <dgm:cxn modelId="{7B354877-23FE-49FE-993E-B91B6303D795}" srcId="{B61256C9-62E6-4634-846E-91DD6A483D84}" destId="{ADB1FB17-9A9D-4F7F-9291-E3144EF9CF26}" srcOrd="2" destOrd="0" parTransId="{737E04CD-D449-40C9-903F-9BE4CB09FD23}" sibTransId="{3D58A5F7-E5AA-40D1-9859-A157BCD2A735}"/>
    <dgm:cxn modelId="{75E0B680-1126-4A2F-900D-1412876152FB}" srcId="{B61256C9-62E6-4634-846E-91DD6A483D84}" destId="{0B663975-F576-4619-8C3B-8DF61B7297FD}" srcOrd="0" destOrd="0" parTransId="{0A5E0269-EFD3-41D6-9294-1C1C242D9B6C}" sibTransId="{271ABB74-2C15-4FC2-8166-F488A33AAD1D}"/>
    <dgm:cxn modelId="{E92570AB-013B-43D8-AC31-326F89B5BBFF}" type="presOf" srcId="{ADB1FB17-9A9D-4F7F-9291-E3144EF9CF26}" destId="{669AF4F5-34DC-4BFF-990C-67DD9CC50999}" srcOrd="1" destOrd="0" presId="urn:microsoft.com/office/officeart/2005/8/layout/target3"/>
    <dgm:cxn modelId="{6C4EE8AD-B7CD-433E-9D0A-A7E3884B123E}" type="presOf" srcId="{ADB1FB17-9A9D-4F7F-9291-E3144EF9CF26}" destId="{B14016C4-9450-4E8B-AB3C-1419AEF2BA1B}" srcOrd="0" destOrd="0" presId="urn:microsoft.com/office/officeart/2005/8/layout/target3"/>
    <dgm:cxn modelId="{B0083BB5-7EBD-4989-A696-5A57317790D3}" type="presOf" srcId="{0AE2877F-155A-4998-A6FD-B027DD35A963}" destId="{51C971E9-2D9C-4B26-9DB7-169529B6EB60}" srcOrd="0" destOrd="0" presId="urn:microsoft.com/office/officeart/2005/8/layout/target3"/>
    <dgm:cxn modelId="{4FA186D3-E6D5-4645-A2CD-721FFA48B5C1}" srcId="{B61256C9-62E6-4634-846E-91DD6A483D84}" destId="{0AE2877F-155A-4998-A6FD-B027DD35A963}" srcOrd="1" destOrd="0" parTransId="{A21FAA12-4060-47BE-B7AB-F7A8BD20F523}" sibTransId="{0A194044-EB74-42BD-9155-92314DDDD44E}"/>
    <dgm:cxn modelId="{F0CEB6E8-7BFC-4B03-8555-ABA1B3A7C89D}" type="presOf" srcId="{0AE2877F-155A-4998-A6FD-B027DD35A963}" destId="{A4F6F4D1-B10C-46B4-B262-F80C31F5CA2A}" srcOrd="1" destOrd="0" presId="urn:microsoft.com/office/officeart/2005/8/layout/target3"/>
    <dgm:cxn modelId="{6C157F90-4770-499F-85E3-61A426508EDE}" type="presParOf" srcId="{6963149A-E537-42A6-B57B-7800737F6E40}" destId="{AC770CFB-59C1-4E3B-AB57-5D0B1646E04D}" srcOrd="0" destOrd="0" presId="urn:microsoft.com/office/officeart/2005/8/layout/target3"/>
    <dgm:cxn modelId="{FF5E860C-2684-48FA-9C81-8BCE2981FB9F}" type="presParOf" srcId="{6963149A-E537-42A6-B57B-7800737F6E40}" destId="{1CF690DE-6AFC-47C9-8F69-9CD3A90F666E}" srcOrd="1" destOrd="0" presId="urn:microsoft.com/office/officeart/2005/8/layout/target3"/>
    <dgm:cxn modelId="{B5BCC80E-46FE-43DC-9CE5-B6A6BFB372E1}" type="presParOf" srcId="{6963149A-E537-42A6-B57B-7800737F6E40}" destId="{05D7E7EA-36BC-46F1-8A14-6C5DBFD7E8A1}" srcOrd="2" destOrd="0" presId="urn:microsoft.com/office/officeart/2005/8/layout/target3"/>
    <dgm:cxn modelId="{21FAF27F-EEA7-4903-B630-72579D61F854}" type="presParOf" srcId="{6963149A-E537-42A6-B57B-7800737F6E40}" destId="{A991E338-00BB-43D0-B3C4-BC2348E2289E}" srcOrd="3" destOrd="0" presId="urn:microsoft.com/office/officeart/2005/8/layout/target3"/>
    <dgm:cxn modelId="{B9233C57-BFDF-4BE0-9861-BC569CAFC4CB}" type="presParOf" srcId="{6963149A-E537-42A6-B57B-7800737F6E40}" destId="{03F36BB6-CADC-4401-8529-3FDD5D808529}" srcOrd="4" destOrd="0" presId="urn:microsoft.com/office/officeart/2005/8/layout/target3"/>
    <dgm:cxn modelId="{9E60A0F5-4588-4311-8390-1D22CC608C1B}" type="presParOf" srcId="{6963149A-E537-42A6-B57B-7800737F6E40}" destId="{51C971E9-2D9C-4B26-9DB7-169529B6EB60}" srcOrd="5" destOrd="0" presId="urn:microsoft.com/office/officeart/2005/8/layout/target3"/>
    <dgm:cxn modelId="{3DA11061-AFC3-45B5-A605-B3CDED84046C}" type="presParOf" srcId="{6963149A-E537-42A6-B57B-7800737F6E40}" destId="{056B9522-43E4-46D8-8259-1B3DF815EA83}" srcOrd="6" destOrd="0" presId="urn:microsoft.com/office/officeart/2005/8/layout/target3"/>
    <dgm:cxn modelId="{0BBE0913-2ECA-46E1-BB25-211F28ADE7A8}" type="presParOf" srcId="{6963149A-E537-42A6-B57B-7800737F6E40}" destId="{B58631A4-B7A6-4B37-B764-5D02B5B13CA9}" srcOrd="7" destOrd="0" presId="urn:microsoft.com/office/officeart/2005/8/layout/target3"/>
    <dgm:cxn modelId="{41E30BDE-8CD9-46C7-9759-E48F876C1312}" type="presParOf" srcId="{6963149A-E537-42A6-B57B-7800737F6E40}" destId="{B14016C4-9450-4E8B-AB3C-1419AEF2BA1B}" srcOrd="8" destOrd="0" presId="urn:microsoft.com/office/officeart/2005/8/layout/target3"/>
    <dgm:cxn modelId="{016F4A90-FEA5-4B5A-9190-FBAB65BABEB3}" type="presParOf" srcId="{6963149A-E537-42A6-B57B-7800737F6E40}" destId="{F312B46D-3485-4367-8240-3A8BB1DFFEF3}" srcOrd="9" destOrd="0" presId="urn:microsoft.com/office/officeart/2005/8/layout/target3"/>
    <dgm:cxn modelId="{70DB793D-FF72-4BD6-8E20-41B2BE19A57B}" type="presParOf" srcId="{6963149A-E537-42A6-B57B-7800737F6E40}" destId="{A4F6F4D1-B10C-46B4-B262-F80C31F5CA2A}" srcOrd="10" destOrd="0" presId="urn:microsoft.com/office/officeart/2005/8/layout/target3"/>
    <dgm:cxn modelId="{2D75BE05-5223-4C2B-AA96-49C916BF1AA0}" type="presParOf" srcId="{6963149A-E537-42A6-B57B-7800737F6E40}" destId="{669AF4F5-34DC-4BFF-990C-67DD9CC50999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ED3E14-DFA9-4469-ACAD-D852C1ACD521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0AC0B037-F1E6-43D8-9136-85E9E8199FC5}">
      <dgm:prSet phldrT="[Текст]"/>
      <dgm:spPr/>
      <dgm:t>
        <a:bodyPr/>
        <a:lstStyle/>
        <a:p>
          <a:r>
            <a:rPr lang="uk-UA" b="1" dirty="0">
              <a:solidFill>
                <a:schemeClr val="tx1"/>
              </a:solidFill>
            </a:rPr>
            <a:t>Ген</a:t>
          </a:r>
          <a:r>
            <a:rPr lang="uk-UA" dirty="0">
              <a:solidFill>
                <a:schemeClr val="tx1"/>
              </a:solidFill>
            </a:rPr>
            <a:t>- це ділянка молекули ДНК в якій закодована інформація про РНК та білок. Ген </a:t>
          </a:r>
          <a:r>
            <a:rPr lang="ru-RU" dirty="0" err="1">
              <a:solidFill>
                <a:schemeClr val="tx1"/>
              </a:solidFill>
            </a:rPr>
            <a:t>відповідає</a:t>
          </a:r>
          <a:r>
            <a:rPr lang="ru-RU" dirty="0">
              <a:solidFill>
                <a:schemeClr val="tx1"/>
              </a:solidFill>
            </a:rPr>
            <a:t>  за  </a:t>
          </a:r>
          <a:r>
            <a:rPr lang="ru-RU" dirty="0" err="1">
              <a:solidFill>
                <a:schemeClr val="tx1"/>
              </a:solidFill>
            </a:rPr>
            <a:t>утворення</a:t>
          </a:r>
          <a:r>
            <a:rPr lang="ru-RU" dirty="0">
              <a:solidFill>
                <a:schemeClr val="tx1"/>
              </a:solidFill>
            </a:rPr>
            <a:t>  </a:t>
          </a:r>
          <a:r>
            <a:rPr lang="ru-RU" dirty="0" err="1">
              <a:solidFill>
                <a:schemeClr val="tx1"/>
              </a:solidFill>
            </a:rPr>
            <a:t>однієї</a:t>
          </a:r>
          <a:r>
            <a:rPr lang="ru-RU" dirty="0">
              <a:solidFill>
                <a:schemeClr val="tx1"/>
              </a:solidFill>
            </a:rPr>
            <a:t>  </a:t>
          </a:r>
          <a:r>
            <a:rPr lang="ru-RU" dirty="0" err="1">
              <a:solidFill>
                <a:schemeClr val="tx1"/>
              </a:solidFill>
            </a:rPr>
            <a:t>або</a:t>
          </a:r>
          <a:r>
            <a:rPr lang="ru-RU" dirty="0">
              <a:solidFill>
                <a:schemeClr val="tx1"/>
              </a:solidFill>
            </a:rPr>
            <a:t>  </a:t>
          </a:r>
          <a:r>
            <a:rPr lang="ru-RU" dirty="0" err="1">
              <a:solidFill>
                <a:schemeClr val="tx1"/>
              </a:solidFill>
            </a:rPr>
            <a:t>кількох</a:t>
          </a:r>
          <a:r>
            <a:rPr lang="ru-RU" dirty="0">
              <a:solidFill>
                <a:schemeClr val="tx1"/>
              </a:solidFill>
            </a:rPr>
            <a:t>  </a:t>
          </a:r>
          <a:r>
            <a:rPr lang="ru-RU" dirty="0" err="1">
              <a:solidFill>
                <a:schemeClr val="tx1"/>
              </a:solidFill>
            </a:rPr>
            <a:t>ознак</a:t>
          </a:r>
          <a:r>
            <a:rPr lang="ru-RU" dirty="0">
              <a:solidFill>
                <a:schemeClr val="tx1"/>
              </a:solidFill>
            </a:rPr>
            <a:t> в  </a:t>
          </a:r>
          <a:r>
            <a:rPr lang="ru-RU" dirty="0" err="1">
              <a:solidFill>
                <a:schemeClr val="tx1"/>
              </a:solidFill>
            </a:rPr>
            <a:t>організмі</a:t>
          </a:r>
          <a:endParaRPr lang="ru-RU" dirty="0">
            <a:solidFill>
              <a:schemeClr val="tx1"/>
            </a:solidFill>
          </a:endParaRPr>
        </a:p>
      </dgm:t>
    </dgm:pt>
    <dgm:pt modelId="{7E3F269C-BFA9-4C19-91B1-47599364DB62}" type="parTrans" cxnId="{92C3B224-4134-408B-A077-0F510C23BB91}">
      <dgm:prSet/>
      <dgm:spPr/>
      <dgm:t>
        <a:bodyPr/>
        <a:lstStyle/>
        <a:p>
          <a:endParaRPr lang="ru-RU"/>
        </a:p>
      </dgm:t>
    </dgm:pt>
    <dgm:pt modelId="{661DED5F-FA27-4DA4-83C4-ECB78D8FDCEC}" type="sibTrans" cxnId="{92C3B224-4134-408B-A077-0F510C23BB91}">
      <dgm:prSet/>
      <dgm:spPr/>
      <dgm:t>
        <a:bodyPr/>
        <a:lstStyle/>
        <a:p>
          <a:endParaRPr lang="ru-RU"/>
        </a:p>
      </dgm:t>
    </dgm:pt>
    <dgm:pt modelId="{4DF59457-AC79-4C99-B904-41B9FF4CA222}" type="pres">
      <dgm:prSet presAssocID="{48ED3E14-DFA9-4469-ACAD-D852C1ACD521}" presName="Name0" presStyleCnt="0">
        <dgm:presLayoutVars>
          <dgm:chMax val="7"/>
          <dgm:chPref val="7"/>
          <dgm:dir/>
        </dgm:presLayoutVars>
      </dgm:prSet>
      <dgm:spPr/>
    </dgm:pt>
    <dgm:pt modelId="{B66FA3C9-D9DB-4E5F-B7BF-1D29D4EA37D8}" type="pres">
      <dgm:prSet presAssocID="{48ED3E14-DFA9-4469-ACAD-D852C1ACD521}" presName="Name1" presStyleCnt="0"/>
      <dgm:spPr/>
    </dgm:pt>
    <dgm:pt modelId="{229D1102-627C-4A41-B831-F8A05D6920D0}" type="pres">
      <dgm:prSet presAssocID="{48ED3E14-DFA9-4469-ACAD-D852C1ACD521}" presName="cycle" presStyleCnt="0"/>
      <dgm:spPr/>
    </dgm:pt>
    <dgm:pt modelId="{B0547AD6-68DC-4E0F-A465-3F268AF43187}" type="pres">
      <dgm:prSet presAssocID="{48ED3E14-DFA9-4469-ACAD-D852C1ACD521}" presName="srcNode" presStyleLbl="node1" presStyleIdx="0" presStyleCnt="1"/>
      <dgm:spPr/>
    </dgm:pt>
    <dgm:pt modelId="{F4C624E2-DD76-425B-90FD-1B3A71DB9250}" type="pres">
      <dgm:prSet presAssocID="{48ED3E14-DFA9-4469-ACAD-D852C1ACD521}" presName="conn" presStyleLbl="parChTrans1D2" presStyleIdx="0" presStyleCnt="1"/>
      <dgm:spPr/>
    </dgm:pt>
    <dgm:pt modelId="{54B56B92-EA30-4599-89E3-8212A0A678BB}" type="pres">
      <dgm:prSet presAssocID="{48ED3E14-DFA9-4469-ACAD-D852C1ACD521}" presName="extraNode" presStyleLbl="node1" presStyleIdx="0" presStyleCnt="1"/>
      <dgm:spPr/>
    </dgm:pt>
    <dgm:pt modelId="{6FEF8231-C1C7-4A5F-8DB4-579366C2D85D}" type="pres">
      <dgm:prSet presAssocID="{48ED3E14-DFA9-4469-ACAD-D852C1ACD521}" presName="dstNode" presStyleLbl="node1" presStyleIdx="0" presStyleCnt="1"/>
      <dgm:spPr/>
    </dgm:pt>
    <dgm:pt modelId="{86ECF2A8-3ED4-4B86-9BA9-947A5AFB0030}" type="pres">
      <dgm:prSet presAssocID="{0AC0B037-F1E6-43D8-9136-85E9E8199FC5}" presName="text_1" presStyleLbl="node1" presStyleIdx="0" presStyleCnt="1" custScaleX="90088" custScaleY="174225" custLinFactNeighborX="-901" custLinFactNeighborY="-1340">
        <dgm:presLayoutVars>
          <dgm:bulletEnabled val="1"/>
        </dgm:presLayoutVars>
      </dgm:prSet>
      <dgm:spPr/>
    </dgm:pt>
    <dgm:pt modelId="{F92C8C64-1BDF-476F-A2D8-344890755944}" type="pres">
      <dgm:prSet presAssocID="{0AC0B037-F1E6-43D8-9136-85E9E8199FC5}" presName="accent_1" presStyleCnt="0"/>
      <dgm:spPr/>
    </dgm:pt>
    <dgm:pt modelId="{1E2E5FAE-2395-4EB9-9E3A-B2175509C247}" type="pres">
      <dgm:prSet presAssocID="{0AC0B037-F1E6-43D8-9136-85E9E8199FC5}" presName="accentRepeatNode" presStyleLbl="solidFgAcc1" presStyleIdx="0" presStyleCnt="1" custScaleX="120158" custScaleY="133422" custLinFactNeighborY="302"/>
      <dgm:spPr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</dgm:ptLst>
  <dgm:cxnLst>
    <dgm:cxn modelId="{EABF5D16-2264-42D7-92C3-333123132946}" type="presOf" srcId="{0AC0B037-F1E6-43D8-9136-85E9E8199FC5}" destId="{86ECF2A8-3ED4-4B86-9BA9-947A5AFB0030}" srcOrd="0" destOrd="0" presId="urn:microsoft.com/office/officeart/2008/layout/VerticalCurvedList"/>
    <dgm:cxn modelId="{92C3B224-4134-408B-A077-0F510C23BB91}" srcId="{48ED3E14-DFA9-4469-ACAD-D852C1ACD521}" destId="{0AC0B037-F1E6-43D8-9136-85E9E8199FC5}" srcOrd="0" destOrd="0" parTransId="{7E3F269C-BFA9-4C19-91B1-47599364DB62}" sibTransId="{661DED5F-FA27-4DA4-83C4-ECB78D8FDCEC}"/>
    <dgm:cxn modelId="{E67E6489-B58B-4B68-AC60-06F2290C7DD5}" type="presOf" srcId="{48ED3E14-DFA9-4469-ACAD-D852C1ACD521}" destId="{4DF59457-AC79-4C99-B904-41B9FF4CA222}" srcOrd="0" destOrd="0" presId="urn:microsoft.com/office/officeart/2008/layout/VerticalCurvedList"/>
    <dgm:cxn modelId="{452B26B2-61DC-403B-A629-398045A9CA37}" type="presOf" srcId="{661DED5F-FA27-4DA4-83C4-ECB78D8FDCEC}" destId="{F4C624E2-DD76-425B-90FD-1B3A71DB9250}" srcOrd="0" destOrd="0" presId="urn:microsoft.com/office/officeart/2008/layout/VerticalCurvedList"/>
    <dgm:cxn modelId="{156F9001-6A69-4521-85FF-1529B629D8F4}" type="presParOf" srcId="{4DF59457-AC79-4C99-B904-41B9FF4CA222}" destId="{B66FA3C9-D9DB-4E5F-B7BF-1D29D4EA37D8}" srcOrd="0" destOrd="0" presId="urn:microsoft.com/office/officeart/2008/layout/VerticalCurvedList"/>
    <dgm:cxn modelId="{A7331FA8-4932-44C1-9DAF-A097B3C6E8D3}" type="presParOf" srcId="{B66FA3C9-D9DB-4E5F-B7BF-1D29D4EA37D8}" destId="{229D1102-627C-4A41-B831-F8A05D6920D0}" srcOrd="0" destOrd="0" presId="urn:microsoft.com/office/officeart/2008/layout/VerticalCurvedList"/>
    <dgm:cxn modelId="{643CE95E-9C80-4397-99BF-8D2CD8BBA626}" type="presParOf" srcId="{229D1102-627C-4A41-B831-F8A05D6920D0}" destId="{B0547AD6-68DC-4E0F-A465-3F268AF43187}" srcOrd="0" destOrd="0" presId="urn:microsoft.com/office/officeart/2008/layout/VerticalCurvedList"/>
    <dgm:cxn modelId="{0BE9FEFB-71A6-4E15-A5DD-3E774A332FD4}" type="presParOf" srcId="{229D1102-627C-4A41-B831-F8A05D6920D0}" destId="{F4C624E2-DD76-425B-90FD-1B3A71DB9250}" srcOrd="1" destOrd="0" presId="urn:microsoft.com/office/officeart/2008/layout/VerticalCurvedList"/>
    <dgm:cxn modelId="{468133AA-CEB5-4E7B-BB75-C2922B879A2A}" type="presParOf" srcId="{229D1102-627C-4A41-B831-F8A05D6920D0}" destId="{54B56B92-EA30-4599-89E3-8212A0A678BB}" srcOrd="2" destOrd="0" presId="urn:microsoft.com/office/officeart/2008/layout/VerticalCurvedList"/>
    <dgm:cxn modelId="{02DF01D4-32C0-4C1F-A882-9977A474DF1D}" type="presParOf" srcId="{229D1102-627C-4A41-B831-F8A05D6920D0}" destId="{6FEF8231-C1C7-4A5F-8DB4-579366C2D85D}" srcOrd="3" destOrd="0" presId="urn:microsoft.com/office/officeart/2008/layout/VerticalCurvedList"/>
    <dgm:cxn modelId="{CAAE758F-56AD-43BE-942D-A225F31610ED}" type="presParOf" srcId="{B66FA3C9-D9DB-4E5F-B7BF-1D29D4EA37D8}" destId="{86ECF2A8-3ED4-4B86-9BA9-947A5AFB0030}" srcOrd="1" destOrd="0" presId="urn:microsoft.com/office/officeart/2008/layout/VerticalCurvedList"/>
    <dgm:cxn modelId="{B14671E6-C181-4A13-A0AF-51406B720821}" type="presParOf" srcId="{B66FA3C9-D9DB-4E5F-B7BF-1D29D4EA37D8}" destId="{F92C8C64-1BDF-476F-A2D8-344890755944}" srcOrd="2" destOrd="0" presId="urn:microsoft.com/office/officeart/2008/layout/VerticalCurvedList"/>
    <dgm:cxn modelId="{8DFD731C-B430-48A3-8585-83E1A4DBA726}" type="presParOf" srcId="{F92C8C64-1BDF-476F-A2D8-344890755944}" destId="{1E2E5FAE-2395-4EB9-9E3A-B2175509C24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337FFAC-EF9D-4904-9770-6042231F0B84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5A9FE5B1-8B08-4484-B6F7-5DC48287BB4B}">
      <dgm:prSet/>
      <dgm:spPr/>
      <dgm:t>
        <a:bodyPr/>
        <a:lstStyle/>
        <a:p>
          <a:r>
            <a:rPr lang="uk-UA" b="1">
              <a:solidFill>
                <a:schemeClr val="tx1"/>
              </a:solidFill>
            </a:rPr>
            <a:t>Локус </a:t>
          </a:r>
          <a:r>
            <a:rPr lang="uk-UA">
              <a:solidFill>
                <a:schemeClr val="tx1"/>
              </a:solidFill>
            </a:rPr>
            <a:t>– це </a:t>
          </a:r>
          <a:r>
            <a:rPr lang="ru-RU">
              <a:solidFill>
                <a:schemeClr val="tx1"/>
              </a:solidFill>
            </a:rPr>
            <a:t> місце  розташування  гена  на хромосомі</a:t>
          </a:r>
        </a:p>
      </dgm:t>
    </dgm:pt>
    <dgm:pt modelId="{BBD56A0B-AB46-4267-A59C-68119260384A}" type="parTrans" cxnId="{29C67DAD-2E1A-4232-A923-0E2C09B7BBD5}">
      <dgm:prSet/>
      <dgm:spPr/>
      <dgm:t>
        <a:bodyPr/>
        <a:lstStyle/>
        <a:p>
          <a:endParaRPr lang="ru-RU"/>
        </a:p>
      </dgm:t>
    </dgm:pt>
    <dgm:pt modelId="{E3BB68B9-42A1-4016-9E39-F0B217FA7AC1}" type="sibTrans" cxnId="{29C67DAD-2E1A-4232-A923-0E2C09B7BBD5}">
      <dgm:prSet/>
      <dgm:spPr/>
      <dgm:t>
        <a:bodyPr/>
        <a:lstStyle/>
        <a:p>
          <a:endParaRPr lang="ru-RU"/>
        </a:p>
      </dgm:t>
    </dgm:pt>
    <dgm:pt modelId="{2A482336-5437-440E-B2CE-D181D24C76E8}" type="pres">
      <dgm:prSet presAssocID="{4337FFAC-EF9D-4904-9770-6042231F0B84}" presName="linear" presStyleCnt="0">
        <dgm:presLayoutVars>
          <dgm:animLvl val="lvl"/>
          <dgm:resizeHandles val="exact"/>
        </dgm:presLayoutVars>
      </dgm:prSet>
      <dgm:spPr/>
    </dgm:pt>
    <dgm:pt modelId="{5E3D7990-5CDE-4211-BE55-E2AAA8146FF6}" type="pres">
      <dgm:prSet presAssocID="{5A9FE5B1-8B08-4484-B6F7-5DC48287BB4B}" presName="parentText" presStyleLbl="node1" presStyleIdx="0" presStyleCnt="1" custScaleX="79230">
        <dgm:presLayoutVars>
          <dgm:chMax val="0"/>
          <dgm:bulletEnabled val="1"/>
        </dgm:presLayoutVars>
      </dgm:prSet>
      <dgm:spPr/>
    </dgm:pt>
  </dgm:ptLst>
  <dgm:cxnLst>
    <dgm:cxn modelId="{D143F647-EA8C-45E3-8C18-BB347ED762BB}" type="presOf" srcId="{4337FFAC-EF9D-4904-9770-6042231F0B84}" destId="{2A482336-5437-440E-B2CE-D181D24C76E8}" srcOrd="0" destOrd="0" presId="urn:microsoft.com/office/officeart/2005/8/layout/vList2"/>
    <dgm:cxn modelId="{B781FC71-8C52-4518-B358-2392F23ABADF}" type="presOf" srcId="{5A9FE5B1-8B08-4484-B6F7-5DC48287BB4B}" destId="{5E3D7990-5CDE-4211-BE55-E2AAA8146FF6}" srcOrd="0" destOrd="0" presId="urn:microsoft.com/office/officeart/2005/8/layout/vList2"/>
    <dgm:cxn modelId="{29C67DAD-2E1A-4232-A923-0E2C09B7BBD5}" srcId="{4337FFAC-EF9D-4904-9770-6042231F0B84}" destId="{5A9FE5B1-8B08-4484-B6F7-5DC48287BB4B}" srcOrd="0" destOrd="0" parTransId="{BBD56A0B-AB46-4267-A59C-68119260384A}" sibTransId="{E3BB68B9-42A1-4016-9E39-F0B217FA7AC1}"/>
    <dgm:cxn modelId="{94D165F7-2B23-4DB5-A543-5160DA928A1D}" type="presParOf" srcId="{2A482336-5437-440E-B2CE-D181D24C76E8}" destId="{5E3D7990-5CDE-4211-BE55-E2AAA8146FF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40AB1D-E195-4796-9EFF-6ED8BA16257B}" type="doc">
      <dgm:prSet loTypeId="urn:microsoft.com/office/officeart/2005/8/layout/p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19417B3-437B-4534-B8DB-93BD69771C56}">
      <dgm:prSet/>
      <dgm:spPr/>
      <dgm:t>
        <a:bodyPr/>
        <a:lstStyle/>
        <a:p>
          <a:r>
            <a:rPr lang="ru-RU" b="1" dirty="0">
              <a:solidFill>
                <a:srgbClr val="FF0000"/>
              </a:solidFill>
            </a:rPr>
            <a:t>Генотип</a:t>
          </a:r>
          <a:r>
            <a:rPr lang="ru-RU" b="1" dirty="0"/>
            <a:t> - </a:t>
          </a:r>
          <a:r>
            <a:rPr lang="ru-RU" b="1" dirty="0" err="1"/>
            <a:t>сукупність</a:t>
          </a:r>
          <a:r>
            <a:rPr lang="ru-RU" b="1" dirty="0"/>
            <a:t> </a:t>
          </a:r>
          <a:r>
            <a:rPr lang="ru-RU" b="1" dirty="0" err="1"/>
            <a:t>генів</a:t>
          </a:r>
          <a:r>
            <a:rPr lang="ru-RU" b="1" dirty="0"/>
            <a:t> </a:t>
          </a:r>
          <a:r>
            <a:rPr lang="ru-RU" b="1" dirty="0" err="1"/>
            <a:t>організму</a:t>
          </a:r>
          <a:r>
            <a:rPr lang="ru-RU" b="1" dirty="0"/>
            <a:t>, </a:t>
          </a:r>
          <a:r>
            <a:rPr lang="ru-RU" b="1" dirty="0" err="1"/>
            <a:t>які</a:t>
          </a:r>
          <a:r>
            <a:rPr lang="ru-RU" b="1" dirty="0"/>
            <a:t> ми </a:t>
          </a:r>
          <a:r>
            <a:rPr lang="ru-RU" b="1" dirty="0" err="1"/>
            <a:t>отримали</a:t>
          </a:r>
          <a:r>
            <a:rPr lang="ru-RU" b="1" dirty="0"/>
            <a:t> </a:t>
          </a:r>
          <a:r>
            <a:rPr lang="ru-RU" b="1" dirty="0" err="1"/>
            <a:t>від</a:t>
          </a:r>
          <a:r>
            <a:rPr lang="ru-RU" b="1" dirty="0"/>
            <a:t> </a:t>
          </a:r>
          <a:r>
            <a:rPr lang="ru-RU" b="1" dirty="0" err="1"/>
            <a:t>батьків</a:t>
          </a:r>
          <a:r>
            <a:rPr lang="ru-RU" b="1" dirty="0"/>
            <a:t> </a:t>
          </a:r>
        </a:p>
      </dgm:t>
    </dgm:pt>
    <dgm:pt modelId="{154DB84F-1355-4153-BE09-1466889B2F98}" type="parTrans" cxnId="{392533B2-2217-4F21-BF0C-2D8CC1F469AE}">
      <dgm:prSet/>
      <dgm:spPr/>
      <dgm:t>
        <a:bodyPr/>
        <a:lstStyle/>
        <a:p>
          <a:endParaRPr lang="ru-RU"/>
        </a:p>
      </dgm:t>
    </dgm:pt>
    <dgm:pt modelId="{A66CB4F5-BF64-41B3-B911-7DBC13D302CE}" type="sibTrans" cxnId="{392533B2-2217-4F21-BF0C-2D8CC1F469AE}">
      <dgm:prSet/>
      <dgm:spPr/>
      <dgm:t>
        <a:bodyPr/>
        <a:lstStyle/>
        <a:p>
          <a:endParaRPr lang="ru-RU"/>
        </a:p>
      </dgm:t>
    </dgm:pt>
    <dgm:pt modelId="{D0564A0C-956F-405F-84B6-9AA30F163351}">
      <dgm:prSet/>
      <dgm:spPr/>
      <dgm:t>
        <a:bodyPr/>
        <a:lstStyle/>
        <a:p>
          <a:r>
            <a:rPr lang="ru-RU" b="1" dirty="0">
              <a:solidFill>
                <a:srgbClr val="FF0000"/>
              </a:solidFill>
            </a:rPr>
            <a:t>Фенотип</a:t>
          </a:r>
          <a:r>
            <a:rPr lang="ru-RU" b="1" dirty="0"/>
            <a:t> - </a:t>
          </a:r>
          <a:r>
            <a:rPr lang="ru-RU" b="1" dirty="0" err="1"/>
            <a:t>сукупність</a:t>
          </a:r>
          <a:r>
            <a:rPr lang="ru-RU" b="1" dirty="0"/>
            <a:t>  </a:t>
          </a:r>
          <a:r>
            <a:rPr lang="ru-RU" b="1" dirty="0" err="1"/>
            <a:t>властивостей</a:t>
          </a:r>
          <a:r>
            <a:rPr lang="ru-RU" b="1" dirty="0"/>
            <a:t>  та  </a:t>
          </a:r>
          <a:r>
            <a:rPr lang="ru-RU" b="1" dirty="0" err="1"/>
            <a:t>ознак</a:t>
          </a:r>
          <a:r>
            <a:rPr lang="ru-RU" b="1" dirty="0"/>
            <a:t>  </a:t>
          </a:r>
          <a:r>
            <a:rPr lang="ru-RU" b="1" dirty="0" err="1"/>
            <a:t>організму</a:t>
          </a:r>
          <a:r>
            <a:rPr lang="ru-RU" b="1" dirty="0"/>
            <a:t>,  </a:t>
          </a:r>
          <a:r>
            <a:rPr lang="ru-RU" b="1" dirty="0" err="1"/>
            <a:t>що</a:t>
          </a:r>
          <a:r>
            <a:rPr lang="ru-RU" b="1" dirty="0"/>
            <a:t>  </a:t>
          </a:r>
          <a:r>
            <a:rPr lang="ru-RU" b="1" dirty="0" err="1"/>
            <a:t>сформувалися</a:t>
          </a:r>
          <a:r>
            <a:rPr lang="ru-RU" b="1" dirty="0"/>
            <a:t> в </a:t>
          </a:r>
          <a:r>
            <a:rPr lang="ru-RU" b="1" dirty="0" err="1"/>
            <a:t>результаті</a:t>
          </a:r>
          <a:r>
            <a:rPr lang="ru-RU" b="1" dirty="0"/>
            <a:t> </a:t>
          </a:r>
          <a:r>
            <a:rPr lang="ru-RU" b="1" dirty="0" err="1"/>
            <a:t>взаємодії</a:t>
          </a:r>
          <a:r>
            <a:rPr lang="ru-RU" b="1" dirty="0"/>
            <a:t> генотипу </a:t>
          </a:r>
          <a:r>
            <a:rPr lang="ru-RU" b="1" dirty="0" err="1"/>
            <a:t>із</a:t>
          </a:r>
          <a:r>
            <a:rPr lang="ru-RU" b="1" dirty="0"/>
            <a:t> </a:t>
          </a:r>
          <a:r>
            <a:rPr lang="ru-RU" b="1" dirty="0" err="1"/>
            <a:t>зовнішнім</a:t>
          </a:r>
          <a:r>
            <a:rPr lang="ru-RU" b="1" dirty="0"/>
            <a:t> </a:t>
          </a:r>
          <a:r>
            <a:rPr lang="ru-RU" b="1" dirty="0" err="1"/>
            <a:t>середовищем</a:t>
          </a:r>
          <a:endParaRPr lang="ru-RU" b="1" dirty="0"/>
        </a:p>
      </dgm:t>
    </dgm:pt>
    <dgm:pt modelId="{8B4FFA1B-12EB-4505-AEB5-D90A6E675FB6}" type="parTrans" cxnId="{A14BF655-E83C-4B7A-8EEE-DF9EF570F737}">
      <dgm:prSet/>
      <dgm:spPr/>
      <dgm:t>
        <a:bodyPr/>
        <a:lstStyle/>
        <a:p>
          <a:endParaRPr lang="ru-RU"/>
        </a:p>
      </dgm:t>
    </dgm:pt>
    <dgm:pt modelId="{8F30F1EB-E0ED-4222-A6B9-0F6E09320A60}" type="sibTrans" cxnId="{A14BF655-E83C-4B7A-8EEE-DF9EF570F737}">
      <dgm:prSet/>
      <dgm:spPr/>
      <dgm:t>
        <a:bodyPr/>
        <a:lstStyle/>
        <a:p>
          <a:endParaRPr lang="ru-RU"/>
        </a:p>
      </dgm:t>
    </dgm:pt>
    <dgm:pt modelId="{0C68E2C3-D6BF-4252-B014-EFC66CB31C4D}" type="pres">
      <dgm:prSet presAssocID="{8D40AB1D-E195-4796-9EFF-6ED8BA16257B}" presName="Name0" presStyleCnt="0">
        <dgm:presLayoutVars>
          <dgm:dir/>
          <dgm:resizeHandles val="exact"/>
        </dgm:presLayoutVars>
      </dgm:prSet>
      <dgm:spPr/>
    </dgm:pt>
    <dgm:pt modelId="{8B7E1D01-A446-4D6C-80CD-B60749116B66}" type="pres">
      <dgm:prSet presAssocID="{619417B3-437B-4534-B8DB-93BD69771C56}" presName="compNode" presStyleCnt="0"/>
      <dgm:spPr/>
    </dgm:pt>
    <dgm:pt modelId="{296F56ED-6096-4376-8154-0477A536F42F}" type="pres">
      <dgm:prSet presAssocID="{619417B3-437B-4534-B8DB-93BD69771C56}" presName="pictRect" presStyleLbl="node1" presStyleIdx="0" presStyleCnt="2" custScaleY="87439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47AE8AC3-E3C4-4641-9DBC-E07E1730C128}" type="pres">
      <dgm:prSet presAssocID="{619417B3-437B-4534-B8DB-93BD69771C56}" presName="textRect" presStyleLbl="revTx" presStyleIdx="0" presStyleCnt="2">
        <dgm:presLayoutVars>
          <dgm:bulletEnabled val="1"/>
        </dgm:presLayoutVars>
      </dgm:prSet>
      <dgm:spPr/>
    </dgm:pt>
    <dgm:pt modelId="{33BF94B9-7DD6-4C81-AA46-B50D10CAF28C}" type="pres">
      <dgm:prSet presAssocID="{A66CB4F5-BF64-41B3-B911-7DBC13D302CE}" presName="sibTrans" presStyleLbl="sibTrans2D1" presStyleIdx="0" presStyleCnt="0"/>
      <dgm:spPr/>
    </dgm:pt>
    <dgm:pt modelId="{107B236A-0317-4F5C-851F-7B221B4FE3B4}" type="pres">
      <dgm:prSet presAssocID="{D0564A0C-956F-405F-84B6-9AA30F163351}" presName="compNode" presStyleCnt="0"/>
      <dgm:spPr/>
    </dgm:pt>
    <dgm:pt modelId="{EBEDAFBD-98CF-4294-9828-1A5CF1CC26EB}" type="pres">
      <dgm:prSet presAssocID="{D0564A0C-956F-405F-84B6-9AA30F163351}" presName="pictRect" presStyleLbl="node1" presStyleIdx="1" presStyleCnt="2" custScaleY="8299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06CC9105-EBE0-4CCF-B0F5-7646DCCA3755}" type="pres">
      <dgm:prSet presAssocID="{D0564A0C-956F-405F-84B6-9AA30F163351}" presName="textRect" presStyleLbl="revTx" presStyleIdx="1" presStyleCnt="2" custLinFactNeighborX="177" custLinFactNeighborY="-10480">
        <dgm:presLayoutVars>
          <dgm:bulletEnabled val="1"/>
        </dgm:presLayoutVars>
      </dgm:prSet>
      <dgm:spPr/>
    </dgm:pt>
  </dgm:ptLst>
  <dgm:cxnLst>
    <dgm:cxn modelId="{9D805B03-3960-43A9-B5BB-9C33E18B4839}" type="presOf" srcId="{D0564A0C-956F-405F-84B6-9AA30F163351}" destId="{06CC9105-EBE0-4CCF-B0F5-7646DCCA3755}" srcOrd="0" destOrd="0" presId="urn:microsoft.com/office/officeart/2005/8/layout/pList1"/>
    <dgm:cxn modelId="{72E06B42-8AAA-49BD-B806-81229776E1C4}" type="presOf" srcId="{8D40AB1D-E195-4796-9EFF-6ED8BA16257B}" destId="{0C68E2C3-D6BF-4252-B014-EFC66CB31C4D}" srcOrd="0" destOrd="0" presId="urn:microsoft.com/office/officeart/2005/8/layout/pList1"/>
    <dgm:cxn modelId="{A14BF655-E83C-4B7A-8EEE-DF9EF570F737}" srcId="{8D40AB1D-E195-4796-9EFF-6ED8BA16257B}" destId="{D0564A0C-956F-405F-84B6-9AA30F163351}" srcOrd="1" destOrd="0" parTransId="{8B4FFA1B-12EB-4505-AEB5-D90A6E675FB6}" sibTransId="{8F30F1EB-E0ED-4222-A6B9-0F6E09320A60}"/>
    <dgm:cxn modelId="{A3014658-BB3B-4C89-9422-764DFDC987C8}" type="presOf" srcId="{619417B3-437B-4534-B8DB-93BD69771C56}" destId="{47AE8AC3-E3C4-4641-9DBC-E07E1730C128}" srcOrd="0" destOrd="0" presId="urn:microsoft.com/office/officeart/2005/8/layout/pList1"/>
    <dgm:cxn modelId="{392533B2-2217-4F21-BF0C-2D8CC1F469AE}" srcId="{8D40AB1D-E195-4796-9EFF-6ED8BA16257B}" destId="{619417B3-437B-4534-B8DB-93BD69771C56}" srcOrd="0" destOrd="0" parTransId="{154DB84F-1355-4153-BE09-1466889B2F98}" sibTransId="{A66CB4F5-BF64-41B3-B911-7DBC13D302CE}"/>
    <dgm:cxn modelId="{FFB1C5C1-C311-4341-841B-477CC55A462D}" type="presOf" srcId="{A66CB4F5-BF64-41B3-B911-7DBC13D302CE}" destId="{33BF94B9-7DD6-4C81-AA46-B50D10CAF28C}" srcOrd="0" destOrd="0" presId="urn:microsoft.com/office/officeart/2005/8/layout/pList1"/>
    <dgm:cxn modelId="{29508D7D-8BB0-42A9-A777-C74CBF26CB65}" type="presParOf" srcId="{0C68E2C3-D6BF-4252-B014-EFC66CB31C4D}" destId="{8B7E1D01-A446-4D6C-80CD-B60749116B66}" srcOrd="0" destOrd="0" presId="urn:microsoft.com/office/officeart/2005/8/layout/pList1"/>
    <dgm:cxn modelId="{EB31BA9F-76F7-4C42-A97B-CF239F4C37B8}" type="presParOf" srcId="{8B7E1D01-A446-4D6C-80CD-B60749116B66}" destId="{296F56ED-6096-4376-8154-0477A536F42F}" srcOrd="0" destOrd="0" presId="urn:microsoft.com/office/officeart/2005/8/layout/pList1"/>
    <dgm:cxn modelId="{0035A1B3-6731-41D3-8F86-86B21DF626F4}" type="presParOf" srcId="{8B7E1D01-A446-4D6C-80CD-B60749116B66}" destId="{47AE8AC3-E3C4-4641-9DBC-E07E1730C128}" srcOrd="1" destOrd="0" presId="urn:microsoft.com/office/officeart/2005/8/layout/pList1"/>
    <dgm:cxn modelId="{88D49459-4FEC-4D5D-8FC9-E84C2DBB45CE}" type="presParOf" srcId="{0C68E2C3-D6BF-4252-B014-EFC66CB31C4D}" destId="{33BF94B9-7DD6-4C81-AA46-B50D10CAF28C}" srcOrd="1" destOrd="0" presId="urn:microsoft.com/office/officeart/2005/8/layout/pList1"/>
    <dgm:cxn modelId="{07B83309-1C6A-4CB6-BF34-EEA7E4EA57C8}" type="presParOf" srcId="{0C68E2C3-D6BF-4252-B014-EFC66CB31C4D}" destId="{107B236A-0317-4F5C-851F-7B221B4FE3B4}" srcOrd="2" destOrd="0" presId="urn:microsoft.com/office/officeart/2005/8/layout/pList1"/>
    <dgm:cxn modelId="{AC219895-0128-4EF8-9F32-06E7249D7BF1}" type="presParOf" srcId="{107B236A-0317-4F5C-851F-7B221B4FE3B4}" destId="{EBEDAFBD-98CF-4294-9828-1A5CF1CC26EB}" srcOrd="0" destOrd="0" presId="urn:microsoft.com/office/officeart/2005/8/layout/pList1"/>
    <dgm:cxn modelId="{6CA3F0E4-E37F-4830-9D80-E701CBF2A928}" type="presParOf" srcId="{107B236A-0317-4F5C-851F-7B221B4FE3B4}" destId="{06CC9105-EBE0-4CCF-B0F5-7646DCCA375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1A465F2-DC3E-4E00-AAC2-08DB75430E68}" type="doc">
      <dgm:prSet loTypeId="urn:microsoft.com/office/officeart/2005/8/layout/bProcess3" loCatId="process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972C7AE1-7EEC-4C74-8F7E-18E53C7CDF77}">
      <dgm:prSet/>
      <dgm:spPr/>
      <dgm:t>
        <a:bodyPr/>
        <a:lstStyle/>
        <a:p>
          <a:r>
            <a:rPr lang="ru-RU"/>
            <a:t>Гібридологічний</a:t>
          </a:r>
        </a:p>
      </dgm:t>
    </dgm:pt>
    <dgm:pt modelId="{2676D51B-5BF7-417D-890C-36F572FB6319}" type="parTrans" cxnId="{46F14473-41ED-4594-BE50-7289D23F5DF4}">
      <dgm:prSet/>
      <dgm:spPr/>
      <dgm:t>
        <a:bodyPr/>
        <a:lstStyle/>
        <a:p>
          <a:endParaRPr lang="ru-RU"/>
        </a:p>
      </dgm:t>
    </dgm:pt>
    <dgm:pt modelId="{EB53E8F5-5FB4-4607-A9D9-8E839D244666}" type="sibTrans" cxnId="{46F14473-41ED-4594-BE50-7289D23F5DF4}">
      <dgm:prSet/>
      <dgm:spPr/>
      <dgm:t>
        <a:bodyPr/>
        <a:lstStyle/>
        <a:p>
          <a:endParaRPr lang="ru-RU"/>
        </a:p>
      </dgm:t>
    </dgm:pt>
    <dgm:pt modelId="{826D4C62-8878-4E5E-A8B7-6311EADDF2E9}">
      <dgm:prSet/>
      <dgm:spPr/>
      <dgm:t>
        <a:bodyPr/>
        <a:lstStyle/>
        <a:p>
          <a:r>
            <a:rPr lang="ru-RU"/>
            <a:t>Генеалогічний</a:t>
          </a:r>
        </a:p>
      </dgm:t>
    </dgm:pt>
    <dgm:pt modelId="{347A2598-0CD7-4B72-9DC8-6408869CA8C3}" type="parTrans" cxnId="{03152213-3E4B-468D-9D68-68740E086651}">
      <dgm:prSet/>
      <dgm:spPr/>
      <dgm:t>
        <a:bodyPr/>
        <a:lstStyle/>
        <a:p>
          <a:endParaRPr lang="ru-RU"/>
        </a:p>
      </dgm:t>
    </dgm:pt>
    <dgm:pt modelId="{D11CCBC7-0B70-42C4-B77B-D98B72CB0A6B}" type="sibTrans" cxnId="{03152213-3E4B-468D-9D68-68740E086651}">
      <dgm:prSet/>
      <dgm:spPr/>
      <dgm:t>
        <a:bodyPr/>
        <a:lstStyle/>
        <a:p>
          <a:endParaRPr lang="ru-RU"/>
        </a:p>
      </dgm:t>
    </dgm:pt>
    <dgm:pt modelId="{93574D4C-6E70-4A05-8BB9-D9669D832DED}">
      <dgm:prSet/>
      <dgm:spPr/>
      <dgm:t>
        <a:bodyPr/>
        <a:lstStyle/>
        <a:p>
          <a:r>
            <a:rPr lang="ru-RU"/>
            <a:t>Популяційно-статистичний</a:t>
          </a:r>
        </a:p>
      </dgm:t>
    </dgm:pt>
    <dgm:pt modelId="{16257735-5360-495A-9EEC-02BCFA74A29C}" type="parTrans" cxnId="{2F0EF8D1-FE94-4BD8-95AE-78C892A99911}">
      <dgm:prSet/>
      <dgm:spPr/>
      <dgm:t>
        <a:bodyPr/>
        <a:lstStyle/>
        <a:p>
          <a:endParaRPr lang="ru-RU"/>
        </a:p>
      </dgm:t>
    </dgm:pt>
    <dgm:pt modelId="{BA1337E8-D3F8-41C5-B2A6-1471B6F46BB1}" type="sibTrans" cxnId="{2F0EF8D1-FE94-4BD8-95AE-78C892A99911}">
      <dgm:prSet/>
      <dgm:spPr/>
      <dgm:t>
        <a:bodyPr/>
        <a:lstStyle/>
        <a:p>
          <a:endParaRPr lang="ru-RU"/>
        </a:p>
      </dgm:t>
    </dgm:pt>
    <dgm:pt modelId="{05EC83C7-2C46-431F-B6EF-271C57A9EA62}">
      <dgm:prSet/>
      <dgm:spPr/>
      <dgm:t>
        <a:bodyPr/>
        <a:lstStyle/>
        <a:p>
          <a:r>
            <a:rPr lang="ru-RU"/>
            <a:t>Цитогенетичний</a:t>
          </a:r>
        </a:p>
      </dgm:t>
    </dgm:pt>
    <dgm:pt modelId="{16725B48-A656-4D3E-9662-0581473D4428}" type="parTrans" cxnId="{3D22CFD7-63A3-4257-ADB8-C15775D83215}">
      <dgm:prSet/>
      <dgm:spPr/>
      <dgm:t>
        <a:bodyPr/>
        <a:lstStyle/>
        <a:p>
          <a:endParaRPr lang="ru-RU"/>
        </a:p>
      </dgm:t>
    </dgm:pt>
    <dgm:pt modelId="{0F1A024D-D5CA-47B8-A156-83907D7FFEAC}" type="sibTrans" cxnId="{3D22CFD7-63A3-4257-ADB8-C15775D83215}">
      <dgm:prSet/>
      <dgm:spPr/>
      <dgm:t>
        <a:bodyPr/>
        <a:lstStyle/>
        <a:p>
          <a:endParaRPr lang="ru-RU"/>
        </a:p>
      </dgm:t>
    </dgm:pt>
    <dgm:pt modelId="{40F29B25-FC54-4932-BDE4-251683C29661}">
      <dgm:prSet/>
      <dgm:spPr/>
      <dgm:t>
        <a:bodyPr/>
        <a:lstStyle/>
        <a:p>
          <a:r>
            <a:rPr lang="ru-RU"/>
            <a:t>Біохімічний </a:t>
          </a:r>
        </a:p>
      </dgm:t>
    </dgm:pt>
    <dgm:pt modelId="{14D795F5-B7BE-46F7-B51C-EED6BAF277E9}" type="parTrans" cxnId="{F6533320-FA9F-446B-9C80-C372EFC04A8F}">
      <dgm:prSet/>
      <dgm:spPr/>
      <dgm:t>
        <a:bodyPr/>
        <a:lstStyle/>
        <a:p>
          <a:endParaRPr lang="ru-RU"/>
        </a:p>
      </dgm:t>
    </dgm:pt>
    <dgm:pt modelId="{1C6E5F6E-8389-4F16-88CE-5182B12ACFB6}" type="sibTrans" cxnId="{F6533320-FA9F-446B-9C80-C372EFC04A8F}">
      <dgm:prSet/>
      <dgm:spPr/>
      <dgm:t>
        <a:bodyPr/>
        <a:lstStyle/>
        <a:p>
          <a:endParaRPr lang="ru-RU"/>
        </a:p>
      </dgm:t>
    </dgm:pt>
    <dgm:pt modelId="{1A8C9312-85D8-49D5-8D28-582D010F9E24}">
      <dgm:prSet/>
      <dgm:spPr/>
      <dgm:t>
        <a:bodyPr/>
        <a:lstStyle/>
        <a:p>
          <a:r>
            <a:rPr lang="ru-RU"/>
            <a:t>Близнюків</a:t>
          </a:r>
        </a:p>
      </dgm:t>
    </dgm:pt>
    <dgm:pt modelId="{721CC4C9-BC83-4008-8616-BDB50A67DBC9}" type="parTrans" cxnId="{2D295F49-F34F-4DC2-9548-1AE4548A6D70}">
      <dgm:prSet/>
      <dgm:spPr/>
      <dgm:t>
        <a:bodyPr/>
        <a:lstStyle/>
        <a:p>
          <a:endParaRPr lang="ru-RU"/>
        </a:p>
      </dgm:t>
    </dgm:pt>
    <dgm:pt modelId="{6FDB8FC8-1A4C-43B6-AA51-8EE6C2C84E2F}" type="sibTrans" cxnId="{2D295F49-F34F-4DC2-9548-1AE4548A6D70}">
      <dgm:prSet/>
      <dgm:spPr/>
      <dgm:t>
        <a:bodyPr/>
        <a:lstStyle/>
        <a:p>
          <a:endParaRPr lang="ru-RU"/>
        </a:p>
      </dgm:t>
    </dgm:pt>
    <dgm:pt modelId="{BAD94875-DD6D-462D-B146-D29E5F3BF077}">
      <dgm:prSet/>
      <dgm:spPr/>
      <dgm:t>
        <a:bodyPr/>
        <a:lstStyle/>
        <a:p>
          <a:r>
            <a:rPr lang="ru-RU"/>
            <a:t>Дерматогліфіки</a:t>
          </a:r>
        </a:p>
      </dgm:t>
    </dgm:pt>
    <dgm:pt modelId="{9143360F-13EA-4918-B503-6641F80DCBB2}" type="parTrans" cxnId="{08B22482-DD4D-4A02-B35B-CA8114B691B3}">
      <dgm:prSet/>
      <dgm:spPr/>
      <dgm:t>
        <a:bodyPr/>
        <a:lstStyle/>
        <a:p>
          <a:endParaRPr lang="ru-RU"/>
        </a:p>
      </dgm:t>
    </dgm:pt>
    <dgm:pt modelId="{FE4EE554-21AE-4BEA-B93C-D57BCEE0C700}" type="sibTrans" cxnId="{08B22482-DD4D-4A02-B35B-CA8114B691B3}">
      <dgm:prSet/>
      <dgm:spPr/>
      <dgm:t>
        <a:bodyPr/>
        <a:lstStyle/>
        <a:p>
          <a:endParaRPr lang="ru-RU"/>
        </a:p>
      </dgm:t>
    </dgm:pt>
    <dgm:pt modelId="{2C3DB41E-1B8F-4CB4-B364-96EBCC9C9387}" type="pres">
      <dgm:prSet presAssocID="{D1A465F2-DC3E-4E00-AAC2-08DB75430E68}" presName="Name0" presStyleCnt="0">
        <dgm:presLayoutVars>
          <dgm:dir/>
          <dgm:resizeHandles val="exact"/>
        </dgm:presLayoutVars>
      </dgm:prSet>
      <dgm:spPr/>
    </dgm:pt>
    <dgm:pt modelId="{29A9CB79-1174-45F1-A4B1-E708FD0553F5}" type="pres">
      <dgm:prSet presAssocID="{972C7AE1-7EEC-4C74-8F7E-18E53C7CDF77}" presName="node" presStyleLbl="node1" presStyleIdx="0" presStyleCnt="7">
        <dgm:presLayoutVars>
          <dgm:bulletEnabled val="1"/>
        </dgm:presLayoutVars>
      </dgm:prSet>
      <dgm:spPr/>
    </dgm:pt>
    <dgm:pt modelId="{58F23A58-9035-4D7F-9CE2-9230E407FA82}" type="pres">
      <dgm:prSet presAssocID="{EB53E8F5-5FB4-4607-A9D9-8E839D244666}" presName="sibTrans" presStyleLbl="sibTrans1D1" presStyleIdx="0" presStyleCnt="6"/>
      <dgm:spPr/>
    </dgm:pt>
    <dgm:pt modelId="{6A89051D-1192-4A46-970E-A50C4A199847}" type="pres">
      <dgm:prSet presAssocID="{EB53E8F5-5FB4-4607-A9D9-8E839D244666}" presName="connectorText" presStyleLbl="sibTrans1D1" presStyleIdx="0" presStyleCnt="6"/>
      <dgm:spPr/>
    </dgm:pt>
    <dgm:pt modelId="{A3558BA3-7C26-4FB2-9C9C-7DE22987D64C}" type="pres">
      <dgm:prSet presAssocID="{826D4C62-8878-4E5E-A8B7-6311EADDF2E9}" presName="node" presStyleLbl="node1" presStyleIdx="1" presStyleCnt="7">
        <dgm:presLayoutVars>
          <dgm:bulletEnabled val="1"/>
        </dgm:presLayoutVars>
      </dgm:prSet>
      <dgm:spPr/>
    </dgm:pt>
    <dgm:pt modelId="{36B08390-2C83-42D6-B121-6AFCABB33ABE}" type="pres">
      <dgm:prSet presAssocID="{D11CCBC7-0B70-42C4-B77B-D98B72CB0A6B}" presName="sibTrans" presStyleLbl="sibTrans1D1" presStyleIdx="1" presStyleCnt="6"/>
      <dgm:spPr/>
    </dgm:pt>
    <dgm:pt modelId="{1F51E0EE-70D2-48BD-AFD0-AD8775824A8B}" type="pres">
      <dgm:prSet presAssocID="{D11CCBC7-0B70-42C4-B77B-D98B72CB0A6B}" presName="connectorText" presStyleLbl="sibTrans1D1" presStyleIdx="1" presStyleCnt="6"/>
      <dgm:spPr/>
    </dgm:pt>
    <dgm:pt modelId="{1AD3A4E9-CB37-46AE-A9EF-08D68B54D573}" type="pres">
      <dgm:prSet presAssocID="{93574D4C-6E70-4A05-8BB9-D9669D832DED}" presName="node" presStyleLbl="node1" presStyleIdx="2" presStyleCnt="7">
        <dgm:presLayoutVars>
          <dgm:bulletEnabled val="1"/>
        </dgm:presLayoutVars>
      </dgm:prSet>
      <dgm:spPr/>
    </dgm:pt>
    <dgm:pt modelId="{CD9F3F97-8378-4AE7-BC5B-D2CEEE4D21CD}" type="pres">
      <dgm:prSet presAssocID="{BA1337E8-D3F8-41C5-B2A6-1471B6F46BB1}" presName="sibTrans" presStyleLbl="sibTrans1D1" presStyleIdx="2" presStyleCnt="6"/>
      <dgm:spPr/>
    </dgm:pt>
    <dgm:pt modelId="{989ED5E1-7D16-438A-85C5-CD15D11467F4}" type="pres">
      <dgm:prSet presAssocID="{BA1337E8-D3F8-41C5-B2A6-1471B6F46BB1}" presName="connectorText" presStyleLbl="sibTrans1D1" presStyleIdx="2" presStyleCnt="6"/>
      <dgm:spPr/>
    </dgm:pt>
    <dgm:pt modelId="{7824A81B-BF52-4013-AB51-BC68851DE4C5}" type="pres">
      <dgm:prSet presAssocID="{05EC83C7-2C46-431F-B6EF-271C57A9EA62}" presName="node" presStyleLbl="node1" presStyleIdx="3" presStyleCnt="7">
        <dgm:presLayoutVars>
          <dgm:bulletEnabled val="1"/>
        </dgm:presLayoutVars>
      </dgm:prSet>
      <dgm:spPr/>
    </dgm:pt>
    <dgm:pt modelId="{AEABC5CB-D5CC-420C-99EE-57CAE74EDE79}" type="pres">
      <dgm:prSet presAssocID="{0F1A024D-D5CA-47B8-A156-83907D7FFEAC}" presName="sibTrans" presStyleLbl="sibTrans1D1" presStyleIdx="3" presStyleCnt="6"/>
      <dgm:spPr/>
    </dgm:pt>
    <dgm:pt modelId="{A3A1B448-0EB4-41D9-B549-09353A9DBB02}" type="pres">
      <dgm:prSet presAssocID="{0F1A024D-D5CA-47B8-A156-83907D7FFEAC}" presName="connectorText" presStyleLbl="sibTrans1D1" presStyleIdx="3" presStyleCnt="6"/>
      <dgm:spPr/>
    </dgm:pt>
    <dgm:pt modelId="{B496B584-28CA-44AE-A357-A585FB6DE163}" type="pres">
      <dgm:prSet presAssocID="{40F29B25-FC54-4932-BDE4-251683C29661}" presName="node" presStyleLbl="node1" presStyleIdx="4" presStyleCnt="7">
        <dgm:presLayoutVars>
          <dgm:bulletEnabled val="1"/>
        </dgm:presLayoutVars>
      </dgm:prSet>
      <dgm:spPr/>
    </dgm:pt>
    <dgm:pt modelId="{D8C8CC5D-98DB-427C-BD27-3630E207CAE9}" type="pres">
      <dgm:prSet presAssocID="{1C6E5F6E-8389-4F16-88CE-5182B12ACFB6}" presName="sibTrans" presStyleLbl="sibTrans1D1" presStyleIdx="4" presStyleCnt="6"/>
      <dgm:spPr/>
    </dgm:pt>
    <dgm:pt modelId="{9EC6FC60-A5B3-4DC9-8259-F1D7FD35AC54}" type="pres">
      <dgm:prSet presAssocID="{1C6E5F6E-8389-4F16-88CE-5182B12ACFB6}" presName="connectorText" presStyleLbl="sibTrans1D1" presStyleIdx="4" presStyleCnt="6"/>
      <dgm:spPr/>
    </dgm:pt>
    <dgm:pt modelId="{5130DD0C-E0CE-42AE-9205-7D7502E1AA7F}" type="pres">
      <dgm:prSet presAssocID="{1A8C9312-85D8-49D5-8D28-582D010F9E24}" presName="node" presStyleLbl="node1" presStyleIdx="5" presStyleCnt="7">
        <dgm:presLayoutVars>
          <dgm:bulletEnabled val="1"/>
        </dgm:presLayoutVars>
      </dgm:prSet>
      <dgm:spPr/>
    </dgm:pt>
    <dgm:pt modelId="{75B3169D-68C2-4580-803C-EA769BB13521}" type="pres">
      <dgm:prSet presAssocID="{6FDB8FC8-1A4C-43B6-AA51-8EE6C2C84E2F}" presName="sibTrans" presStyleLbl="sibTrans1D1" presStyleIdx="5" presStyleCnt="6"/>
      <dgm:spPr/>
    </dgm:pt>
    <dgm:pt modelId="{A32DD8C6-32E0-4F2E-83E4-0E37155889D0}" type="pres">
      <dgm:prSet presAssocID="{6FDB8FC8-1A4C-43B6-AA51-8EE6C2C84E2F}" presName="connectorText" presStyleLbl="sibTrans1D1" presStyleIdx="5" presStyleCnt="6"/>
      <dgm:spPr/>
    </dgm:pt>
    <dgm:pt modelId="{0A50B4E0-4F65-4C91-AE15-01FA2AA318A3}" type="pres">
      <dgm:prSet presAssocID="{BAD94875-DD6D-462D-B146-D29E5F3BF077}" presName="node" presStyleLbl="node1" presStyleIdx="6" presStyleCnt="7">
        <dgm:presLayoutVars>
          <dgm:bulletEnabled val="1"/>
        </dgm:presLayoutVars>
      </dgm:prSet>
      <dgm:spPr/>
    </dgm:pt>
  </dgm:ptLst>
  <dgm:cxnLst>
    <dgm:cxn modelId="{6101B90E-7083-4145-B308-D56F4A8C5A0C}" type="presOf" srcId="{EB53E8F5-5FB4-4607-A9D9-8E839D244666}" destId="{6A89051D-1192-4A46-970E-A50C4A199847}" srcOrd="1" destOrd="0" presId="urn:microsoft.com/office/officeart/2005/8/layout/bProcess3"/>
    <dgm:cxn modelId="{03152213-3E4B-468D-9D68-68740E086651}" srcId="{D1A465F2-DC3E-4E00-AAC2-08DB75430E68}" destId="{826D4C62-8878-4E5E-A8B7-6311EADDF2E9}" srcOrd="1" destOrd="0" parTransId="{347A2598-0CD7-4B72-9DC8-6408869CA8C3}" sibTransId="{D11CCBC7-0B70-42C4-B77B-D98B72CB0A6B}"/>
    <dgm:cxn modelId="{533F3F1A-11B0-43C6-88DD-EA07F4B7C147}" type="presOf" srcId="{972C7AE1-7EEC-4C74-8F7E-18E53C7CDF77}" destId="{29A9CB79-1174-45F1-A4B1-E708FD0553F5}" srcOrd="0" destOrd="0" presId="urn:microsoft.com/office/officeart/2005/8/layout/bProcess3"/>
    <dgm:cxn modelId="{F6533320-FA9F-446B-9C80-C372EFC04A8F}" srcId="{D1A465F2-DC3E-4E00-AAC2-08DB75430E68}" destId="{40F29B25-FC54-4932-BDE4-251683C29661}" srcOrd="4" destOrd="0" parTransId="{14D795F5-B7BE-46F7-B51C-EED6BAF277E9}" sibTransId="{1C6E5F6E-8389-4F16-88CE-5182B12ACFB6}"/>
    <dgm:cxn modelId="{62C77721-8EE9-4BB1-81C5-9607CD6ED08E}" type="presOf" srcId="{05EC83C7-2C46-431F-B6EF-271C57A9EA62}" destId="{7824A81B-BF52-4013-AB51-BC68851DE4C5}" srcOrd="0" destOrd="0" presId="urn:microsoft.com/office/officeart/2005/8/layout/bProcess3"/>
    <dgm:cxn modelId="{5B86E824-C815-414E-8FC0-2E11D4278C97}" type="presOf" srcId="{BA1337E8-D3F8-41C5-B2A6-1471B6F46BB1}" destId="{989ED5E1-7D16-438A-85C5-CD15D11467F4}" srcOrd="1" destOrd="0" presId="urn:microsoft.com/office/officeart/2005/8/layout/bProcess3"/>
    <dgm:cxn modelId="{D645273F-BF7D-455D-B5CE-0DE0D01394E5}" type="presOf" srcId="{1C6E5F6E-8389-4F16-88CE-5182B12ACFB6}" destId="{D8C8CC5D-98DB-427C-BD27-3630E207CAE9}" srcOrd="0" destOrd="0" presId="urn:microsoft.com/office/officeart/2005/8/layout/bProcess3"/>
    <dgm:cxn modelId="{F28F8B3F-0B00-4A77-8CBD-787DFDB9DFC3}" type="presOf" srcId="{826D4C62-8878-4E5E-A8B7-6311EADDF2E9}" destId="{A3558BA3-7C26-4FB2-9C9C-7DE22987D64C}" srcOrd="0" destOrd="0" presId="urn:microsoft.com/office/officeart/2005/8/layout/bProcess3"/>
    <dgm:cxn modelId="{F43DBF5D-167A-44E0-B469-E52A9BA30275}" type="presOf" srcId="{0F1A024D-D5CA-47B8-A156-83907D7FFEAC}" destId="{A3A1B448-0EB4-41D9-B549-09353A9DBB02}" srcOrd="1" destOrd="0" presId="urn:microsoft.com/office/officeart/2005/8/layout/bProcess3"/>
    <dgm:cxn modelId="{2D295F49-F34F-4DC2-9548-1AE4548A6D70}" srcId="{D1A465F2-DC3E-4E00-AAC2-08DB75430E68}" destId="{1A8C9312-85D8-49D5-8D28-582D010F9E24}" srcOrd="5" destOrd="0" parTransId="{721CC4C9-BC83-4008-8616-BDB50A67DBC9}" sibTransId="{6FDB8FC8-1A4C-43B6-AA51-8EE6C2C84E2F}"/>
    <dgm:cxn modelId="{9C9D846B-C225-4775-A2F4-897DDD83357A}" type="presOf" srcId="{0F1A024D-D5CA-47B8-A156-83907D7FFEAC}" destId="{AEABC5CB-D5CC-420C-99EE-57CAE74EDE79}" srcOrd="0" destOrd="0" presId="urn:microsoft.com/office/officeart/2005/8/layout/bProcess3"/>
    <dgm:cxn modelId="{8F86686E-91FE-4122-924B-2B55E030BDE7}" type="presOf" srcId="{1C6E5F6E-8389-4F16-88CE-5182B12ACFB6}" destId="{9EC6FC60-A5B3-4DC9-8259-F1D7FD35AC54}" srcOrd="1" destOrd="0" presId="urn:microsoft.com/office/officeart/2005/8/layout/bProcess3"/>
    <dgm:cxn modelId="{29574C71-54B1-4D2D-A078-99CE35E63F30}" type="presOf" srcId="{6FDB8FC8-1A4C-43B6-AA51-8EE6C2C84E2F}" destId="{A32DD8C6-32E0-4F2E-83E4-0E37155889D0}" srcOrd="1" destOrd="0" presId="urn:microsoft.com/office/officeart/2005/8/layout/bProcess3"/>
    <dgm:cxn modelId="{46F14473-41ED-4594-BE50-7289D23F5DF4}" srcId="{D1A465F2-DC3E-4E00-AAC2-08DB75430E68}" destId="{972C7AE1-7EEC-4C74-8F7E-18E53C7CDF77}" srcOrd="0" destOrd="0" parTransId="{2676D51B-5BF7-417D-890C-36F572FB6319}" sibTransId="{EB53E8F5-5FB4-4607-A9D9-8E839D244666}"/>
    <dgm:cxn modelId="{08B22482-DD4D-4A02-B35B-CA8114B691B3}" srcId="{D1A465F2-DC3E-4E00-AAC2-08DB75430E68}" destId="{BAD94875-DD6D-462D-B146-D29E5F3BF077}" srcOrd="6" destOrd="0" parTransId="{9143360F-13EA-4918-B503-6641F80DCBB2}" sibTransId="{FE4EE554-21AE-4BEA-B93C-D57BCEE0C700}"/>
    <dgm:cxn modelId="{B8ACE384-4329-4A1E-A3F0-545ED13AB45C}" type="presOf" srcId="{EB53E8F5-5FB4-4607-A9D9-8E839D244666}" destId="{58F23A58-9035-4D7F-9CE2-9230E407FA82}" srcOrd="0" destOrd="0" presId="urn:microsoft.com/office/officeart/2005/8/layout/bProcess3"/>
    <dgm:cxn modelId="{5B5E6C85-5248-4FC2-8311-5CB5D125875F}" type="presOf" srcId="{D11CCBC7-0B70-42C4-B77B-D98B72CB0A6B}" destId="{36B08390-2C83-42D6-B121-6AFCABB33ABE}" srcOrd="0" destOrd="0" presId="urn:microsoft.com/office/officeart/2005/8/layout/bProcess3"/>
    <dgm:cxn modelId="{FAC2BC8A-7CBA-4124-8B61-269979F956C4}" type="presOf" srcId="{1A8C9312-85D8-49D5-8D28-582D010F9E24}" destId="{5130DD0C-E0CE-42AE-9205-7D7502E1AA7F}" srcOrd="0" destOrd="0" presId="urn:microsoft.com/office/officeart/2005/8/layout/bProcess3"/>
    <dgm:cxn modelId="{6F30E18F-E2BD-47F1-91EC-AAA51AB5A809}" type="presOf" srcId="{40F29B25-FC54-4932-BDE4-251683C29661}" destId="{B496B584-28CA-44AE-A357-A585FB6DE163}" srcOrd="0" destOrd="0" presId="urn:microsoft.com/office/officeart/2005/8/layout/bProcess3"/>
    <dgm:cxn modelId="{34F18AA7-E996-4E4F-9FFC-FF001BBE2B81}" type="presOf" srcId="{BA1337E8-D3F8-41C5-B2A6-1471B6F46BB1}" destId="{CD9F3F97-8378-4AE7-BC5B-D2CEEE4D21CD}" srcOrd="0" destOrd="0" presId="urn:microsoft.com/office/officeart/2005/8/layout/bProcess3"/>
    <dgm:cxn modelId="{BB0E83AA-0F10-4DAC-BE57-D6330E7DD181}" type="presOf" srcId="{6FDB8FC8-1A4C-43B6-AA51-8EE6C2C84E2F}" destId="{75B3169D-68C2-4580-803C-EA769BB13521}" srcOrd="0" destOrd="0" presId="urn:microsoft.com/office/officeart/2005/8/layout/bProcess3"/>
    <dgm:cxn modelId="{49E57DB1-25FF-41B6-9B70-FE435F70AA55}" type="presOf" srcId="{D1A465F2-DC3E-4E00-AAC2-08DB75430E68}" destId="{2C3DB41E-1B8F-4CB4-B364-96EBCC9C9387}" srcOrd="0" destOrd="0" presId="urn:microsoft.com/office/officeart/2005/8/layout/bProcess3"/>
    <dgm:cxn modelId="{2F0EF8D1-FE94-4BD8-95AE-78C892A99911}" srcId="{D1A465F2-DC3E-4E00-AAC2-08DB75430E68}" destId="{93574D4C-6E70-4A05-8BB9-D9669D832DED}" srcOrd="2" destOrd="0" parTransId="{16257735-5360-495A-9EEC-02BCFA74A29C}" sibTransId="{BA1337E8-D3F8-41C5-B2A6-1471B6F46BB1}"/>
    <dgm:cxn modelId="{A492A9D3-FD75-4523-924F-93F2F937E5AF}" type="presOf" srcId="{93574D4C-6E70-4A05-8BB9-D9669D832DED}" destId="{1AD3A4E9-CB37-46AE-A9EF-08D68B54D573}" srcOrd="0" destOrd="0" presId="urn:microsoft.com/office/officeart/2005/8/layout/bProcess3"/>
    <dgm:cxn modelId="{3D22CFD7-63A3-4257-ADB8-C15775D83215}" srcId="{D1A465F2-DC3E-4E00-AAC2-08DB75430E68}" destId="{05EC83C7-2C46-431F-B6EF-271C57A9EA62}" srcOrd="3" destOrd="0" parTransId="{16725B48-A656-4D3E-9662-0581473D4428}" sibTransId="{0F1A024D-D5CA-47B8-A156-83907D7FFEAC}"/>
    <dgm:cxn modelId="{37993ADD-37A0-4365-974E-027DB65B5526}" type="presOf" srcId="{D11CCBC7-0B70-42C4-B77B-D98B72CB0A6B}" destId="{1F51E0EE-70D2-48BD-AFD0-AD8775824A8B}" srcOrd="1" destOrd="0" presId="urn:microsoft.com/office/officeart/2005/8/layout/bProcess3"/>
    <dgm:cxn modelId="{7E281FF7-7674-474F-9A7C-2AC0ADAB4142}" type="presOf" srcId="{BAD94875-DD6D-462D-B146-D29E5F3BF077}" destId="{0A50B4E0-4F65-4C91-AE15-01FA2AA318A3}" srcOrd="0" destOrd="0" presId="urn:microsoft.com/office/officeart/2005/8/layout/bProcess3"/>
    <dgm:cxn modelId="{6EF5F255-C8E0-476D-825F-F62DBEE848D2}" type="presParOf" srcId="{2C3DB41E-1B8F-4CB4-B364-96EBCC9C9387}" destId="{29A9CB79-1174-45F1-A4B1-E708FD0553F5}" srcOrd="0" destOrd="0" presId="urn:microsoft.com/office/officeart/2005/8/layout/bProcess3"/>
    <dgm:cxn modelId="{9C33937A-A279-46F1-926E-CC69A29723CA}" type="presParOf" srcId="{2C3DB41E-1B8F-4CB4-B364-96EBCC9C9387}" destId="{58F23A58-9035-4D7F-9CE2-9230E407FA82}" srcOrd="1" destOrd="0" presId="urn:microsoft.com/office/officeart/2005/8/layout/bProcess3"/>
    <dgm:cxn modelId="{F44D50AA-C296-4629-9F40-9EDFF4234EC0}" type="presParOf" srcId="{58F23A58-9035-4D7F-9CE2-9230E407FA82}" destId="{6A89051D-1192-4A46-970E-A50C4A199847}" srcOrd="0" destOrd="0" presId="urn:microsoft.com/office/officeart/2005/8/layout/bProcess3"/>
    <dgm:cxn modelId="{BE092388-84D7-45FC-AC17-B60F69B87AC8}" type="presParOf" srcId="{2C3DB41E-1B8F-4CB4-B364-96EBCC9C9387}" destId="{A3558BA3-7C26-4FB2-9C9C-7DE22987D64C}" srcOrd="2" destOrd="0" presId="urn:microsoft.com/office/officeart/2005/8/layout/bProcess3"/>
    <dgm:cxn modelId="{520A211D-9436-4242-A130-BFB10D8910D7}" type="presParOf" srcId="{2C3DB41E-1B8F-4CB4-B364-96EBCC9C9387}" destId="{36B08390-2C83-42D6-B121-6AFCABB33ABE}" srcOrd="3" destOrd="0" presId="urn:microsoft.com/office/officeart/2005/8/layout/bProcess3"/>
    <dgm:cxn modelId="{7C2E60B9-404D-42A0-8DDF-03CD446CC382}" type="presParOf" srcId="{36B08390-2C83-42D6-B121-6AFCABB33ABE}" destId="{1F51E0EE-70D2-48BD-AFD0-AD8775824A8B}" srcOrd="0" destOrd="0" presId="urn:microsoft.com/office/officeart/2005/8/layout/bProcess3"/>
    <dgm:cxn modelId="{180FD788-B157-4AB7-A471-ECF3D91154F5}" type="presParOf" srcId="{2C3DB41E-1B8F-4CB4-B364-96EBCC9C9387}" destId="{1AD3A4E9-CB37-46AE-A9EF-08D68B54D573}" srcOrd="4" destOrd="0" presId="urn:microsoft.com/office/officeart/2005/8/layout/bProcess3"/>
    <dgm:cxn modelId="{1E5D4F25-D4B4-4418-95D5-6177FAB06C88}" type="presParOf" srcId="{2C3DB41E-1B8F-4CB4-B364-96EBCC9C9387}" destId="{CD9F3F97-8378-4AE7-BC5B-D2CEEE4D21CD}" srcOrd="5" destOrd="0" presId="urn:microsoft.com/office/officeart/2005/8/layout/bProcess3"/>
    <dgm:cxn modelId="{7E38094F-91E6-4D84-A906-44721F83196B}" type="presParOf" srcId="{CD9F3F97-8378-4AE7-BC5B-D2CEEE4D21CD}" destId="{989ED5E1-7D16-438A-85C5-CD15D11467F4}" srcOrd="0" destOrd="0" presId="urn:microsoft.com/office/officeart/2005/8/layout/bProcess3"/>
    <dgm:cxn modelId="{9422AF6B-B3BE-4606-9602-AE8FB181F2B5}" type="presParOf" srcId="{2C3DB41E-1B8F-4CB4-B364-96EBCC9C9387}" destId="{7824A81B-BF52-4013-AB51-BC68851DE4C5}" srcOrd="6" destOrd="0" presId="urn:microsoft.com/office/officeart/2005/8/layout/bProcess3"/>
    <dgm:cxn modelId="{ED749D5B-64FF-4DC1-9A24-7CF11C6E561F}" type="presParOf" srcId="{2C3DB41E-1B8F-4CB4-B364-96EBCC9C9387}" destId="{AEABC5CB-D5CC-420C-99EE-57CAE74EDE79}" srcOrd="7" destOrd="0" presId="urn:microsoft.com/office/officeart/2005/8/layout/bProcess3"/>
    <dgm:cxn modelId="{380571FE-7580-402E-A39C-5A5167164A6C}" type="presParOf" srcId="{AEABC5CB-D5CC-420C-99EE-57CAE74EDE79}" destId="{A3A1B448-0EB4-41D9-B549-09353A9DBB02}" srcOrd="0" destOrd="0" presId="urn:microsoft.com/office/officeart/2005/8/layout/bProcess3"/>
    <dgm:cxn modelId="{966794E4-8137-48DB-BA39-44602311F9A8}" type="presParOf" srcId="{2C3DB41E-1B8F-4CB4-B364-96EBCC9C9387}" destId="{B496B584-28CA-44AE-A357-A585FB6DE163}" srcOrd="8" destOrd="0" presId="urn:microsoft.com/office/officeart/2005/8/layout/bProcess3"/>
    <dgm:cxn modelId="{F155710E-5309-45DF-A6D1-9E93141BDB32}" type="presParOf" srcId="{2C3DB41E-1B8F-4CB4-B364-96EBCC9C9387}" destId="{D8C8CC5D-98DB-427C-BD27-3630E207CAE9}" srcOrd="9" destOrd="0" presId="urn:microsoft.com/office/officeart/2005/8/layout/bProcess3"/>
    <dgm:cxn modelId="{AEDEC989-B723-41D9-A22E-591D4C04A80B}" type="presParOf" srcId="{D8C8CC5D-98DB-427C-BD27-3630E207CAE9}" destId="{9EC6FC60-A5B3-4DC9-8259-F1D7FD35AC54}" srcOrd="0" destOrd="0" presId="urn:microsoft.com/office/officeart/2005/8/layout/bProcess3"/>
    <dgm:cxn modelId="{6A8FB92C-E74E-49D3-A885-6DB01BC0CED7}" type="presParOf" srcId="{2C3DB41E-1B8F-4CB4-B364-96EBCC9C9387}" destId="{5130DD0C-E0CE-42AE-9205-7D7502E1AA7F}" srcOrd="10" destOrd="0" presId="urn:microsoft.com/office/officeart/2005/8/layout/bProcess3"/>
    <dgm:cxn modelId="{E9B26BA1-1E55-4877-ABAC-25B2695FA90D}" type="presParOf" srcId="{2C3DB41E-1B8F-4CB4-B364-96EBCC9C9387}" destId="{75B3169D-68C2-4580-803C-EA769BB13521}" srcOrd="11" destOrd="0" presId="urn:microsoft.com/office/officeart/2005/8/layout/bProcess3"/>
    <dgm:cxn modelId="{C6CEC9AC-27D2-4D0E-8DA2-8C3EC8A80D23}" type="presParOf" srcId="{75B3169D-68C2-4580-803C-EA769BB13521}" destId="{A32DD8C6-32E0-4F2E-83E4-0E37155889D0}" srcOrd="0" destOrd="0" presId="urn:microsoft.com/office/officeart/2005/8/layout/bProcess3"/>
    <dgm:cxn modelId="{933F8792-7435-426C-BE6C-95A0009E3110}" type="presParOf" srcId="{2C3DB41E-1B8F-4CB4-B364-96EBCC9C9387}" destId="{0A50B4E0-4F65-4C91-AE15-01FA2AA318A3}" srcOrd="12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7F869C6-18C4-4C01-9903-7FA4D128D3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E1D649-7595-4B0A-8345-7C9A04CF9A44}">
      <dgm:prSet/>
      <dgm:spPr>
        <a:solidFill>
          <a:srgbClr val="666EBA"/>
        </a:solidFill>
      </dgm:spPr>
      <dgm:t>
        <a:bodyPr/>
        <a:lstStyle/>
        <a:p>
          <a:r>
            <a:rPr lang="ru-RU" dirty="0" err="1">
              <a:solidFill>
                <a:schemeClr val="tx1"/>
              </a:solidFill>
            </a:rPr>
            <a:t>Вивчення</a:t>
          </a:r>
          <a:r>
            <a:rPr lang="ru-RU" dirty="0">
              <a:solidFill>
                <a:schemeClr val="tx1"/>
              </a:solidFill>
            </a:rPr>
            <a:t> типу </a:t>
          </a:r>
          <a:r>
            <a:rPr lang="ru-RU" dirty="0" err="1">
              <a:solidFill>
                <a:schemeClr val="tx1"/>
              </a:solidFill>
            </a:rPr>
            <a:t>успадкування</a:t>
          </a:r>
          <a:r>
            <a:rPr lang="ru-RU" dirty="0">
              <a:solidFill>
                <a:schemeClr val="tx1"/>
              </a:solidFill>
            </a:rPr>
            <a:t> (</a:t>
          </a:r>
          <a:r>
            <a:rPr lang="ru-RU" dirty="0" err="1">
              <a:solidFill>
                <a:schemeClr val="tx1"/>
              </a:solidFill>
            </a:rPr>
            <a:t>альтернативних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ознак</a:t>
          </a:r>
          <a:r>
            <a:rPr lang="ru-RU" dirty="0">
              <a:solidFill>
                <a:schemeClr val="tx1"/>
              </a:solidFill>
            </a:rPr>
            <a:t>), </a:t>
          </a:r>
          <a:r>
            <a:rPr lang="ru-RU" dirty="0" err="1">
              <a:solidFill>
                <a:schemeClr val="tx1"/>
              </a:solidFill>
            </a:rPr>
            <a:t>частоти</a:t>
          </a:r>
          <a:r>
            <a:rPr lang="ru-RU" dirty="0">
              <a:solidFill>
                <a:schemeClr val="tx1"/>
              </a:solidFill>
            </a:rPr>
            <a:t> та </a:t>
          </a:r>
          <a:r>
            <a:rPr lang="ru-RU" dirty="0" err="1">
              <a:solidFill>
                <a:schemeClr val="tx1"/>
              </a:solidFill>
            </a:rPr>
            <a:t>інтенсивності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ознак</a:t>
          </a:r>
          <a:r>
            <a:rPr lang="ru-RU" dirty="0">
              <a:solidFill>
                <a:schemeClr val="tx1"/>
              </a:solidFill>
            </a:rPr>
            <a:t> за </a:t>
          </a:r>
          <a:r>
            <a:rPr lang="ru-RU" dirty="0" err="1">
              <a:solidFill>
                <a:schemeClr val="tx1"/>
              </a:solidFill>
            </a:rPr>
            <a:t>допомогою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генеалогічних</a:t>
          </a:r>
          <a:r>
            <a:rPr lang="ru-RU" dirty="0">
              <a:solidFill>
                <a:schemeClr val="tx1"/>
              </a:solidFill>
            </a:rPr>
            <a:t> дерев.</a:t>
          </a:r>
        </a:p>
      </dgm:t>
    </dgm:pt>
    <dgm:pt modelId="{562FF0B9-ACD8-45C3-9C19-3A610A8A8DDC}" type="parTrans" cxnId="{3D33B1B5-65DB-4B75-BE19-83F42B29BCAD}">
      <dgm:prSet/>
      <dgm:spPr/>
      <dgm:t>
        <a:bodyPr/>
        <a:lstStyle/>
        <a:p>
          <a:endParaRPr lang="ru-RU"/>
        </a:p>
      </dgm:t>
    </dgm:pt>
    <dgm:pt modelId="{E2E9E9AF-CB2C-44B4-8F3C-51098E619DC8}" type="sibTrans" cxnId="{3D33B1B5-65DB-4B75-BE19-83F42B29BCAD}">
      <dgm:prSet/>
      <dgm:spPr/>
      <dgm:t>
        <a:bodyPr/>
        <a:lstStyle/>
        <a:p>
          <a:endParaRPr lang="ru-RU"/>
        </a:p>
      </dgm:t>
    </dgm:pt>
    <dgm:pt modelId="{8F548F63-2370-4345-BA7A-3D67E792CD8A}">
      <dgm:prSet/>
      <dgm:spPr/>
      <dgm:t>
        <a:bodyPr/>
        <a:lstStyle/>
        <a:p>
          <a:r>
            <a:rPr lang="ru-RU" dirty="0" err="1">
              <a:solidFill>
                <a:schemeClr val="tx1"/>
              </a:solidFill>
            </a:rPr>
            <a:t>Визначення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ступеня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ризику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появи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спадкових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порушень</a:t>
          </a:r>
          <a:r>
            <a:rPr lang="ru-RU" dirty="0">
              <a:solidFill>
                <a:schemeClr val="tx1"/>
              </a:solidFill>
            </a:rPr>
            <a:t> у </a:t>
          </a:r>
          <a:r>
            <a:rPr lang="ru-RU" dirty="0" err="1">
              <a:solidFill>
                <a:schemeClr val="tx1"/>
              </a:solidFill>
            </a:rPr>
            <a:t>нащадків</a:t>
          </a:r>
          <a:r>
            <a:rPr lang="ru-RU" dirty="0">
              <a:solidFill>
                <a:schemeClr val="tx1"/>
              </a:solidFill>
            </a:rPr>
            <a:t>.</a:t>
          </a:r>
        </a:p>
      </dgm:t>
    </dgm:pt>
    <dgm:pt modelId="{B6C85A91-B1E1-4E71-A779-1BA303C94FC5}" type="parTrans" cxnId="{B3132512-1459-4F7D-91B9-5EC3C570F95C}">
      <dgm:prSet/>
      <dgm:spPr/>
      <dgm:t>
        <a:bodyPr/>
        <a:lstStyle/>
        <a:p>
          <a:endParaRPr lang="ru-RU"/>
        </a:p>
      </dgm:t>
    </dgm:pt>
    <dgm:pt modelId="{05578505-1FA5-4E07-B048-392E10268F4D}" type="sibTrans" cxnId="{B3132512-1459-4F7D-91B9-5EC3C570F95C}">
      <dgm:prSet/>
      <dgm:spPr/>
      <dgm:t>
        <a:bodyPr/>
        <a:lstStyle/>
        <a:p>
          <a:endParaRPr lang="ru-RU"/>
        </a:p>
      </dgm:t>
    </dgm:pt>
    <dgm:pt modelId="{6F72A477-46EA-45AE-B771-4B98D015A71A}" type="pres">
      <dgm:prSet presAssocID="{57F869C6-18C4-4C01-9903-7FA4D128D312}" presName="linear" presStyleCnt="0">
        <dgm:presLayoutVars>
          <dgm:animLvl val="lvl"/>
          <dgm:resizeHandles val="exact"/>
        </dgm:presLayoutVars>
      </dgm:prSet>
      <dgm:spPr/>
    </dgm:pt>
    <dgm:pt modelId="{5A7DBEBE-5DA8-4885-AAC5-2D72A3F868AD}" type="pres">
      <dgm:prSet presAssocID="{36E1D649-7595-4B0A-8345-7C9A04CF9A4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6A0486D-D033-433A-A84F-7DE988A6BDCB}" type="pres">
      <dgm:prSet presAssocID="{E2E9E9AF-CB2C-44B4-8F3C-51098E619DC8}" presName="spacer" presStyleCnt="0"/>
      <dgm:spPr/>
    </dgm:pt>
    <dgm:pt modelId="{5621257D-2C33-4F1B-BB95-88D1C941C469}" type="pres">
      <dgm:prSet presAssocID="{8F548F63-2370-4345-BA7A-3D67E792CD8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3132512-1459-4F7D-91B9-5EC3C570F95C}" srcId="{57F869C6-18C4-4C01-9903-7FA4D128D312}" destId="{8F548F63-2370-4345-BA7A-3D67E792CD8A}" srcOrd="1" destOrd="0" parTransId="{B6C85A91-B1E1-4E71-A779-1BA303C94FC5}" sibTransId="{05578505-1FA5-4E07-B048-392E10268F4D}"/>
    <dgm:cxn modelId="{7E2BBD64-1F00-4E7D-AD08-436825B205E7}" type="presOf" srcId="{36E1D649-7595-4B0A-8345-7C9A04CF9A44}" destId="{5A7DBEBE-5DA8-4885-AAC5-2D72A3F868AD}" srcOrd="0" destOrd="0" presId="urn:microsoft.com/office/officeart/2005/8/layout/vList2"/>
    <dgm:cxn modelId="{BA2E5B9C-E2D4-44E2-B945-0FE7DEF4A9C5}" type="presOf" srcId="{57F869C6-18C4-4C01-9903-7FA4D128D312}" destId="{6F72A477-46EA-45AE-B771-4B98D015A71A}" srcOrd="0" destOrd="0" presId="urn:microsoft.com/office/officeart/2005/8/layout/vList2"/>
    <dgm:cxn modelId="{3D33B1B5-65DB-4B75-BE19-83F42B29BCAD}" srcId="{57F869C6-18C4-4C01-9903-7FA4D128D312}" destId="{36E1D649-7595-4B0A-8345-7C9A04CF9A44}" srcOrd="0" destOrd="0" parTransId="{562FF0B9-ACD8-45C3-9C19-3A610A8A8DDC}" sibTransId="{E2E9E9AF-CB2C-44B4-8F3C-51098E619DC8}"/>
    <dgm:cxn modelId="{075E7DF2-5E72-481D-AA36-C0C469DC3779}" type="presOf" srcId="{8F548F63-2370-4345-BA7A-3D67E792CD8A}" destId="{5621257D-2C33-4F1B-BB95-88D1C941C469}" srcOrd="0" destOrd="0" presId="urn:microsoft.com/office/officeart/2005/8/layout/vList2"/>
    <dgm:cxn modelId="{EC8EF93C-13C3-400F-B0E4-4125CB64C08F}" type="presParOf" srcId="{6F72A477-46EA-45AE-B771-4B98D015A71A}" destId="{5A7DBEBE-5DA8-4885-AAC5-2D72A3F868AD}" srcOrd="0" destOrd="0" presId="urn:microsoft.com/office/officeart/2005/8/layout/vList2"/>
    <dgm:cxn modelId="{085BAA6D-172E-4E9A-8C71-2646489E9A4D}" type="presParOf" srcId="{6F72A477-46EA-45AE-B771-4B98D015A71A}" destId="{C6A0486D-D033-433A-A84F-7DE988A6BDCB}" srcOrd="1" destOrd="0" presId="urn:microsoft.com/office/officeart/2005/8/layout/vList2"/>
    <dgm:cxn modelId="{3E0651E0-0DD1-43E9-A239-D451E0BACA5A}" type="presParOf" srcId="{6F72A477-46EA-45AE-B771-4B98D015A71A}" destId="{5621257D-2C33-4F1B-BB95-88D1C941C46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1635D0-3E3B-4158-B96A-170C2D58A1DB}">
      <dsp:nvSpPr>
        <dsp:cNvPr id="0" name=""/>
        <dsp:cNvSpPr/>
      </dsp:nvSpPr>
      <dsp:spPr>
        <a:xfrm>
          <a:off x="6752" y="405638"/>
          <a:ext cx="2322080" cy="15124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Спадковість</a:t>
          </a:r>
          <a:endParaRPr lang="ru-RU" sz="3000" kern="1200" dirty="0"/>
        </a:p>
      </dsp:txBody>
      <dsp:txXfrm>
        <a:off x="51051" y="449937"/>
        <a:ext cx="2233482" cy="1423890"/>
      </dsp:txXfrm>
    </dsp:sp>
    <dsp:sp modelId="{48954E99-310C-4D03-BED2-B5EB97E5C8E3}">
      <dsp:nvSpPr>
        <dsp:cNvPr id="0" name=""/>
        <dsp:cNvSpPr/>
      </dsp:nvSpPr>
      <dsp:spPr>
        <a:xfrm>
          <a:off x="238960" y="1918127"/>
          <a:ext cx="232208" cy="13890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9092"/>
              </a:lnTo>
              <a:lnTo>
                <a:pt x="232208" y="13890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4C5FE-A0EA-4996-AD04-E83FAA9D738E}">
      <dsp:nvSpPr>
        <dsp:cNvPr id="0" name=""/>
        <dsp:cNvSpPr/>
      </dsp:nvSpPr>
      <dsp:spPr>
        <a:xfrm>
          <a:off x="471168" y="2432663"/>
          <a:ext cx="4329544" cy="17491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  </a:t>
          </a:r>
          <a:r>
            <a:rPr lang="ru-RU" sz="2100" kern="1200" dirty="0" err="1"/>
            <a:t>здатність</a:t>
          </a:r>
          <a:r>
            <a:rPr lang="ru-RU" sz="2100" kern="1200" dirty="0"/>
            <a:t>  </a:t>
          </a:r>
          <a:r>
            <a:rPr lang="ru-RU" sz="2100" kern="1200" dirty="0" err="1"/>
            <a:t>організмів</a:t>
          </a:r>
          <a:r>
            <a:rPr lang="ru-RU" sz="2100" kern="1200" dirty="0"/>
            <a:t>  у  </a:t>
          </a:r>
          <a:r>
            <a:rPr lang="ru-RU" sz="2100" kern="1200" dirty="0" err="1"/>
            <a:t>процесі</a:t>
          </a:r>
          <a:r>
            <a:rPr lang="ru-RU" sz="2100" kern="1200" dirty="0"/>
            <a:t>  онтогенезу  </a:t>
          </a:r>
          <a:r>
            <a:rPr lang="ru-RU" sz="2100" kern="1200" dirty="0" err="1"/>
            <a:t>формувати</a:t>
          </a:r>
          <a:r>
            <a:rPr lang="ru-RU" sz="2100" kern="1200" dirty="0"/>
            <a:t>  </a:t>
          </a:r>
          <a:r>
            <a:rPr lang="ru-RU" sz="2100" kern="1200" dirty="0" err="1"/>
            <a:t>ознаки</a:t>
          </a:r>
          <a:r>
            <a:rPr lang="ru-RU" sz="2100" kern="1200" dirty="0"/>
            <a:t>, </a:t>
          </a:r>
          <a:br>
            <a:rPr lang="ru-RU" sz="2100" kern="1200" dirty="0"/>
          </a:br>
          <a:r>
            <a:rPr lang="ru-RU" sz="2100" kern="1200" dirty="0" err="1"/>
            <a:t>що</a:t>
          </a:r>
          <a:r>
            <a:rPr lang="ru-RU" sz="2100" kern="1200" dirty="0"/>
            <a:t>  </a:t>
          </a:r>
          <a:r>
            <a:rPr lang="ru-RU" sz="2100" kern="1200" dirty="0" err="1"/>
            <a:t>властиві</a:t>
          </a:r>
          <a:r>
            <a:rPr lang="ru-RU" sz="2100" kern="1200" dirty="0"/>
            <a:t>  </a:t>
          </a:r>
          <a:r>
            <a:rPr lang="ru-RU" sz="2100" kern="1200" dirty="0" err="1"/>
            <a:t>батьківським</a:t>
          </a:r>
          <a:r>
            <a:rPr lang="ru-RU" sz="2100" kern="1200" dirty="0"/>
            <a:t> </a:t>
          </a:r>
          <a:r>
            <a:rPr lang="ru-RU" sz="2100" kern="1200" dirty="0" err="1"/>
            <a:t>організмам</a:t>
          </a:r>
          <a:r>
            <a:rPr lang="ru-RU" sz="2100" kern="1200" dirty="0"/>
            <a:t>  та  </a:t>
          </a:r>
          <a:r>
            <a:rPr lang="ru-RU" sz="2100" kern="1200" dirty="0" err="1"/>
            <a:t>більш</a:t>
          </a:r>
          <a:r>
            <a:rPr lang="ru-RU" sz="2100" kern="1200" dirty="0"/>
            <a:t>  </a:t>
          </a:r>
          <a:r>
            <a:rPr lang="ru-RU" sz="2100" kern="1200" dirty="0" err="1"/>
            <a:t>віддаленим</a:t>
          </a:r>
          <a:r>
            <a:rPr lang="ru-RU" sz="2100" kern="1200" dirty="0"/>
            <a:t>  предкам</a:t>
          </a:r>
        </a:p>
      </dsp:txBody>
      <dsp:txXfrm>
        <a:off x="522398" y="2483893"/>
        <a:ext cx="4227084" cy="1646653"/>
      </dsp:txXfrm>
    </dsp:sp>
    <dsp:sp modelId="{6E4E89BE-8D48-4B9B-ADA1-729E50AA27B2}">
      <dsp:nvSpPr>
        <dsp:cNvPr id="0" name=""/>
        <dsp:cNvSpPr/>
      </dsp:nvSpPr>
      <dsp:spPr>
        <a:xfrm>
          <a:off x="5387070" y="405638"/>
          <a:ext cx="2213574" cy="13886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Мінливість</a:t>
          </a:r>
          <a:endParaRPr lang="ru-RU" sz="3000" kern="1200" dirty="0"/>
        </a:p>
      </dsp:txBody>
      <dsp:txXfrm>
        <a:off x="5427742" y="446310"/>
        <a:ext cx="2132230" cy="1307306"/>
      </dsp:txXfrm>
    </dsp:sp>
    <dsp:sp modelId="{30AF780E-11B5-4E4F-8B22-5B259EE44CAE}">
      <dsp:nvSpPr>
        <dsp:cNvPr id="0" name=""/>
        <dsp:cNvSpPr/>
      </dsp:nvSpPr>
      <dsp:spPr>
        <a:xfrm>
          <a:off x="5608427" y="1794289"/>
          <a:ext cx="221357" cy="1543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3607"/>
              </a:lnTo>
              <a:lnTo>
                <a:pt x="221357" y="15436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DF7D49-ACA9-486F-AAC6-2DA67D9C37FC}">
      <dsp:nvSpPr>
        <dsp:cNvPr id="0" name=""/>
        <dsp:cNvSpPr/>
      </dsp:nvSpPr>
      <dsp:spPr>
        <a:xfrm>
          <a:off x="5829785" y="2308825"/>
          <a:ext cx="4971355" cy="20581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 err="1"/>
            <a:t>властивість</a:t>
          </a:r>
          <a:r>
            <a:rPr lang="ru-RU" sz="2100" kern="1200" dirty="0"/>
            <a:t>  </a:t>
          </a:r>
          <a:r>
            <a:rPr lang="ru-RU" sz="2100" kern="1200" dirty="0" err="1"/>
            <a:t>організму</a:t>
          </a:r>
          <a:r>
            <a:rPr lang="ru-RU" sz="2100" kern="1200" dirty="0"/>
            <a:t>  </a:t>
          </a:r>
          <a:r>
            <a:rPr lang="ru-RU" sz="2100" kern="1200" dirty="0" err="1"/>
            <a:t>формувати</a:t>
          </a:r>
          <a:r>
            <a:rPr lang="ru-RU" sz="2100" kern="1200" dirty="0"/>
            <a:t>  </a:t>
          </a:r>
          <a:br>
            <a:rPr lang="ru-RU" sz="2100" kern="1200" dirty="0"/>
          </a:br>
          <a:r>
            <a:rPr lang="ru-RU" sz="2100" kern="1200" dirty="0"/>
            <a:t>у  </a:t>
          </a:r>
          <a:r>
            <a:rPr lang="ru-RU" sz="2100" kern="1200" dirty="0" err="1"/>
            <a:t>процесі</a:t>
          </a:r>
          <a:r>
            <a:rPr lang="ru-RU" sz="2100" kern="1200" dirty="0"/>
            <a:t>  онтогенезу  </a:t>
          </a:r>
          <a:r>
            <a:rPr lang="ru-RU" sz="2100" kern="1200" dirty="0" err="1"/>
            <a:t>унікальний</a:t>
          </a:r>
          <a:r>
            <a:rPr lang="ru-RU" sz="2100" kern="1200" dirty="0"/>
            <a:t>  фенотип (</a:t>
          </a:r>
          <a:r>
            <a:rPr lang="ru-RU" sz="2100" kern="1200" dirty="0" err="1"/>
            <a:t>сукупність</a:t>
          </a:r>
          <a:r>
            <a:rPr lang="ru-RU" sz="2100" kern="1200" dirty="0"/>
            <a:t>  характеристик,  </a:t>
          </a:r>
          <a:r>
            <a:rPr lang="ru-RU" sz="2100" kern="1200" dirty="0" err="1"/>
            <a:t>властивих</a:t>
          </a:r>
          <a:r>
            <a:rPr lang="ru-RU" sz="2100" kern="1200" dirty="0"/>
            <a:t>  </a:t>
          </a:r>
          <a:r>
            <a:rPr lang="ru-RU" sz="2100" kern="1200" dirty="0" err="1"/>
            <a:t>індивіду</a:t>
          </a:r>
          <a:r>
            <a:rPr lang="ru-RU" sz="2100" kern="1200" dirty="0"/>
            <a:t>  на  </a:t>
          </a:r>
          <a:r>
            <a:rPr lang="ru-RU" sz="2100" kern="1200" dirty="0" err="1"/>
            <a:t>певній</a:t>
          </a:r>
          <a:r>
            <a:rPr lang="ru-RU" sz="2100" kern="1200" dirty="0"/>
            <a:t>  </a:t>
          </a:r>
          <a:r>
            <a:rPr lang="ru-RU" sz="2100" kern="1200" dirty="0" err="1"/>
            <a:t>стадії</a:t>
          </a:r>
          <a:r>
            <a:rPr lang="ru-RU" sz="2100" kern="1200" dirty="0"/>
            <a:t>  </a:t>
          </a:r>
          <a:r>
            <a:rPr lang="ru-RU" sz="2100" kern="1200" dirty="0" err="1"/>
            <a:t>розвитку</a:t>
          </a:r>
          <a:r>
            <a:rPr lang="ru-RU" sz="2100" kern="1200" dirty="0"/>
            <a:t>)</a:t>
          </a:r>
        </a:p>
      </dsp:txBody>
      <dsp:txXfrm>
        <a:off x="5890066" y="2369106"/>
        <a:ext cx="4850793" cy="193758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3347F4-D5BA-41A5-A9AF-53D7C7CD910B}">
      <dsp:nvSpPr>
        <dsp:cNvPr id="0" name=""/>
        <dsp:cNvSpPr/>
      </dsp:nvSpPr>
      <dsp:spPr>
        <a:xfrm>
          <a:off x="101693" y="0"/>
          <a:ext cx="3090692" cy="4507247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</a:rPr>
            <a:t>Вивчення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частоти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зустрічальності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алелей</a:t>
          </a:r>
          <a:r>
            <a:rPr lang="ru-RU" sz="2000" b="1" kern="1200" dirty="0">
              <a:solidFill>
                <a:schemeClr val="tx1"/>
              </a:solidFill>
            </a:rPr>
            <a:t> і </a:t>
          </a:r>
          <a:r>
            <a:rPr lang="ru-RU" sz="2000" b="1" kern="1200" dirty="0" err="1">
              <a:solidFill>
                <a:schemeClr val="tx1"/>
              </a:solidFill>
            </a:rPr>
            <a:t>хромосомних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порушень</a:t>
          </a:r>
          <a:r>
            <a:rPr lang="ru-RU" sz="2000" b="1" kern="1200" dirty="0">
              <a:solidFill>
                <a:schemeClr val="tx1"/>
              </a:solidFill>
            </a:rPr>
            <a:t> у </a:t>
          </a:r>
          <a:r>
            <a:rPr lang="ru-RU" sz="2000" b="1" kern="1200" dirty="0" err="1">
              <a:solidFill>
                <a:schemeClr val="tx1"/>
              </a:solidFill>
            </a:rPr>
            <a:t>популяціях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01693" y="1802898"/>
        <a:ext cx="3090692" cy="1802898"/>
      </dsp:txXfrm>
    </dsp:sp>
    <dsp:sp modelId="{96353A41-A522-4DB2-9CC4-EB3C037A0795}">
      <dsp:nvSpPr>
        <dsp:cNvPr id="0" name=""/>
        <dsp:cNvSpPr/>
      </dsp:nvSpPr>
      <dsp:spPr>
        <a:xfrm>
          <a:off x="703262" y="179464"/>
          <a:ext cx="2321837" cy="166316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32643-4093-419A-BA7C-37CB5ECEB078}">
      <dsp:nvSpPr>
        <dsp:cNvPr id="0" name=""/>
        <dsp:cNvSpPr/>
      </dsp:nvSpPr>
      <dsp:spPr>
        <a:xfrm>
          <a:off x="3186111" y="0"/>
          <a:ext cx="3090692" cy="4507247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</a:rPr>
            <a:t>Визначення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поширення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мутацій</a:t>
          </a:r>
          <a:r>
            <a:rPr lang="ru-RU" sz="2000" b="1" kern="1200" dirty="0">
              <a:solidFill>
                <a:schemeClr val="tx1"/>
              </a:solidFill>
            </a:rPr>
            <a:t> в </a:t>
          </a:r>
          <a:r>
            <a:rPr lang="ru-RU" sz="2000" b="1" kern="1200" dirty="0" err="1">
              <a:solidFill>
                <a:schemeClr val="tx1"/>
              </a:solidFill>
            </a:rPr>
            <a:t>популяціях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186111" y="1802898"/>
        <a:ext cx="3090692" cy="1802898"/>
      </dsp:txXfrm>
    </dsp:sp>
    <dsp:sp modelId="{0F34F88B-EB3B-417E-8C54-5ADD344500C7}">
      <dsp:nvSpPr>
        <dsp:cNvPr id="0" name=""/>
        <dsp:cNvSpPr/>
      </dsp:nvSpPr>
      <dsp:spPr>
        <a:xfrm>
          <a:off x="3531717" y="270434"/>
          <a:ext cx="2399479" cy="150091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5AF5FA-99F2-4EE4-B905-D857B0D88F85}">
      <dsp:nvSpPr>
        <dsp:cNvPr id="0" name=""/>
        <dsp:cNvSpPr/>
      </dsp:nvSpPr>
      <dsp:spPr>
        <a:xfrm>
          <a:off x="251180" y="3605797"/>
          <a:ext cx="5777141" cy="67608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D7790-C72D-4609-A751-B204E20A8825}">
      <dsp:nvSpPr>
        <dsp:cNvPr id="0" name=""/>
        <dsp:cNvSpPr/>
      </dsp:nvSpPr>
      <dsp:spPr>
        <a:xfrm>
          <a:off x="688546" y="2850"/>
          <a:ext cx="4505947" cy="3363594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DA6B1-D812-4BE5-8913-71E6DC2DE2AF}">
      <dsp:nvSpPr>
        <dsp:cNvPr id="0" name=""/>
        <dsp:cNvSpPr/>
      </dsp:nvSpPr>
      <dsp:spPr>
        <a:xfrm>
          <a:off x="688546" y="3366445"/>
          <a:ext cx="4505947" cy="1446345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solidFill>
                <a:schemeClr val="tx1"/>
              </a:solidFill>
            </a:rPr>
            <a:t>Вивчення</a:t>
          </a:r>
          <a:r>
            <a:rPr lang="ru-RU" sz="2400" b="1" kern="1200" dirty="0">
              <a:solidFill>
                <a:schemeClr val="tx1"/>
              </a:solidFill>
            </a:rPr>
            <a:t> </a:t>
          </a:r>
          <a:r>
            <a:rPr lang="ru-RU" sz="2400" b="1" kern="1200" dirty="0" err="1">
              <a:solidFill>
                <a:schemeClr val="tx1"/>
              </a:solidFill>
            </a:rPr>
            <a:t>хромосомних</a:t>
          </a:r>
          <a:r>
            <a:rPr lang="ru-RU" sz="2400" b="1" kern="1200" dirty="0">
              <a:solidFill>
                <a:schemeClr val="tx1"/>
              </a:solidFill>
            </a:rPr>
            <a:t> </a:t>
          </a:r>
          <a:r>
            <a:rPr lang="ru-RU" sz="2400" b="1" kern="1200" dirty="0" err="1">
              <a:solidFill>
                <a:schemeClr val="tx1"/>
              </a:solidFill>
            </a:rPr>
            <a:t>наборів</a:t>
          </a:r>
          <a:r>
            <a:rPr lang="ru-RU" sz="2400" b="1" kern="1200" dirty="0">
              <a:solidFill>
                <a:schemeClr val="tx1"/>
              </a:solidFill>
            </a:rPr>
            <a:t> </a:t>
          </a:r>
          <a:r>
            <a:rPr lang="ru-RU" sz="2400" b="1" kern="1200" dirty="0" err="1">
              <a:solidFill>
                <a:schemeClr val="tx1"/>
              </a:solidFill>
            </a:rPr>
            <a:t>живих</a:t>
          </a:r>
          <a:r>
            <a:rPr lang="ru-RU" sz="2400" b="1" kern="1200" dirty="0">
              <a:solidFill>
                <a:schemeClr val="tx1"/>
              </a:solidFill>
            </a:rPr>
            <a:t> </a:t>
          </a:r>
          <a:r>
            <a:rPr lang="ru-RU" sz="2400" b="1" kern="1200" dirty="0" err="1">
              <a:solidFill>
                <a:schemeClr val="tx1"/>
              </a:solidFill>
            </a:rPr>
            <a:t>організмів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688546" y="3366445"/>
        <a:ext cx="3173202" cy="1446345"/>
      </dsp:txXfrm>
    </dsp:sp>
    <dsp:sp modelId="{74CF24F5-773D-4577-AE55-95B1D17BEEB4}">
      <dsp:nvSpPr>
        <dsp:cNvPr id="0" name=""/>
        <dsp:cNvSpPr/>
      </dsp:nvSpPr>
      <dsp:spPr>
        <a:xfrm>
          <a:off x="3940420" y="3599034"/>
          <a:ext cx="1577081" cy="157708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F2E6BD-E412-4579-8683-9AB3FA8A3BF4}">
      <dsp:nvSpPr>
        <dsp:cNvPr id="0" name=""/>
        <dsp:cNvSpPr/>
      </dsp:nvSpPr>
      <dsp:spPr>
        <a:xfrm>
          <a:off x="5944392" y="18659"/>
          <a:ext cx="4505947" cy="3363594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>
            <a:alphaModFix/>
          </a:blip>
          <a:srcRect/>
          <a:stretch>
            <a:fillRect t="-14000" b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D815F-82F9-4049-A103-F338BE53B83E}">
      <dsp:nvSpPr>
        <dsp:cNvPr id="0" name=""/>
        <dsp:cNvSpPr/>
      </dsp:nvSpPr>
      <dsp:spPr>
        <a:xfrm>
          <a:off x="5957009" y="3366445"/>
          <a:ext cx="4505947" cy="1446345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solidFill>
                <a:schemeClr val="tx1"/>
              </a:solidFill>
            </a:rPr>
            <a:t>Знання</a:t>
          </a:r>
          <a:r>
            <a:rPr lang="ru-RU" sz="2400" b="1" kern="1200" dirty="0">
              <a:solidFill>
                <a:schemeClr val="tx1"/>
              </a:solidFill>
            </a:rPr>
            <a:t> про </a:t>
          </a:r>
          <a:r>
            <a:rPr lang="ru-RU" sz="2400" b="1" kern="1200" dirty="0" err="1">
              <a:solidFill>
                <a:schemeClr val="tx1"/>
              </a:solidFill>
            </a:rPr>
            <a:t>будову</a:t>
          </a:r>
          <a:r>
            <a:rPr lang="ru-RU" sz="2400" b="1" kern="1200" dirty="0">
              <a:solidFill>
                <a:schemeClr val="tx1"/>
              </a:solidFill>
            </a:rPr>
            <a:t>, структуру хромосом, </a:t>
          </a:r>
          <a:r>
            <a:rPr lang="ru-RU" sz="2400" b="1" kern="1200" dirty="0" err="1">
              <a:solidFill>
                <a:schemeClr val="tx1"/>
              </a:solidFill>
            </a:rPr>
            <a:t>хромосомні</a:t>
          </a:r>
          <a:r>
            <a:rPr lang="ru-RU" sz="2400" b="1" kern="1200" dirty="0">
              <a:solidFill>
                <a:schemeClr val="tx1"/>
              </a:solidFill>
            </a:rPr>
            <a:t> </a:t>
          </a:r>
          <a:r>
            <a:rPr lang="ru-RU" sz="2400" b="1" kern="1200" dirty="0" err="1">
              <a:solidFill>
                <a:schemeClr val="tx1"/>
              </a:solidFill>
            </a:rPr>
            <a:t>хвороби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5957009" y="3366445"/>
        <a:ext cx="3173202" cy="1446345"/>
      </dsp:txXfrm>
    </dsp:sp>
    <dsp:sp modelId="{A03DE09E-860B-4A44-B94B-0FFB4638EAD2}">
      <dsp:nvSpPr>
        <dsp:cNvPr id="0" name=""/>
        <dsp:cNvSpPr/>
      </dsp:nvSpPr>
      <dsp:spPr>
        <a:xfrm>
          <a:off x="9481607" y="3599034"/>
          <a:ext cx="1577081" cy="1577081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05933-2403-4A5B-8227-82E9A47D57FD}">
      <dsp:nvSpPr>
        <dsp:cNvPr id="0" name=""/>
        <dsp:cNvSpPr/>
      </dsp:nvSpPr>
      <dsp:spPr>
        <a:xfrm rot="5400000">
          <a:off x="-797025" y="797025"/>
          <a:ext cx="5313504" cy="3719452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err="1">
              <a:solidFill>
                <a:schemeClr val="tx1"/>
              </a:solidFill>
            </a:rPr>
            <a:t>Біохімічні</a:t>
          </a:r>
          <a:r>
            <a:rPr lang="ru-RU" sz="2200" b="1" kern="1200" dirty="0">
              <a:solidFill>
                <a:schemeClr val="tx1"/>
              </a:solidFill>
            </a:rPr>
            <a:t> </a:t>
          </a:r>
          <a:r>
            <a:rPr lang="ru-RU" sz="2200" b="1" kern="1200" dirty="0" err="1">
              <a:solidFill>
                <a:schemeClr val="tx1"/>
              </a:solidFill>
            </a:rPr>
            <a:t>методи</a:t>
          </a:r>
          <a:r>
            <a:rPr lang="ru-RU" sz="2200" b="1" kern="1200" dirty="0">
              <a:solidFill>
                <a:schemeClr val="tx1"/>
              </a:solidFill>
            </a:rPr>
            <a:t> </a:t>
          </a:r>
          <a:r>
            <a:rPr lang="ru-RU" sz="2200" b="0" kern="1200" dirty="0" err="1">
              <a:solidFill>
                <a:schemeClr val="tx1"/>
              </a:solidFill>
            </a:rPr>
            <a:t>використовують</a:t>
          </a:r>
          <a:r>
            <a:rPr lang="ru-RU" sz="2200" b="0" kern="1200" dirty="0">
              <a:solidFill>
                <a:schemeClr val="tx1"/>
              </a:solidFill>
            </a:rPr>
            <a:t> для </a:t>
          </a:r>
          <a:r>
            <a:rPr lang="ru-RU" sz="2200" b="0" kern="1200" dirty="0" err="1">
              <a:solidFill>
                <a:schemeClr val="tx1"/>
              </a:solidFill>
            </a:rPr>
            <a:t>діагностики</a:t>
          </a:r>
          <a:r>
            <a:rPr lang="ru-RU" sz="2200" b="0" kern="1200" dirty="0">
              <a:solidFill>
                <a:schemeClr val="tx1"/>
              </a:solidFill>
            </a:rPr>
            <a:t> </a:t>
          </a:r>
          <a:r>
            <a:rPr lang="ru-RU" sz="2200" b="0" kern="1200" dirty="0" err="1">
              <a:solidFill>
                <a:schemeClr val="tx1"/>
              </a:solidFill>
            </a:rPr>
            <a:t>спадкових</a:t>
          </a:r>
          <a:r>
            <a:rPr lang="ru-RU" sz="2200" b="0" kern="1200" dirty="0">
              <a:solidFill>
                <a:schemeClr val="tx1"/>
              </a:solidFill>
            </a:rPr>
            <a:t> </a:t>
          </a:r>
          <a:r>
            <a:rPr lang="ru-RU" sz="2200" b="0" kern="1200" dirty="0" err="1">
              <a:solidFill>
                <a:schemeClr val="tx1"/>
              </a:solidFill>
            </a:rPr>
            <a:t>захворювань</a:t>
          </a:r>
          <a:r>
            <a:rPr lang="ru-RU" sz="2200" b="0" kern="1200" dirty="0">
              <a:solidFill>
                <a:schemeClr val="tx1"/>
              </a:solidFill>
            </a:rPr>
            <a:t>, </a:t>
          </a:r>
          <a:r>
            <a:rPr lang="ru-RU" sz="2200" b="0" kern="1200" dirty="0" err="1">
              <a:solidFill>
                <a:schemeClr val="tx1"/>
              </a:solidFill>
            </a:rPr>
            <a:t>пов'язаних</a:t>
          </a:r>
          <a:r>
            <a:rPr lang="ru-RU" sz="2200" b="0" kern="1200" dirty="0">
              <a:solidFill>
                <a:schemeClr val="tx1"/>
              </a:solidFill>
            </a:rPr>
            <a:t> </a:t>
          </a:r>
          <a:r>
            <a:rPr lang="ru-RU" sz="2200" b="0" kern="1200" dirty="0" err="1">
              <a:solidFill>
                <a:schemeClr val="tx1"/>
              </a:solidFill>
            </a:rPr>
            <a:t>із</a:t>
          </a:r>
          <a:r>
            <a:rPr lang="ru-RU" sz="2200" b="0" kern="1200" dirty="0">
              <a:solidFill>
                <a:schemeClr val="tx1"/>
              </a:solidFill>
            </a:rPr>
            <a:t> </a:t>
          </a:r>
          <a:r>
            <a:rPr lang="ru-RU" sz="2200" b="0" kern="1200" dirty="0" err="1">
              <a:solidFill>
                <a:schemeClr val="tx1"/>
              </a:solidFill>
            </a:rPr>
            <a:t>порушенням</a:t>
          </a:r>
          <a:r>
            <a:rPr lang="ru-RU" sz="2200" b="0" kern="1200" dirty="0">
              <a:solidFill>
                <a:schemeClr val="tx1"/>
              </a:solidFill>
            </a:rPr>
            <a:t> </a:t>
          </a:r>
          <a:r>
            <a:rPr lang="ru-RU" sz="2200" b="0" kern="1200" dirty="0" err="1">
              <a:solidFill>
                <a:schemeClr val="tx1"/>
              </a:solidFill>
            </a:rPr>
            <a:t>обміну</a:t>
          </a:r>
          <a:r>
            <a:rPr lang="ru-RU" sz="2200" b="0" kern="1200" dirty="0">
              <a:solidFill>
                <a:schemeClr val="tx1"/>
              </a:solidFill>
            </a:rPr>
            <a:t> </a:t>
          </a:r>
          <a:r>
            <a:rPr lang="ru-RU" sz="2200" b="0" kern="1200" dirty="0" err="1">
              <a:solidFill>
                <a:schemeClr val="tx1"/>
              </a:solidFill>
            </a:rPr>
            <a:t>речовин</a:t>
          </a:r>
          <a:endParaRPr lang="ru-RU" sz="2200" b="0" kern="1200" dirty="0">
            <a:solidFill>
              <a:schemeClr val="tx1"/>
            </a:solidFill>
          </a:endParaRPr>
        </a:p>
      </dsp:txBody>
      <dsp:txXfrm rot="-5400000">
        <a:off x="1" y="1859725"/>
        <a:ext cx="3719452" cy="1594052"/>
      </dsp:txXfrm>
    </dsp:sp>
    <dsp:sp modelId="{84E0B152-3413-42D0-BBFD-025DB6C9592D}">
      <dsp:nvSpPr>
        <dsp:cNvPr id="0" name=""/>
        <dsp:cNvSpPr/>
      </dsp:nvSpPr>
      <dsp:spPr>
        <a:xfrm rot="5400000">
          <a:off x="5754531" y="-2035078"/>
          <a:ext cx="3453777" cy="7523934"/>
        </a:xfrm>
        <a:prstGeom prst="round2SameRect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A82E9-FD99-4140-9B54-0DCADBBE0D7C}">
      <dsp:nvSpPr>
        <dsp:cNvPr id="0" name=""/>
        <dsp:cNvSpPr/>
      </dsp:nvSpPr>
      <dsp:spPr>
        <a:xfrm>
          <a:off x="0" y="0"/>
          <a:ext cx="6672487" cy="251082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b="1" kern="1200" dirty="0" err="1">
              <a:solidFill>
                <a:schemeClr val="tx1"/>
              </a:solidFill>
            </a:rPr>
            <a:t>Вивчення</a:t>
          </a:r>
          <a:r>
            <a:rPr lang="ru-RU" sz="3700" b="1" kern="1200" dirty="0">
              <a:solidFill>
                <a:schemeClr val="tx1"/>
              </a:solidFill>
            </a:rPr>
            <a:t> </a:t>
          </a:r>
          <a:r>
            <a:rPr lang="ru-RU" sz="3700" b="1" kern="1200" dirty="0" err="1">
              <a:solidFill>
                <a:schemeClr val="tx1"/>
              </a:solidFill>
            </a:rPr>
            <a:t>генотипних</a:t>
          </a:r>
          <a:r>
            <a:rPr lang="ru-RU" sz="3700" b="1" kern="1200" dirty="0">
              <a:solidFill>
                <a:schemeClr val="tx1"/>
              </a:solidFill>
            </a:rPr>
            <a:t> і </a:t>
          </a:r>
          <a:r>
            <a:rPr lang="ru-RU" sz="3700" b="1" kern="1200" dirty="0" err="1">
              <a:solidFill>
                <a:schemeClr val="tx1"/>
              </a:solidFill>
            </a:rPr>
            <a:t>фенотипних</a:t>
          </a:r>
          <a:r>
            <a:rPr lang="ru-RU" sz="3700" b="1" kern="1200" dirty="0">
              <a:solidFill>
                <a:schemeClr val="tx1"/>
              </a:solidFill>
            </a:rPr>
            <a:t> </a:t>
          </a:r>
          <a:r>
            <a:rPr lang="ru-RU" sz="3700" b="1" kern="1200" dirty="0" err="1">
              <a:solidFill>
                <a:schemeClr val="tx1"/>
              </a:solidFill>
            </a:rPr>
            <a:t>особливостей</a:t>
          </a:r>
          <a:r>
            <a:rPr lang="ru-RU" sz="3700" b="1" kern="1200" dirty="0">
              <a:solidFill>
                <a:schemeClr val="tx1"/>
              </a:solidFill>
            </a:rPr>
            <a:t> </a:t>
          </a:r>
          <a:r>
            <a:rPr lang="ru-RU" sz="3700" b="1" kern="1200" dirty="0" err="1">
              <a:solidFill>
                <a:schemeClr val="tx1"/>
              </a:solidFill>
            </a:rPr>
            <a:t>однояйцевих</a:t>
          </a:r>
          <a:r>
            <a:rPr lang="ru-RU" sz="3700" b="1" kern="1200" dirty="0">
              <a:solidFill>
                <a:schemeClr val="tx1"/>
              </a:solidFill>
            </a:rPr>
            <a:t> та </a:t>
          </a:r>
          <a:r>
            <a:rPr lang="ru-RU" sz="3700" b="1" kern="1200" dirty="0" err="1">
              <a:solidFill>
                <a:schemeClr val="tx1"/>
              </a:solidFill>
            </a:rPr>
            <a:t>різнояйцевих</a:t>
          </a:r>
          <a:r>
            <a:rPr lang="ru-RU" sz="3700" b="1" kern="1200" dirty="0">
              <a:solidFill>
                <a:schemeClr val="tx1"/>
              </a:solidFill>
            </a:rPr>
            <a:t> </a:t>
          </a:r>
          <a:r>
            <a:rPr lang="ru-RU" sz="3700" b="1" kern="1200" dirty="0" err="1">
              <a:solidFill>
                <a:schemeClr val="tx1"/>
              </a:solidFill>
            </a:rPr>
            <a:t>близнюків</a:t>
          </a:r>
          <a:endParaRPr lang="ru-RU" sz="3700" b="1" kern="1200" dirty="0">
            <a:solidFill>
              <a:schemeClr val="tx1"/>
            </a:solidFill>
          </a:endParaRPr>
        </a:p>
      </dsp:txBody>
      <dsp:txXfrm>
        <a:off x="122568" y="122568"/>
        <a:ext cx="6427351" cy="226568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F9CF2-00D0-42A5-A98D-FAE43F5BF9B3}">
      <dsp:nvSpPr>
        <dsp:cNvPr id="0" name=""/>
        <dsp:cNvSpPr/>
      </dsp:nvSpPr>
      <dsp:spPr>
        <a:xfrm>
          <a:off x="0" y="31559"/>
          <a:ext cx="6097554" cy="217663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b="1" kern="1200" dirty="0" err="1"/>
            <a:t>застосовують</a:t>
          </a:r>
          <a:r>
            <a:rPr lang="ru-RU" sz="4100" b="1" kern="1200" dirty="0"/>
            <a:t> у </a:t>
          </a:r>
          <a:r>
            <a:rPr lang="ru-RU" sz="4100" b="1" kern="1200" dirty="0" err="1"/>
            <a:t>криміналістиці</a:t>
          </a:r>
          <a:endParaRPr lang="ru-RU" sz="4100" kern="1200" dirty="0"/>
        </a:p>
      </dsp:txBody>
      <dsp:txXfrm>
        <a:off x="106255" y="137814"/>
        <a:ext cx="5885044" cy="1964128"/>
      </dsp:txXfrm>
    </dsp:sp>
    <dsp:sp modelId="{E4D96C0C-AF93-4520-B722-FD44CBE6B258}">
      <dsp:nvSpPr>
        <dsp:cNvPr id="0" name=""/>
        <dsp:cNvSpPr/>
      </dsp:nvSpPr>
      <dsp:spPr>
        <a:xfrm>
          <a:off x="0" y="2326278"/>
          <a:ext cx="6097554" cy="2176638"/>
        </a:xfrm>
        <a:prstGeom prst="roundRect">
          <a:avLst/>
        </a:prstGeom>
        <a:solidFill>
          <a:schemeClr val="accent4">
            <a:hueOff val="20423033"/>
            <a:satOff val="-23986"/>
            <a:lumOff val="9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b="1" kern="1200"/>
            <a:t>вивчення рельєфу шкіри при спадкових захворюваннях</a:t>
          </a:r>
          <a:endParaRPr lang="ru-RU" sz="4100" kern="1200"/>
        </a:p>
      </dsp:txBody>
      <dsp:txXfrm>
        <a:off x="106255" y="2432533"/>
        <a:ext cx="5885044" cy="19641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D0608-1C7D-4FE1-A7B3-AB12E2B3608F}">
      <dsp:nvSpPr>
        <dsp:cNvPr id="0" name=""/>
        <dsp:cNvSpPr/>
      </dsp:nvSpPr>
      <dsp:spPr>
        <a:xfrm>
          <a:off x="2345" y="0"/>
          <a:ext cx="2458119" cy="444603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/>
            <a:t>генетика </a:t>
          </a:r>
          <a:r>
            <a:rPr lang="ru-RU" sz="2100" b="1" kern="1200" dirty="0" err="1"/>
            <a:t>рослин</a:t>
          </a:r>
          <a:endParaRPr lang="ru-RU" sz="2100" kern="1200" dirty="0"/>
        </a:p>
      </dsp:txBody>
      <dsp:txXfrm>
        <a:off x="2345" y="1778414"/>
        <a:ext cx="2458119" cy="1778414"/>
      </dsp:txXfrm>
    </dsp:sp>
    <dsp:sp modelId="{464FB5D8-98DF-4442-9518-2F57B4F7BBE4}">
      <dsp:nvSpPr>
        <dsp:cNvPr id="0" name=""/>
        <dsp:cNvSpPr/>
      </dsp:nvSpPr>
      <dsp:spPr>
        <a:xfrm>
          <a:off x="216930" y="135298"/>
          <a:ext cx="2028948" cy="1743457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06D825-D7C6-4617-B6E5-FCBC33AD5550}">
      <dsp:nvSpPr>
        <dsp:cNvPr id="0" name=""/>
        <dsp:cNvSpPr/>
      </dsp:nvSpPr>
      <dsp:spPr>
        <a:xfrm>
          <a:off x="2534208" y="0"/>
          <a:ext cx="2458119" cy="4446037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/>
            <a:t>генетика тварин</a:t>
          </a:r>
          <a:endParaRPr lang="ru-RU" sz="2100" kern="1200"/>
        </a:p>
      </dsp:txBody>
      <dsp:txXfrm>
        <a:off x="2534208" y="1778414"/>
        <a:ext cx="2458119" cy="1778414"/>
      </dsp:txXfrm>
    </dsp:sp>
    <dsp:sp modelId="{287AE2D5-FD52-4DB5-9498-59E125B66C22}">
      <dsp:nvSpPr>
        <dsp:cNvPr id="0" name=""/>
        <dsp:cNvSpPr/>
      </dsp:nvSpPr>
      <dsp:spPr>
        <a:xfrm>
          <a:off x="2764754" y="135298"/>
          <a:ext cx="2071676" cy="1818106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452F66-8A6E-469C-BD68-98A7E37877AC}">
      <dsp:nvSpPr>
        <dsp:cNvPr id="0" name=""/>
        <dsp:cNvSpPr/>
      </dsp:nvSpPr>
      <dsp:spPr>
        <a:xfrm>
          <a:off x="5066071" y="0"/>
          <a:ext cx="2458119" cy="444603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/>
            <a:t>генетика мікроорганізмів</a:t>
          </a:r>
          <a:endParaRPr lang="ru-RU" sz="2100" kern="1200"/>
        </a:p>
      </dsp:txBody>
      <dsp:txXfrm>
        <a:off x="5066071" y="1778414"/>
        <a:ext cx="2458119" cy="1778414"/>
      </dsp:txXfrm>
    </dsp:sp>
    <dsp:sp modelId="{7739364E-D304-4A08-BE06-BBB1F826B25B}">
      <dsp:nvSpPr>
        <dsp:cNvPr id="0" name=""/>
        <dsp:cNvSpPr/>
      </dsp:nvSpPr>
      <dsp:spPr>
        <a:xfrm>
          <a:off x="5327871" y="153960"/>
          <a:ext cx="1934520" cy="170613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14367F-1438-49FC-AB6B-744E22287B06}">
      <dsp:nvSpPr>
        <dsp:cNvPr id="0" name=""/>
        <dsp:cNvSpPr/>
      </dsp:nvSpPr>
      <dsp:spPr>
        <a:xfrm>
          <a:off x="7597935" y="0"/>
          <a:ext cx="2458119" cy="4446037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/>
            <a:t>генетика людини</a:t>
          </a:r>
          <a:endParaRPr lang="ru-RU" sz="2100" kern="1200"/>
        </a:p>
      </dsp:txBody>
      <dsp:txXfrm>
        <a:off x="7597935" y="1778414"/>
        <a:ext cx="2458119" cy="1778414"/>
      </dsp:txXfrm>
    </dsp:sp>
    <dsp:sp modelId="{F8945207-4792-4B28-B878-66887EA9A7FF}">
      <dsp:nvSpPr>
        <dsp:cNvPr id="0" name=""/>
        <dsp:cNvSpPr/>
      </dsp:nvSpPr>
      <dsp:spPr>
        <a:xfrm>
          <a:off x="7784901" y="105939"/>
          <a:ext cx="2084186" cy="1802175"/>
        </a:xfrm>
        <a:prstGeom prst="ellipse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F27478-65FD-439C-A63B-612252D634ED}">
      <dsp:nvSpPr>
        <dsp:cNvPr id="0" name=""/>
        <dsp:cNvSpPr/>
      </dsp:nvSpPr>
      <dsp:spPr>
        <a:xfrm>
          <a:off x="402335" y="3556829"/>
          <a:ext cx="9253728" cy="666905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4C5B1-D7AB-4215-9AF7-5C3A2C8C4A24}">
      <dsp:nvSpPr>
        <dsp:cNvPr id="0" name=""/>
        <dsp:cNvSpPr/>
      </dsp:nvSpPr>
      <dsp:spPr>
        <a:xfrm>
          <a:off x="413333" y="334002"/>
          <a:ext cx="4740282" cy="1877368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585" tIns="72390" rIns="108585" bIns="7239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5700" kern="1200" dirty="0"/>
            <a:t>Селекція</a:t>
          </a:r>
          <a:endParaRPr lang="ru-RU" sz="5700" kern="1200" dirty="0"/>
        </a:p>
      </dsp:txBody>
      <dsp:txXfrm>
        <a:off x="468319" y="388988"/>
        <a:ext cx="4630310" cy="1767396"/>
      </dsp:txXfrm>
    </dsp:sp>
    <dsp:sp modelId="{647A97DD-6374-4026-B98B-7A07C057086F}">
      <dsp:nvSpPr>
        <dsp:cNvPr id="0" name=""/>
        <dsp:cNvSpPr/>
      </dsp:nvSpPr>
      <dsp:spPr>
        <a:xfrm>
          <a:off x="6253365" y="313590"/>
          <a:ext cx="4555678" cy="1796082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585" tIns="72390" rIns="108585" bIns="7239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5700" kern="1200" dirty="0"/>
            <a:t>Генна інженерія</a:t>
          </a:r>
          <a:endParaRPr lang="ru-RU" sz="5700" kern="1200" dirty="0"/>
        </a:p>
      </dsp:txBody>
      <dsp:txXfrm>
        <a:off x="6305970" y="366195"/>
        <a:ext cx="4450468" cy="16908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70CFB-59C1-4E3B-AB57-5D0B1646E04D}">
      <dsp:nvSpPr>
        <dsp:cNvPr id="0" name=""/>
        <dsp:cNvSpPr/>
      </dsp:nvSpPr>
      <dsp:spPr>
        <a:xfrm>
          <a:off x="0" y="0"/>
          <a:ext cx="5472684" cy="5472684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D7E7EA-36BC-46F1-8A14-6C5DBFD7E8A1}">
      <dsp:nvSpPr>
        <dsp:cNvPr id="0" name=""/>
        <dsp:cNvSpPr/>
      </dsp:nvSpPr>
      <dsp:spPr>
        <a:xfrm>
          <a:off x="2736342" y="0"/>
          <a:ext cx="8152483" cy="547268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kern="1200" dirty="0"/>
            <a:t>вивчення генетичних основ селекції для виведення нових порід тварин та сортів рослин</a:t>
          </a:r>
          <a:endParaRPr lang="ru-RU" sz="2900" kern="1200" dirty="0"/>
        </a:p>
      </dsp:txBody>
      <dsp:txXfrm>
        <a:off x="2736342" y="0"/>
        <a:ext cx="8152483" cy="1641808"/>
      </dsp:txXfrm>
    </dsp:sp>
    <dsp:sp modelId="{03F36BB6-CADC-4401-8529-3FDD5D808529}">
      <dsp:nvSpPr>
        <dsp:cNvPr id="0" name=""/>
        <dsp:cNvSpPr/>
      </dsp:nvSpPr>
      <dsp:spPr>
        <a:xfrm>
          <a:off x="957721" y="1641808"/>
          <a:ext cx="3557241" cy="355724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971E9-2D9C-4B26-9DB7-169529B6EB60}">
      <dsp:nvSpPr>
        <dsp:cNvPr id="0" name=""/>
        <dsp:cNvSpPr/>
      </dsp:nvSpPr>
      <dsp:spPr>
        <a:xfrm>
          <a:off x="2736342" y="1641808"/>
          <a:ext cx="8152483" cy="35572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kern="1200" dirty="0"/>
            <a:t>вивчення генетичних мутацій, які призводять до </a:t>
          </a:r>
          <a:r>
            <a:rPr lang="uk-UA" sz="2900" kern="1200" dirty="0" err="1"/>
            <a:t>хвороб</a:t>
          </a:r>
          <a:r>
            <a:rPr lang="uk-UA" sz="2900" kern="1200" dirty="0"/>
            <a:t> людей, рослин та тварин, а також винайдення методів їх профілактики</a:t>
          </a:r>
          <a:endParaRPr lang="ru-RU" sz="2900" kern="1200" dirty="0"/>
        </a:p>
      </dsp:txBody>
      <dsp:txXfrm>
        <a:off x="2736342" y="1641808"/>
        <a:ext cx="8152483" cy="1641803"/>
      </dsp:txXfrm>
    </dsp:sp>
    <dsp:sp modelId="{B58631A4-B7A6-4B37-B764-5D02B5B13CA9}">
      <dsp:nvSpPr>
        <dsp:cNvPr id="0" name=""/>
        <dsp:cNvSpPr/>
      </dsp:nvSpPr>
      <dsp:spPr>
        <a:xfrm>
          <a:off x="1915440" y="3283612"/>
          <a:ext cx="1641803" cy="1641803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016C4-9450-4E8B-AB3C-1419AEF2BA1B}">
      <dsp:nvSpPr>
        <dsp:cNvPr id="0" name=""/>
        <dsp:cNvSpPr/>
      </dsp:nvSpPr>
      <dsp:spPr>
        <a:xfrm>
          <a:off x="2736342" y="3283612"/>
          <a:ext cx="8152483" cy="164180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kern="1200" dirty="0"/>
            <a:t>вивчення особливостей спадковості та мінливості у популяціях людей, тварин та рослин</a:t>
          </a:r>
          <a:endParaRPr lang="ru-RU" sz="2900" kern="1200" dirty="0"/>
        </a:p>
      </dsp:txBody>
      <dsp:txXfrm>
        <a:off x="2736342" y="3283612"/>
        <a:ext cx="8152483" cy="16418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624E2-DD76-425B-90FD-1B3A71DB9250}">
      <dsp:nvSpPr>
        <dsp:cNvPr id="0" name=""/>
        <dsp:cNvSpPr/>
      </dsp:nvSpPr>
      <dsp:spPr>
        <a:xfrm>
          <a:off x="-5457515" y="-976343"/>
          <a:ext cx="7597705" cy="7597705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ECF2A8-3ED4-4B86-9BA9-947A5AFB0030}">
      <dsp:nvSpPr>
        <dsp:cNvPr id="0" name=""/>
        <dsp:cNvSpPr/>
      </dsp:nvSpPr>
      <dsp:spPr>
        <a:xfrm>
          <a:off x="2478497" y="431401"/>
          <a:ext cx="8531216" cy="47097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0367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200" b="1" kern="1200" dirty="0">
              <a:solidFill>
                <a:schemeClr val="tx1"/>
              </a:solidFill>
            </a:rPr>
            <a:t>Ген</a:t>
          </a:r>
          <a:r>
            <a:rPr lang="uk-UA" sz="4200" kern="1200" dirty="0">
              <a:solidFill>
                <a:schemeClr val="tx1"/>
              </a:solidFill>
            </a:rPr>
            <a:t>- це ділянка молекули ДНК в якій закодована інформація про РНК та білок. Ген </a:t>
          </a:r>
          <a:r>
            <a:rPr lang="ru-RU" sz="4200" kern="1200" dirty="0" err="1">
              <a:solidFill>
                <a:schemeClr val="tx1"/>
              </a:solidFill>
            </a:rPr>
            <a:t>відповідає</a:t>
          </a:r>
          <a:r>
            <a:rPr lang="ru-RU" sz="4200" kern="1200" dirty="0">
              <a:solidFill>
                <a:schemeClr val="tx1"/>
              </a:solidFill>
            </a:rPr>
            <a:t>  за  </a:t>
          </a:r>
          <a:r>
            <a:rPr lang="ru-RU" sz="4200" kern="1200" dirty="0" err="1">
              <a:solidFill>
                <a:schemeClr val="tx1"/>
              </a:solidFill>
            </a:rPr>
            <a:t>утворення</a:t>
          </a:r>
          <a:r>
            <a:rPr lang="ru-RU" sz="4200" kern="1200" dirty="0">
              <a:solidFill>
                <a:schemeClr val="tx1"/>
              </a:solidFill>
            </a:rPr>
            <a:t>  </a:t>
          </a:r>
          <a:r>
            <a:rPr lang="ru-RU" sz="4200" kern="1200" dirty="0" err="1">
              <a:solidFill>
                <a:schemeClr val="tx1"/>
              </a:solidFill>
            </a:rPr>
            <a:t>однієї</a:t>
          </a:r>
          <a:r>
            <a:rPr lang="ru-RU" sz="4200" kern="1200" dirty="0">
              <a:solidFill>
                <a:schemeClr val="tx1"/>
              </a:solidFill>
            </a:rPr>
            <a:t>  </a:t>
          </a:r>
          <a:r>
            <a:rPr lang="ru-RU" sz="4200" kern="1200" dirty="0" err="1">
              <a:solidFill>
                <a:schemeClr val="tx1"/>
              </a:solidFill>
            </a:rPr>
            <a:t>або</a:t>
          </a:r>
          <a:r>
            <a:rPr lang="ru-RU" sz="4200" kern="1200" dirty="0">
              <a:solidFill>
                <a:schemeClr val="tx1"/>
              </a:solidFill>
            </a:rPr>
            <a:t>  </a:t>
          </a:r>
          <a:r>
            <a:rPr lang="ru-RU" sz="4200" kern="1200" dirty="0" err="1">
              <a:solidFill>
                <a:schemeClr val="tx1"/>
              </a:solidFill>
            </a:rPr>
            <a:t>кількох</a:t>
          </a:r>
          <a:r>
            <a:rPr lang="ru-RU" sz="4200" kern="1200" dirty="0">
              <a:solidFill>
                <a:schemeClr val="tx1"/>
              </a:solidFill>
            </a:rPr>
            <a:t>  </a:t>
          </a:r>
          <a:r>
            <a:rPr lang="ru-RU" sz="4200" kern="1200" dirty="0" err="1">
              <a:solidFill>
                <a:schemeClr val="tx1"/>
              </a:solidFill>
            </a:rPr>
            <a:t>ознак</a:t>
          </a:r>
          <a:r>
            <a:rPr lang="ru-RU" sz="4200" kern="1200" dirty="0">
              <a:solidFill>
                <a:schemeClr val="tx1"/>
              </a:solidFill>
            </a:rPr>
            <a:t> в  </a:t>
          </a:r>
          <a:r>
            <a:rPr lang="ru-RU" sz="4200" kern="1200" dirty="0" err="1">
              <a:solidFill>
                <a:schemeClr val="tx1"/>
              </a:solidFill>
            </a:rPr>
            <a:t>організмі</a:t>
          </a:r>
          <a:endParaRPr lang="ru-RU" sz="4200" kern="1200" dirty="0">
            <a:solidFill>
              <a:schemeClr val="tx1"/>
            </a:solidFill>
          </a:endParaRPr>
        </a:p>
      </dsp:txBody>
      <dsp:txXfrm>
        <a:off x="2478497" y="431401"/>
        <a:ext cx="8531216" cy="4709767"/>
      </dsp:txXfrm>
    </dsp:sp>
    <dsp:sp modelId="{1E2E5FAE-2395-4EB9-9E3A-B2175509C247}">
      <dsp:nvSpPr>
        <dsp:cNvPr id="0" name=""/>
        <dsp:cNvSpPr/>
      </dsp:nvSpPr>
      <dsp:spPr>
        <a:xfrm>
          <a:off x="64374" y="578493"/>
          <a:ext cx="4060240" cy="4508441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D7990-5CDE-4211-BE55-E2AAA8146FF6}">
      <dsp:nvSpPr>
        <dsp:cNvPr id="0" name=""/>
        <dsp:cNvSpPr/>
      </dsp:nvSpPr>
      <dsp:spPr>
        <a:xfrm>
          <a:off x="586235" y="289526"/>
          <a:ext cx="4472550" cy="2475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b="1" kern="1200">
              <a:solidFill>
                <a:schemeClr val="tx1"/>
              </a:solidFill>
            </a:rPr>
            <a:t>Локус </a:t>
          </a:r>
          <a:r>
            <a:rPr lang="uk-UA" sz="3600" kern="1200">
              <a:solidFill>
                <a:schemeClr val="tx1"/>
              </a:solidFill>
            </a:rPr>
            <a:t>– це </a:t>
          </a:r>
          <a:r>
            <a:rPr lang="ru-RU" sz="3600" kern="1200">
              <a:solidFill>
                <a:schemeClr val="tx1"/>
              </a:solidFill>
            </a:rPr>
            <a:t> місце  розташування  гена  на хромосомі</a:t>
          </a:r>
        </a:p>
      </dsp:txBody>
      <dsp:txXfrm>
        <a:off x="707090" y="410381"/>
        <a:ext cx="4230840" cy="22340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F56ED-6096-4376-8154-0477A536F42F}">
      <dsp:nvSpPr>
        <dsp:cNvPr id="0" name=""/>
        <dsp:cNvSpPr/>
      </dsp:nvSpPr>
      <dsp:spPr>
        <a:xfrm>
          <a:off x="3572" y="185811"/>
          <a:ext cx="5279395" cy="3180596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E8AC3-E3C4-4641-9DBC-E07E1730C128}">
      <dsp:nvSpPr>
        <dsp:cNvPr id="0" name=""/>
        <dsp:cNvSpPr/>
      </dsp:nvSpPr>
      <dsp:spPr>
        <a:xfrm>
          <a:off x="3572" y="3594862"/>
          <a:ext cx="5279395" cy="1958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solidFill>
                <a:srgbClr val="FF0000"/>
              </a:solidFill>
            </a:rPr>
            <a:t>Генотип</a:t>
          </a:r>
          <a:r>
            <a:rPr lang="ru-RU" sz="2500" b="1" kern="1200" dirty="0"/>
            <a:t> - </a:t>
          </a:r>
          <a:r>
            <a:rPr lang="ru-RU" sz="2500" b="1" kern="1200" dirty="0" err="1"/>
            <a:t>сукупність</a:t>
          </a:r>
          <a:r>
            <a:rPr lang="ru-RU" sz="2500" b="1" kern="1200" dirty="0"/>
            <a:t> </a:t>
          </a:r>
          <a:r>
            <a:rPr lang="ru-RU" sz="2500" b="1" kern="1200" dirty="0" err="1"/>
            <a:t>генів</a:t>
          </a:r>
          <a:r>
            <a:rPr lang="ru-RU" sz="2500" b="1" kern="1200" dirty="0"/>
            <a:t> </a:t>
          </a:r>
          <a:r>
            <a:rPr lang="ru-RU" sz="2500" b="1" kern="1200" dirty="0" err="1"/>
            <a:t>організму</a:t>
          </a:r>
          <a:r>
            <a:rPr lang="ru-RU" sz="2500" b="1" kern="1200" dirty="0"/>
            <a:t>, </a:t>
          </a:r>
          <a:r>
            <a:rPr lang="ru-RU" sz="2500" b="1" kern="1200" dirty="0" err="1"/>
            <a:t>які</a:t>
          </a:r>
          <a:r>
            <a:rPr lang="ru-RU" sz="2500" b="1" kern="1200" dirty="0"/>
            <a:t> ми </a:t>
          </a:r>
          <a:r>
            <a:rPr lang="ru-RU" sz="2500" b="1" kern="1200" dirty="0" err="1"/>
            <a:t>отримали</a:t>
          </a:r>
          <a:r>
            <a:rPr lang="ru-RU" sz="2500" b="1" kern="1200" dirty="0"/>
            <a:t> </a:t>
          </a:r>
          <a:r>
            <a:rPr lang="ru-RU" sz="2500" b="1" kern="1200" dirty="0" err="1"/>
            <a:t>від</a:t>
          </a:r>
          <a:r>
            <a:rPr lang="ru-RU" sz="2500" b="1" kern="1200" dirty="0"/>
            <a:t> </a:t>
          </a:r>
          <a:r>
            <a:rPr lang="ru-RU" sz="2500" b="1" kern="1200" dirty="0" err="1"/>
            <a:t>батьків</a:t>
          </a:r>
          <a:r>
            <a:rPr lang="ru-RU" sz="2500" b="1" kern="1200" dirty="0"/>
            <a:t> </a:t>
          </a:r>
        </a:p>
      </dsp:txBody>
      <dsp:txXfrm>
        <a:off x="3572" y="3594862"/>
        <a:ext cx="5279395" cy="1958655"/>
      </dsp:txXfrm>
    </dsp:sp>
    <dsp:sp modelId="{EBEDAFBD-98CF-4294-9828-1A5CF1CC26EB}">
      <dsp:nvSpPr>
        <dsp:cNvPr id="0" name=""/>
        <dsp:cNvSpPr/>
      </dsp:nvSpPr>
      <dsp:spPr>
        <a:xfrm>
          <a:off x="5811129" y="226188"/>
          <a:ext cx="5279395" cy="3019091"/>
        </a:xfrm>
        <a:prstGeom prst="round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CC9105-EBE0-4CCF-B0F5-7646DCCA3755}">
      <dsp:nvSpPr>
        <dsp:cNvPr id="0" name=""/>
        <dsp:cNvSpPr/>
      </dsp:nvSpPr>
      <dsp:spPr>
        <a:xfrm>
          <a:off x="5814702" y="3349218"/>
          <a:ext cx="5279395" cy="1958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solidFill>
                <a:srgbClr val="FF0000"/>
              </a:solidFill>
            </a:rPr>
            <a:t>Фенотип</a:t>
          </a:r>
          <a:r>
            <a:rPr lang="ru-RU" sz="2500" b="1" kern="1200" dirty="0"/>
            <a:t> - </a:t>
          </a:r>
          <a:r>
            <a:rPr lang="ru-RU" sz="2500" b="1" kern="1200" dirty="0" err="1"/>
            <a:t>сукупність</a:t>
          </a:r>
          <a:r>
            <a:rPr lang="ru-RU" sz="2500" b="1" kern="1200" dirty="0"/>
            <a:t>  </a:t>
          </a:r>
          <a:r>
            <a:rPr lang="ru-RU" sz="2500" b="1" kern="1200" dirty="0" err="1"/>
            <a:t>властивостей</a:t>
          </a:r>
          <a:r>
            <a:rPr lang="ru-RU" sz="2500" b="1" kern="1200" dirty="0"/>
            <a:t>  та  </a:t>
          </a:r>
          <a:r>
            <a:rPr lang="ru-RU" sz="2500" b="1" kern="1200" dirty="0" err="1"/>
            <a:t>ознак</a:t>
          </a:r>
          <a:r>
            <a:rPr lang="ru-RU" sz="2500" b="1" kern="1200" dirty="0"/>
            <a:t>  </a:t>
          </a:r>
          <a:r>
            <a:rPr lang="ru-RU" sz="2500" b="1" kern="1200" dirty="0" err="1"/>
            <a:t>організму</a:t>
          </a:r>
          <a:r>
            <a:rPr lang="ru-RU" sz="2500" b="1" kern="1200" dirty="0"/>
            <a:t>,  </a:t>
          </a:r>
          <a:r>
            <a:rPr lang="ru-RU" sz="2500" b="1" kern="1200" dirty="0" err="1"/>
            <a:t>що</a:t>
          </a:r>
          <a:r>
            <a:rPr lang="ru-RU" sz="2500" b="1" kern="1200" dirty="0"/>
            <a:t>  </a:t>
          </a:r>
          <a:r>
            <a:rPr lang="ru-RU" sz="2500" b="1" kern="1200" dirty="0" err="1"/>
            <a:t>сформувалися</a:t>
          </a:r>
          <a:r>
            <a:rPr lang="ru-RU" sz="2500" b="1" kern="1200" dirty="0"/>
            <a:t> в </a:t>
          </a:r>
          <a:r>
            <a:rPr lang="ru-RU" sz="2500" b="1" kern="1200" dirty="0" err="1"/>
            <a:t>результаті</a:t>
          </a:r>
          <a:r>
            <a:rPr lang="ru-RU" sz="2500" b="1" kern="1200" dirty="0"/>
            <a:t> </a:t>
          </a:r>
          <a:r>
            <a:rPr lang="ru-RU" sz="2500" b="1" kern="1200" dirty="0" err="1"/>
            <a:t>взаємодії</a:t>
          </a:r>
          <a:r>
            <a:rPr lang="ru-RU" sz="2500" b="1" kern="1200" dirty="0"/>
            <a:t> генотипу </a:t>
          </a:r>
          <a:r>
            <a:rPr lang="ru-RU" sz="2500" b="1" kern="1200" dirty="0" err="1"/>
            <a:t>із</a:t>
          </a:r>
          <a:r>
            <a:rPr lang="ru-RU" sz="2500" b="1" kern="1200" dirty="0"/>
            <a:t> </a:t>
          </a:r>
          <a:r>
            <a:rPr lang="ru-RU" sz="2500" b="1" kern="1200" dirty="0" err="1"/>
            <a:t>зовнішнім</a:t>
          </a:r>
          <a:r>
            <a:rPr lang="ru-RU" sz="2500" b="1" kern="1200" dirty="0"/>
            <a:t> </a:t>
          </a:r>
          <a:r>
            <a:rPr lang="ru-RU" sz="2500" b="1" kern="1200" dirty="0" err="1"/>
            <a:t>середовищем</a:t>
          </a:r>
          <a:endParaRPr lang="ru-RU" sz="2500" b="1" kern="1200" dirty="0"/>
        </a:p>
      </dsp:txBody>
      <dsp:txXfrm>
        <a:off x="5814702" y="3349218"/>
        <a:ext cx="5279395" cy="19586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F23A58-9035-4D7F-9CE2-9230E407FA82}">
      <dsp:nvSpPr>
        <dsp:cNvPr id="0" name=""/>
        <dsp:cNvSpPr/>
      </dsp:nvSpPr>
      <dsp:spPr>
        <a:xfrm>
          <a:off x="3935556" y="701219"/>
          <a:ext cx="54201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2011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192246" y="744076"/>
        <a:ext cx="28630" cy="5726"/>
      </dsp:txXfrm>
    </dsp:sp>
    <dsp:sp modelId="{29A9CB79-1174-45F1-A4B1-E708FD0553F5}">
      <dsp:nvSpPr>
        <dsp:cNvPr id="0" name=""/>
        <dsp:cNvSpPr/>
      </dsp:nvSpPr>
      <dsp:spPr>
        <a:xfrm>
          <a:off x="1447741" y="55"/>
          <a:ext cx="2489614" cy="14937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Гібридологічний</a:t>
          </a:r>
        </a:p>
      </dsp:txBody>
      <dsp:txXfrm>
        <a:off x="1447741" y="55"/>
        <a:ext cx="2489614" cy="1493768"/>
      </dsp:txXfrm>
    </dsp:sp>
    <dsp:sp modelId="{36B08390-2C83-42D6-B121-6AFCABB33ABE}">
      <dsp:nvSpPr>
        <dsp:cNvPr id="0" name=""/>
        <dsp:cNvSpPr/>
      </dsp:nvSpPr>
      <dsp:spPr>
        <a:xfrm>
          <a:off x="6997781" y="701219"/>
          <a:ext cx="54201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2011" y="45720"/>
              </a:lnTo>
            </a:path>
          </a:pathLst>
        </a:custGeom>
        <a:noFill/>
        <a:ln w="6350" cap="flat" cmpd="sng" algn="ctr">
          <a:solidFill>
            <a:schemeClr val="accent4">
              <a:hueOff val="4084606"/>
              <a:satOff val="-4797"/>
              <a:lumOff val="184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254472" y="744076"/>
        <a:ext cx="28630" cy="5726"/>
      </dsp:txXfrm>
    </dsp:sp>
    <dsp:sp modelId="{A3558BA3-7C26-4FB2-9C9C-7DE22987D64C}">
      <dsp:nvSpPr>
        <dsp:cNvPr id="0" name=""/>
        <dsp:cNvSpPr/>
      </dsp:nvSpPr>
      <dsp:spPr>
        <a:xfrm>
          <a:off x="4509967" y="55"/>
          <a:ext cx="2489614" cy="1493768"/>
        </a:xfrm>
        <a:prstGeom prst="rect">
          <a:avLst/>
        </a:prstGeom>
        <a:solidFill>
          <a:schemeClr val="accent4">
            <a:hueOff val="3403839"/>
            <a:satOff val="-3998"/>
            <a:lumOff val="15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Генеалогічний</a:t>
          </a:r>
        </a:p>
      </dsp:txBody>
      <dsp:txXfrm>
        <a:off x="4509967" y="55"/>
        <a:ext cx="2489614" cy="1493768"/>
      </dsp:txXfrm>
    </dsp:sp>
    <dsp:sp modelId="{CD9F3F97-8378-4AE7-BC5B-D2CEEE4D21CD}">
      <dsp:nvSpPr>
        <dsp:cNvPr id="0" name=""/>
        <dsp:cNvSpPr/>
      </dsp:nvSpPr>
      <dsp:spPr>
        <a:xfrm>
          <a:off x="2692548" y="1492023"/>
          <a:ext cx="6124451" cy="542011"/>
        </a:xfrm>
        <a:custGeom>
          <a:avLst/>
          <a:gdLst/>
          <a:ahLst/>
          <a:cxnLst/>
          <a:rect l="0" t="0" r="0" b="0"/>
          <a:pathLst>
            <a:path>
              <a:moveTo>
                <a:pt x="6124451" y="0"/>
              </a:moveTo>
              <a:lnTo>
                <a:pt x="6124451" y="288105"/>
              </a:lnTo>
              <a:lnTo>
                <a:pt x="0" y="288105"/>
              </a:lnTo>
              <a:lnTo>
                <a:pt x="0" y="542011"/>
              </a:lnTo>
            </a:path>
          </a:pathLst>
        </a:custGeom>
        <a:noFill/>
        <a:ln w="6350" cap="flat" cmpd="sng" algn="ctr">
          <a:solidFill>
            <a:schemeClr val="accent4">
              <a:hueOff val="8169213"/>
              <a:satOff val="-9594"/>
              <a:lumOff val="368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600995" y="1760166"/>
        <a:ext cx="307558" cy="5726"/>
      </dsp:txXfrm>
    </dsp:sp>
    <dsp:sp modelId="{1AD3A4E9-CB37-46AE-A9EF-08D68B54D573}">
      <dsp:nvSpPr>
        <dsp:cNvPr id="0" name=""/>
        <dsp:cNvSpPr/>
      </dsp:nvSpPr>
      <dsp:spPr>
        <a:xfrm>
          <a:off x="7572192" y="55"/>
          <a:ext cx="2489614" cy="1493768"/>
        </a:xfrm>
        <a:prstGeom prst="rect">
          <a:avLst/>
        </a:prstGeom>
        <a:solidFill>
          <a:schemeClr val="accent4">
            <a:hueOff val="6807678"/>
            <a:satOff val="-7995"/>
            <a:lumOff val="30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Популяційно-статистичний</a:t>
          </a:r>
        </a:p>
      </dsp:txBody>
      <dsp:txXfrm>
        <a:off x="7572192" y="55"/>
        <a:ext cx="2489614" cy="1493768"/>
      </dsp:txXfrm>
    </dsp:sp>
    <dsp:sp modelId="{AEABC5CB-D5CC-420C-99EE-57CAE74EDE79}">
      <dsp:nvSpPr>
        <dsp:cNvPr id="0" name=""/>
        <dsp:cNvSpPr/>
      </dsp:nvSpPr>
      <dsp:spPr>
        <a:xfrm>
          <a:off x="3935556" y="2767599"/>
          <a:ext cx="54201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2011" y="45720"/>
              </a:lnTo>
            </a:path>
          </a:pathLst>
        </a:custGeom>
        <a:noFill/>
        <a:ln w="6350" cap="flat" cmpd="sng" algn="ctr">
          <a:solidFill>
            <a:schemeClr val="accent4">
              <a:hueOff val="12253820"/>
              <a:satOff val="-14392"/>
              <a:lumOff val="553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192246" y="2810456"/>
        <a:ext cx="28630" cy="5726"/>
      </dsp:txXfrm>
    </dsp:sp>
    <dsp:sp modelId="{7824A81B-BF52-4013-AB51-BC68851DE4C5}">
      <dsp:nvSpPr>
        <dsp:cNvPr id="0" name=""/>
        <dsp:cNvSpPr/>
      </dsp:nvSpPr>
      <dsp:spPr>
        <a:xfrm>
          <a:off x="1447741" y="2066435"/>
          <a:ext cx="2489614" cy="1493768"/>
        </a:xfrm>
        <a:prstGeom prst="rect">
          <a:avLst/>
        </a:prstGeom>
        <a:solidFill>
          <a:schemeClr val="accent4">
            <a:hueOff val="10211516"/>
            <a:satOff val="-11993"/>
            <a:lumOff val="4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Цитогенетичний</a:t>
          </a:r>
        </a:p>
      </dsp:txBody>
      <dsp:txXfrm>
        <a:off x="1447741" y="2066435"/>
        <a:ext cx="2489614" cy="1493768"/>
      </dsp:txXfrm>
    </dsp:sp>
    <dsp:sp modelId="{D8C8CC5D-98DB-427C-BD27-3630E207CAE9}">
      <dsp:nvSpPr>
        <dsp:cNvPr id="0" name=""/>
        <dsp:cNvSpPr/>
      </dsp:nvSpPr>
      <dsp:spPr>
        <a:xfrm>
          <a:off x="6997781" y="2767599"/>
          <a:ext cx="54201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2011" y="45720"/>
              </a:lnTo>
            </a:path>
          </a:pathLst>
        </a:custGeom>
        <a:noFill/>
        <a:ln w="6350" cap="flat" cmpd="sng" algn="ctr">
          <a:solidFill>
            <a:schemeClr val="accent4">
              <a:hueOff val="16338426"/>
              <a:satOff val="-19189"/>
              <a:lumOff val="737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254472" y="2810456"/>
        <a:ext cx="28630" cy="5726"/>
      </dsp:txXfrm>
    </dsp:sp>
    <dsp:sp modelId="{B496B584-28CA-44AE-A357-A585FB6DE163}">
      <dsp:nvSpPr>
        <dsp:cNvPr id="0" name=""/>
        <dsp:cNvSpPr/>
      </dsp:nvSpPr>
      <dsp:spPr>
        <a:xfrm>
          <a:off x="4509967" y="2066435"/>
          <a:ext cx="2489614" cy="1493768"/>
        </a:xfrm>
        <a:prstGeom prst="rect">
          <a:avLst/>
        </a:prstGeom>
        <a:solidFill>
          <a:schemeClr val="accent4">
            <a:hueOff val="13615356"/>
            <a:satOff val="-15991"/>
            <a:lumOff val="61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Біохімічний </a:t>
          </a:r>
        </a:p>
      </dsp:txBody>
      <dsp:txXfrm>
        <a:off x="4509967" y="2066435"/>
        <a:ext cx="2489614" cy="1493768"/>
      </dsp:txXfrm>
    </dsp:sp>
    <dsp:sp modelId="{75B3169D-68C2-4580-803C-EA769BB13521}">
      <dsp:nvSpPr>
        <dsp:cNvPr id="0" name=""/>
        <dsp:cNvSpPr/>
      </dsp:nvSpPr>
      <dsp:spPr>
        <a:xfrm>
          <a:off x="2692548" y="3558403"/>
          <a:ext cx="6124451" cy="542011"/>
        </a:xfrm>
        <a:custGeom>
          <a:avLst/>
          <a:gdLst/>
          <a:ahLst/>
          <a:cxnLst/>
          <a:rect l="0" t="0" r="0" b="0"/>
          <a:pathLst>
            <a:path>
              <a:moveTo>
                <a:pt x="6124451" y="0"/>
              </a:moveTo>
              <a:lnTo>
                <a:pt x="6124451" y="288105"/>
              </a:lnTo>
              <a:lnTo>
                <a:pt x="0" y="288105"/>
              </a:lnTo>
              <a:lnTo>
                <a:pt x="0" y="542011"/>
              </a:lnTo>
            </a:path>
          </a:pathLst>
        </a:custGeom>
        <a:noFill/>
        <a:ln w="6350" cap="flat" cmpd="sng" algn="ctr">
          <a:solidFill>
            <a:schemeClr val="accent4">
              <a:hueOff val="20423033"/>
              <a:satOff val="-23986"/>
              <a:lumOff val="921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600995" y="3826546"/>
        <a:ext cx="307558" cy="5726"/>
      </dsp:txXfrm>
    </dsp:sp>
    <dsp:sp modelId="{5130DD0C-E0CE-42AE-9205-7D7502E1AA7F}">
      <dsp:nvSpPr>
        <dsp:cNvPr id="0" name=""/>
        <dsp:cNvSpPr/>
      </dsp:nvSpPr>
      <dsp:spPr>
        <a:xfrm>
          <a:off x="7572192" y="2066435"/>
          <a:ext cx="2489614" cy="1493768"/>
        </a:xfrm>
        <a:prstGeom prst="rect">
          <a:avLst/>
        </a:prstGeom>
        <a:solidFill>
          <a:schemeClr val="accent4">
            <a:hueOff val="17019194"/>
            <a:satOff val="-19988"/>
            <a:lumOff val="76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Близнюків</a:t>
          </a:r>
        </a:p>
      </dsp:txBody>
      <dsp:txXfrm>
        <a:off x="7572192" y="2066435"/>
        <a:ext cx="2489614" cy="1493768"/>
      </dsp:txXfrm>
    </dsp:sp>
    <dsp:sp modelId="{0A50B4E0-4F65-4C91-AE15-01FA2AA318A3}">
      <dsp:nvSpPr>
        <dsp:cNvPr id="0" name=""/>
        <dsp:cNvSpPr/>
      </dsp:nvSpPr>
      <dsp:spPr>
        <a:xfrm>
          <a:off x="1447741" y="4132815"/>
          <a:ext cx="2489614" cy="1493768"/>
        </a:xfrm>
        <a:prstGeom prst="rect">
          <a:avLst/>
        </a:prstGeom>
        <a:solidFill>
          <a:schemeClr val="accent4">
            <a:hueOff val="20423033"/>
            <a:satOff val="-23986"/>
            <a:lumOff val="9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Дерматогліфіки</a:t>
          </a:r>
        </a:p>
      </dsp:txBody>
      <dsp:txXfrm>
        <a:off x="1447741" y="4132815"/>
        <a:ext cx="2489614" cy="14937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DBEBE-5DA8-4885-AAC5-2D72A3F868AD}">
      <dsp:nvSpPr>
        <dsp:cNvPr id="0" name=""/>
        <dsp:cNvSpPr/>
      </dsp:nvSpPr>
      <dsp:spPr>
        <a:xfrm>
          <a:off x="0" y="75346"/>
          <a:ext cx="5705475" cy="2358720"/>
        </a:xfrm>
        <a:prstGeom prst="roundRect">
          <a:avLst/>
        </a:prstGeom>
        <a:solidFill>
          <a:srgbClr val="666E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 err="1">
              <a:solidFill>
                <a:schemeClr val="tx1"/>
              </a:solidFill>
            </a:rPr>
            <a:t>Вивчення</a:t>
          </a:r>
          <a:r>
            <a:rPr lang="ru-RU" sz="2800" kern="1200" dirty="0">
              <a:solidFill>
                <a:schemeClr val="tx1"/>
              </a:solidFill>
            </a:rPr>
            <a:t> типу </a:t>
          </a:r>
          <a:r>
            <a:rPr lang="ru-RU" sz="2800" kern="1200" dirty="0" err="1">
              <a:solidFill>
                <a:schemeClr val="tx1"/>
              </a:solidFill>
            </a:rPr>
            <a:t>успадкування</a:t>
          </a:r>
          <a:r>
            <a:rPr lang="ru-RU" sz="2800" kern="1200" dirty="0">
              <a:solidFill>
                <a:schemeClr val="tx1"/>
              </a:solidFill>
            </a:rPr>
            <a:t> (</a:t>
          </a:r>
          <a:r>
            <a:rPr lang="ru-RU" sz="2800" kern="1200" dirty="0" err="1">
              <a:solidFill>
                <a:schemeClr val="tx1"/>
              </a:solidFill>
            </a:rPr>
            <a:t>альтернативних</a:t>
          </a:r>
          <a:r>
            <a:rPr lang="ru-RU" sz="2800" kern="1200" dirty="0">
              <a:solidFill>
                <a:schemeClr val="tx1"/>
              </a:solidFill>
            </a:rPr>
            <a:t> </a:t>
          </a:r>
          <a:r>
            <a:rPr lang="ru-RU" sz="2800" kern="1200" dirty="0" err="1">
              <a:solidFill>
                <a:schemeClr val="tx1"/>
              </a:solidFill>
            </a:rPr>
            <a:t>ознак</a:t>
          </a:r>
          <a:r>
            <a:rPr lang="ru-RU" sz="2800" kern="1200" dirty="0">
              <a:solidFill>
                <a:schemeClr val="tx1"/>
              </a:solidFill>
            </a:rPr>
            <a:t>), </a:t>
          </a:r>
          <a:r>
            <a:rPr lang="ru-RU" sz="2800" kern="1200" dirty="0" err="1">
              <a:solidFill>
                <a:schemeClr val="tx1"/>
              </a:solidFill>
            </a:rPr>
            <a:t>частоти</a:t>
          </a:r>
          <a:r>
            <a:rPr lang="ru-RU" sz="2800" kern="1200" dirty="0">
              <a:solidFill>
                <a:schemeClr val="tx1"/>
              </a:solidFill>
            </a:rPr>
            <a:t> та </a:t>
          </a:r>
          <a:r>
            <a:rPr lang="ru-RU" sz="2800" kern="1200" dirty="0" err="1">
              <a:solidFill>
                <a:schemeClr val="tx1"/>
              </a:solidFill>
            </a:rPr>
            <a:t>інтенсивності</a:t>
          </a:r>
          <a:r>
            <a:rPr lang="ru-RU" sz="2800" kern="1200" dirty="0">
              <a:solidFill>
                <a:schemeClr val="tx1"/>
              </a:solidFill>
            </a:rPr>
            <a:t> </a:t>
          </a:r>
          <a:r>
            <a:rPr lang="ru-RU" sz="2800" kern="1200" dirty="0" err="1">
              <a:solidFill>
                <a:schemeClr val="tx1"/>
              </a:solidFill>
            </a:rPr>
            <a:t>ознак</a:t>
          </a:r>
          <a:r>
            <a:rPr lang="ru-RU" sz="2800" kern="1200" dirty="0">
              <a:solidFill>
                <a:schemeClr val="tx1"/>
              </a:solidFill>
            </a:rPr>
            <a:t> за </a:t>
          </a:r>
          <a:r>
            <a:rPr lang="ru-RU" sz="2800" kern="1200" dirty="0" err="1">
              <a:solidFill>
                <a:schemeClr val="tx1"/>
              </a:solidFill>
            </a:rPr>
            <a:t>допомогою</a:t>
          </a:r>
          <a:r>
            <a:rPr lang="ru-RU" sz="2800" kern="1200" dirty="0">
              <a:solidFill>
                <a:schemeClr val="tx1"/>
              </a:solidFill>
            </a:rPr>
            <a:t> </a:t>
          </a:r>
          <a:r>
            <a:rPr lang="ru-RU" sz="2800" kern="1200" dirty="0" err="1">
              <a:solidFill>
                <a:schemeClr val="tx1"/>
              </a:solidFill>
            </a:rPr>
            <a:t>генеалогічних</a:t>
          </a:r>
          <a:r>
            <a:rPr lang="ru-RU" sz="2800" kern="1200" dirty="0">
              <a:solidFill>
                <a:schemeClr val="tx1"/>
              </a:solidFill>
            </a:rPr>
            <a:t> дерев.</a:t>
          </a:r>
        </a:p>
      </dsp:txBody>
      <dsp:txXfrm>
        <a:off x="115143" y="190489"/>
        <a:ext cx="5475189" cy="2128434"/>
      </dsp:txXfrm>
    </dsp:sp>
    <dsp:sp modelId="{5621257D-2C33-4F1B-BB95-88D1C941C469}">
      <dsp:nvSpPr>
        <dsp:cNvPr id="0" name=""/>
        <dsp:cNvSpPr/>
      </dsp:nvSpPr>
      <dsp:spPr>
        <a:xfrm>
          <a:off x="0" y="2514706"/>
          <a:ext cx="5705475" cy="2358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 err="1">
              <a:solidFill>
                <a:schemeClr val="tx1"/>
              </a:solidFill>
            </a:rPr>
            <a:t>Визначення</a:t>
          </a:r>
          <a:r>
            <a:rPr lang="ru-RU" sz="2800" kern="1200" dirty="0">
              <a:solidFill>
                <a:schemeClr val="tx1"/>
              </a:solidFill>
            </a:rPr>
            <a:t> </a:t>
          </a:r>
          <a:r>
            <a:rPr lang="ru-RU" sz="2800" kern="1200" dirty="0" err="1">
              <a:solidFill>
                <a:schemeClr val="tx1"/>
              </a:solidFill>
            </a:rPr>
            <a:t>ступеня</a:t>
          </a:r>
          <a:r>
            <a:rPr lang="ru-RU" sz="2800" kern="1200" dirty="0">
              <a:solidFill>
                <a:schemeClr val="tx1"/>
              </a:solidFill>
            </a:rPr>
            <a:t> </a:t>
          </a:r>
          <a:r>
            <a:rPr lang="ru-RU" sz="2800" kern="1200" dirty="0" err="1">
              <a:solidFill>
                <a:schemeClr val="tx1"/>
              </a:solidFill>
            </a:rPr>
            <a:t>ризику</a:t>
          </a:r>
          <a:r>
            <a:rPr lang="ru-RU" sz="2800" kern="1200" dirty="0">
              <a:solidFill>
                <a:schemeClr val="tx1"/>
              </a:solidFill>
            </a:rPr>
            <a:t> </a:t>
          </a:r>
          <a:r>
            <a:rPr lang="ru-RU" sz="2800" kern="1200" dirty="0" err="1">
              <a:solidFill>
                <a:schemeClr val="tx1"/>
              </a:solidFill>
            </a:rPr>
            <a:t>появи</a:t>
          </a:r>
          <a:r>
            <a:rPr lang="ru-RU" sz="2800" kern="1200" dirty="0">
              <a:solidFill>
                <a:schemeClr val="tx1"/>
              </a:solidFill>
            </a:rPr>
            <a:t> </a:t>
          </a:r>
          <a:r>
            <a:rPr lang="ru-RU" sz="2800" kern="1200" dirty="0" err="1">
              <a:solidFill>
                <a:schemeClr val="tx1"/>
              </a:solidFill>
            </a:rPr>
            <a:t>спадкових</a:t>
          </a:r>
          <a:r>
            <a:rPr lang="ru-RU" sz="2800" kern="1200" dirty="0">
              <a:solidFill>
                <a:schemeClr val="tx1"/>
              </a:solidFill>
            </a:rPr>
            <a:t> </a:t>
          </a:r>
          <a:r>
            <a:rPr lang="ru-RU" sz="2800" kern="1200" dirty="0" err="1">
              <a:solidFill>
                <a:schemeClr val="tx1"/>
              </a:solidFill>
            </a:rPr>
            <a:t>порушень</a:t>
          </a:r>
          <a:r>
            <a:rPr lang="ru-RU" sz="2800" kern="1200" dirty="0">
              <a:solidFill>
                <a:schemeClr val="tx1"/>
              </a:solidFill>
            </a:rPr>
            <a:t> у </a:t>
          </a:r>
          <a:r>
            <a:rPr lang="ru-RU" sz="2800" kern="1200" dirty="0" err="1">
              <a:solidFill>
                <a:schemeClr val="tx1"/>
              </a:solidFill>
            </a:rPr>
            <a:t>нащадків</a:t>
          </a:r>
          <a:r>
            <a:rPr lang="ru-RU" sz="2800" kern="1200" dirty="0">
              <a:solidFill>
                <a:schemeClr val="tx1"/>
              </a:solidFill>
            </a:rPr>
            <a:t>.</a:t>
          </a:r>
        </a:p>
      </dsp:txBody>
      <dsp:txXfrm>
        <a:off x="115143" y="2629849"/>
        <a:ext cx="5475189" cy="2128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BABDF-E217-4F65-9433-75984FF0500E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194A5-34F4-48B9-98D1-B7BBDA892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25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194A5-34F4-48B9-98D1-B7BBDA892E6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88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b99ed599a8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b99ed599a8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b99ed599a8_2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b99ed599a8_2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0798-588F-43E3-88F2-ACA5420B24BF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F2B5AFFE-34B3-453F-9742-ED98DD499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482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0798-588F-43E3-88F2-ACA5420B24BF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AFFE-34B3-453F-9742-ED98DD499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11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0798-588F-43E3-88F2-ACA5420B24BF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AFFE-34B3-453F-9742-ED98DD499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63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0798-588F-43E3-88F2-ACA5420B24BF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AFFE-34B3-453F-9742-ED98DD499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939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4050798-588F-43E3-88F2-ACA5420B24BF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2B5AFFE-34B3-453F-9742-ED98DD499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66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0798-588F-43E3-88F2-ACA5420B24BF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AFFE-34B3-453F-9742-ED98DD499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289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0798-588F-43E3-88F2-ACA5420B24BF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AFFE-34B3-453F-9742-ED98DD499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44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0798-588F-43E3-88F2-ACA5420B24BF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AFFE-34B3-453F-9742-ED98DD499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938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0798-588F-43E3-88F2-ACA5420B24BF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AFFE-34B3-453F-9742-ED98DD499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45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0798-588F-43E3-88F2-ACA5420B24BF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AFFE-34B3-453F-9742-ED98DD499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484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0798-588F-43E3-88F2-ACA5420B24BF}" type="datetimeFigureOut">
              <a:rPr lang="ru-RU" smtClean="0"/>
              <a:t>27.01.2022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AFFE-34B3-453F-9742-ED98DD499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230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4050798-588F-43E3-88F2-ACA5420B24BF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F2B5AFFE-34B3-453F-9742-ED98DD499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48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8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8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49.jpeg"/><Relationship Id="rId7" Type="http://schemas.openxmlformats.org/officeDocument/2006/relationships/diagramColors" Target="../diagrams/colors13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52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DD9C34-6D5C-4516-8DB5-7F96E23CD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/>
          <a:stretch/>
        </p:blipFill>
        <p:spPr>
          <a:xfrm>
            <a:off x="7277878" y="3642122"/>
            <a:ext cx="4096138" cy="2898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19D4E-B4E1-490D-8DB9-82F80B3D1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1722" y="1133643"/>
            <a:ext cx="9750490" cy="3035808"/>
          </a:xfrm>
        </p:spPr>
        <p:txBody>
          <a:bodyPr/>
          <a:lstStyle/>
          <a:p>
            <a:pPr algn="ctr"/>
            <a:r>
              <a:rPr lang="uk-UA" sz="4000" dirty="0"/>
              <a:t>Генетика – наука  про закономірності спадковості  та мінливості організмів.</a:t>
            </a:r>
            <a:br>
              <a:rPr lang="uk-UA" sz="4000" dirty="0"/>
            </a:br>
            <a:r>
              <a:rPr lang="uk-UA" sz="4000" dirty="0"/>
              <a:t>Методи генетичних досліджень.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34353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01E06-36AC-4D7F-9256-1084958BF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3625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Предмет вивчення генетики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241F1E6-A3F1-489C-B05A-594D946EF1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360172"/>
              </p:ext>
            </p:extLst>
          </p:nvPr>
        </p:nvGraphicFramePr>
        <p:xfrm>
          <a:off x="1069975" y="1399592"/>
          <a:ext cx="10807894" cy="47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Результат пошуку зображень за запитом &quot;семья рыжих&quot;">
            <a:extLst>
              <a:ext uri="{FF2B5EF4-FFF2-40B4-BE49-F238E27FC236}">
                <a16:creationId xmlns:a16="http://schemas.microsoft.com/office/drawing/2014/main" id="{B7E62EE2-EBB2-4837-93FA-2A0E9EC5E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65764">
            <a:off x="3299724" y="1110073"/>
            <a:ext cx="3241332" cy="2749562"/>
          </a:xfrm>
          <a:prstGeom prst="rect">
            <a:avLst/>
          </a:prstGeom>
          <a:noFill/>
        </p:spPr>
      </p:pic>
      <p:pic>
        <p:nvPicPr>
          <p:cNvPr id="8" name="Picture 2" descr="Результат пошуку зображень за запитом &quot;сімя&quot;">
            <a:extLst>
              <a:ext uri="{FF2B5EF4-FFF2-40B4-BE49-F238E27FC236}">
                <a16:creationId xmlns:a16="http://schemas.microsoft.com/office/drawing/2014/main" id="{ECB8C0BD-7D98-41AE-8321-F98489A41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18509">
            <a:off x="8981534" y="1842779"/>
            <a:ext cx="2975079" cy="1778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6041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Ученый рассказал о возможном применении «генетических ножниц» в России | ИА  Красная Весна">
            <a:extLst>
              <a:ext uri="{FF2B5EF4-FFF2-40B4-BE49-F238E27FC236}">
                <a16:creationId xmlns:a16="http://schemas.microsoft.com/office/drawing/2014/main" id="{FC09E902-62AA-4F98-9596-13525E52E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9" y="328328"/>
            <a:ext cx="2006928" cy="166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57AEB-98BB-4259-A6BC-0B9F50E1A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23936"/>
            <a:ext cx="10058400" cy="67180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Галузі генетики</a:t>
            </a:r>
            <a:endParaRPr lang="ru-RU" dirty="0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13DAF2EE-1456-4C7F-ACB1-3DE7AF4357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6817199"/>
              </p:ext>
            </p:extLst>
          </p:nvPr>
        </p:nvGraphicFramePr>
        <p:xfrm>
          <a:off x="1069848" y="2188027"/>
          <a:ext cx="10058400" cy="4446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C26CF7-7030-40E8-AC78-EB220F38EEBD}"/>
              </a:ext>
            </a:extLst>
          </p:cNvPr>
          <p:cNvSpPr/>
          <p:nvPr/>
        </p:nvSpPr>
        <p:spPr>
          <a:xfrm>
            <a:off x="2668555" y="1119673"/>
            <a:ext cx="8556172" cy="6718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dirty="0"/>
              <a:t>за досліджуваними об'єктами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57384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682A6-AD19-42C2-A85A-671F0ADA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58061"/>
            <a:ext cx="10058400" cy="625711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Галузі генетики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9F6E38F-22CD-4308-B6C7-1D814CC02F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4540133"/>
              </p:ext>
            </p:extLst>
          </p:nvPr>
        </p:nvGraphicFramePr>
        <p:xfrm>
          <a:off x="606489" y="1091682"/>
          <a:ext cx="10963469" cy="5467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F26F81-7D70-4DA3-A2E4-21301EC74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752" y="3498980"/>
            <a:ext cx="4575964" cy="30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Генна інженерія - презентація з біології">
            <a:extLst>
              <a:ext uri="{FF2B5EF4-FFF2-40B4-BE49-F238E27FC236}">
                <a16:creationId xmlns:a16="http://schemas.microsoft.com/office/drawing/2014/main" id="{5BD0740F-D21A-4D45-B3F6-49F5742B7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0"/>
          <a:stretch/>
        </p:blipFill>
        <p:spPr bwMode="auto">
          <a:xfrm>
            <a:off x="6552285" y="3601617"/>
            <a:ext cx="4859053" cy="2957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97549BC-FECE-46B3-B245-790C2B4A9412}"/>
              </a:ext>
            </a:extLst>
          </p:cNvPr>
          <p:cNvCxnSpPr/>
          <p:nvPr/>
        </p:nvCxnSpPr>
        <p:spPr>
          <a:xfrm flipH="1">
            <a:off x="3396343" y="867747"/>
            <a:ext cx="737118" cy="4292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30267AB-22A5-46FF-894A-D3A8E06AC833}"/>
              </a:ext>
            </a:extLst>
          </p:cNvPr>
          <p:cNvCxnSpPr>
            <a:cxnSpLocks/>
          </p:cNvCxnSpPr>
          <p:nvPr/>
        </p:nvCxnSpPr>
        <p:spPr>
          <a:xfrm>
            <a:off x="7763071" y="867747"/>
            <a:ext cx="590939" cy="4416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34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0DBE8-8422-47BA-888B-4ACA76B18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84304"/>
            <a:ext cx="10058400" cy="68608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dirty="0"/>
              <a:t>Завдання сучасної генетики</a:t>
            </a:r>
            <a:endParaRPr lang="ru-RU" sz="44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72505C9-8611-4968-AEFB-2F33B1F6F1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0084961"/>
              </p:ext>
            </p:extLst>
          </p:nvPr>
        </p:nvGraphicFramePr>
        <p:xfrm>
          <a:off x="625151" y="1101012"/>
          <a:ext cx="10888825" cy="5472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Ученый рассказал о возможном применении «генетических ножниц» в России | ИА  Красная Весна">
            <a:extLst>
              <a:ext uri="{FF2B5EF4-FFF2-40B4-BE49-F238E27FC236}">
                <a16:creationId xmlns:a16="http://schemas.microsoft.com/office/drawing/2014/main" id="{91E6D10B-72BD-4A15-80D5-174944E98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2" y="181341"/>
            <a:ext cx="2151248" cy="139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302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EB164-50D6-4AB0-97EB-0C614C326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49290"/>
            <a:ext cx="10058400" cy="914400"/>
          </a:xfrm>
        </p:spPr>
        <p:txBody>
          <a:bodyPr>
            <a:normAutofit/>
          </a:bodyPr>
          <a:lstStyle/>
          <a:p>
            <a:r>
              <a:rPr lang="uk-UA" dirty="0"/>
              <a:t>Головні поняття генетики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576FE5B-D4C8-467D-B36F-42DE0050F5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7368252"/>
              </p:ext>
            </p:extLst>
          </p:nvPr>
        </p:nvGraphicFramePr>
        <p:xfrm>
          <a:off x="615821" y="1063690"/>
          <a:ext cx="11159412" cy="5645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4800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3FB66-AF75-4D77-AEB1-5B57CD52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60" y="211140"/>
            <a:ext cx="10058400" cy="833889"/>
          </a:xfrm>
        </p:spPr>
        <p:txBody>
          <a:bodyPr/>
          <a:lstStyle/>
          <a:p>
            <a:r>
              <a:rPr lang="uk-UA" dirty="0"/>
              <a:t>Головні поняття генетики</a:t>
            </a:r>
            <a:endParaRPr lang="ru-RU" dirty="0"/>
          </a:p>
        </p:txBody>
      </p:sp>
      <p:pic>
        <p:nvPicPr>
          <p:cNvPr id="14344" name="Picture 8" descr="алелі, локус, хромосома">
            <a:extLst>
              <a:ext uri="{FF2B5EF4-FFF2-40B4-BE49-F238E27FC236}">
                <a16:creationId xmlns:a16="http://schemas.microsoft.com/office/drawing/2014/main" id="{4034C0FD-2351-4415-AFED-BD42F5D597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7"/>
          <a:stretch/>
        </p:blipFill>
        <p:spPr bwMode="auto">
          <a:xfrm>
            <a:off x="4516016" y="1384851"/>
            <a:ext cx="7491931" cy="4792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B9DC4E5E-8611-4920-A08E-0901DE8CA0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6444626"/>
              </p:ext>
            </p:extLst>
          </p:nvPr>
        </p:nvGraphicFramePr>
        <p:xfrm>
          <a:off x="-374811" y="2603241"/>
          <a:ext cx="5645021" cy="3054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4" descr="Ученый рассказал о возможном применении «генетических ножниц» в России | ИА  Красная Весна">
            <a:extLst>
              <a:ext uri="{FF2B5EF4-FFF2-40B4-BE49-F238E27FC236}">
                <a16:creationId xmlns:a16="http://schemas.microsoft.com/office/drawing/2014/main" id="{6D7719F7-0EC9-4686-A0E3-53F267946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14" y="1057283"/>
            <a:ext cx="2391178" cy="154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554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2"/>
          <p:cNvSpPr txBox="1">
            <a:spLocks noGrp="1"/>
          </p:cNvSpPr>
          <p:nvPr>
            <p:ph type="title"/>
          </p:nvPr>
        </p:nvSpPr>
        <p:spPr>
          <a:xfrm>
            <a:off x="906888" y="793102"/>
            <a:ext cx="10515600" cy="20144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0000"/>
              </a:buClr>
              <a:buSzPts val="2700"/>
            </a:pPr>
            <a:r>
              <a:rPr lang="uk" sz="2000" b="1" dirty="0">
                <a:solidFill>
                  <a:srgbClr val="A61C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Алелі (алельні гени) </a:t>
            </a:r>
            <a:r>
              <a:rPr lang="uk" sz="2000" dirty="0">
                <a:latin typeface="Comic Sans MS"/>
                <a:ea typeface="Comic Sans MS"/>
                <a:cs typeface="Comic Sans MS"/>
                <a:sym typeface="Comic Sans MS"/>
              </a:rPr>
              <a:t>– це різні варіанти одного і того ж гена, що містяться в </a:t>
            </a:r>
            <a:r>
              <a:rPr lang="uk" sz="2000" dirty="0">
                <a:solidFill>
                  <a:srgbClr val="3C78D8"/>
                </a:solidFill>
                <a:latin typeface="Comic Sans MS"/>
                <a:ea typeface="Comic Sans MS"/>
                <a:cs typeface="Comic Sans MS"/>
                <a:sym typeface="Comic Sans MS"/>
              </a:rPr>
              <a:t>однакових локусах</a:t>
            </a:r>
            <a:r>
              <a:rPr lang="uk" sz="200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uk" sz="2000" dirty="0">
                <a:latin typeface="Comic Sans MS"/>
                <a:ea typeface="Comic Sans MS"/>
                <a:cs typeface="Comic Sans MS"/>
                <a:sym typeface="Comic Sans MS"/>
              </a:rPr>
              <a:t>гомологічних хромосом і визначають альтернативні </a:t>
            </a:r>
            <a:r>
              <a:rPr lang="uk" sz="2000" dirty="0">
                <a:solidFill>
                  <a:srgbClr val="3C78D8"/>
                </a:solidFill>
                <a:latin typeface="Comic Sans MS"/>
                <a:ea typeface="Comic Sans MS"/>
                <a:cs typeface="Comic Sans MS"/>
                <a:sym typeface="Comic Sans MS"/>
              </a:rPr>
              <a:t>прояви однієї ознаки</a:t>
            </a:r>
            <a:endParaRPr sz="20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31" name="Google Shape;33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033" y="2230016"/>
            <a:ext cx="5381288" cy="4434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4688" y="2230016"/>
            <a:ext cx="5536280" cy="4181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4E6F879-E813-4255-B901-733201AF3DE8}"/>
              </a:ext>
            </a:extLst>
          </p:cNvPr>
          <p:cNvSpPr txBox="1">
            <a:spLocks/>
          </p:cNvSpPr>
          <p:nvPr/>
        </p:nvSpPr>
        <p:spPr>
          <a:xfrm>
            <a:off x="1039760" y="193267"/>
            <a:ext cx="10419121" cy="775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/>
              <a:t>Головні поняття генетики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4"/>
          <p:cNvSpPr txBox="1">
            <a:spLocks noGrp="1"/>
          </p:cNvSpPr>
          <p:nvPr>
            <p:ph type="title"/>
          </p:nvPr>
        </p:nvSpPr>
        <p:spPr>
          <a:xfrm>
            <a:off x="953817" y="867747"/>
            <a:ext cx="10515600" cy="1169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FF0000"/>
              </a:buClr>
              <a:buSzPts val="3300"/>
            </a:pPr>
            <a:r>
              <a:rPr lang="uk" sz="4000" b="1" dirty="0">
                <a:solidFill>
                  <a:srgbClr val="A61C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Гомозиготи та гетерозиготи</a:t>
            </a:r>
            <a:endParaRPr sz="4000" b="1" dirty="0">
              <a:solidFill>
                <a:srgbClr val="A61C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6" name="Google Shape;34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0666" y="2484520"/>
            <a:ext cx="4585233" cy="393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734" y="2484520"/>
            <a:ext cx="3633532" cy="328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4"/>
          <p:cNvPicPr preferRelativeResize="0"/>
          <p:nvPr/>
        </p:nvPicPr>
        <p:blipFill rotWithShape="1">
          <a:blip r:embed="rId5">
            <a:alphaModFix/>
          </a:blip>
          <a:srcRect b="8172"/>
          <a:stretch/>
        </p:blipFill>
        <p:spPr>
          <a:xfrm>
            <a:off x="8485899" y="2484520"/>
            <a:ext cx="3550665" cy="32899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6D09EEF-606B-4741-97D6-F78DE2742317}"/>
              </a:ext>
            </a:extLst>
          </p:cNvPr>
          <p:cNvSpPr txBox="1">
            <a:spLocks/>
          </p:cNvSpPr>
          <p:nvPr/>
        </p:nvSpPr>
        <p:spPr>
          <a:xfrm>
            <a:off x="1039760" y="193267"/>
            <a:ext cx="10419121" cy="775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/>
              <a:t>Головні поняття генетики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1391859-1F98-4943-9F89-3D091A3C4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EB6750CE-B43C-42C1-AF61-E3100FD34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5409214"/>
              </p:ext>
            </p:extLst>
          </p:nvPr>
        </p:nvGraphicFramePr>
        <p:xfrm>
          <a:off x="597159" y="933062"/>
          <a:ext cx="11094098" cy="573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AEBA3F3-E36C-4538-8006-5890CA8CD8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5289" y="185609"/>
            <a:ext cx="10058400" cy="840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/>
              <a:t>Головні поняття генетики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888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A3CD4-EE74-4F3F-A0FD-BEF9CAACD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469" y="233265"/>
            <a:ext cx="10058400" cy="64336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Символіка генетики</a:t>
            </a:r>
            <a:endParaRPr lang="ru-RU" dirty="0"/>
          </a:p>
        </p:txBody>
      </p:sp>
      <p:pic>
        <p:nvPicPr>
          <p:cNvPr id="11" name="Google Shape;371;p57">
            <a:extLst>
              <a:ext uri="{FF2B5EF4-FFF2-40B4-BE49-F238E27FC236}">
                <a16:creationId xmlns:a16="http://schemas.microsoft.com/office/drawing/2014/main" id="{E2CBC2C2-6BB0-4959-9593-CB8E1EC35CD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32375" y="2873828"/>
            <a:ext cx="5722776" cy="300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2" name="Picture 8">
            <a:extLst>
              <a:ext uri="{FF2B5EF4-FFF2-40B4-BE49-F238E27FC236}">
                <a16:creationId xmlns:a16="http://schemas.microsoft.com/office/drawing/2014/main" id="{62074DBB-ED0C-4E1C-8375-8496CD18E5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9" y="1094870"/>
            <a:ext cx="6195526" cy="56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Ученый рассказал о возможном применении «генетических ножниц» в России | ИА  Красная Весна">
            <a:extLst>
              <a:ext uri="{FF2B5EF4-FFF2-40B4-BE49-F238E27FC236}">
                <a16:creationId xmlns:a16="http://schemas.microsoft.com/office/drawing/2014/main" id="{93E9D180-0F6B-4F4C-9C32-696C39F2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702" y="779693"/>
            <a:ext cx="2902298" cy="187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0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A4331-991E-4BF7-ACD9-6F8B06A5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619" y="167951"/>
            <a:ext cx="10058400" cy="21271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+mn-lt"/>
              </a:rPr>
              <a:t>Генетика</a:t>
            </a:r>
            <a:r>
              <a:rPr lang="ru-RU" sz="3600" dirty="0">
                <a:latin typeface="+mn-lt"/>
              </a:rPr>
              <a:t> — </a:t>
            </a:r>
            <a:r>
              <a:rPr lang="ru-RU" sz="3600" dirty="0" err="1">
                <a:latin typeface="+mn-lt"/>
              </a:rPr>
              <a:t>це</a:t>
            </a:r>
            <a:r>
              <a:rPr lang="ru-RU" sz="3600" dirty="0">
                <a:latin typeface="+mn-lt"/>
              </a:rPr>
              <a:t> наука, яка </a:t>
            </a:r>
            <a:r>
              <a:rPr lang="ru-RU" sz="3600" dirty="0" err="1">
                <a:latin typeface="+mn-lt"/>
              </a:rPr>
              <a:t>вивчає</a:t>
            </a:r>
            <a:r>
              <a:rPr lang="ru-RU" sz="3600" dirty="0">
                <a:latin typeface="+mn-lt"/>
              </a:rPr>
              <a:t> </a:t>
            </a:r>
            <a:r>
              <a:rPr lang="ru-RU" sz="3600" dirty="0" err="1">
                <a:latin typeface="+mn-lt"/>
              </a:rPr>
              <a:t>закономірності</a:t>
            </a:r>
            <a:r>
              <a:rPr lang="ru-RU" sz="3600" dirty="0">
                <a:latin typeface="+mn-lt"/>
              </a:rPr>
              <a:t> та </a:t>
            </a:r>
            <a:r>
              <a:rPr lang="ru-RU" sz="3600" dirty="0" err="1">
                <a:latin typeface="+mn-lt"/>
              </a:rPr>
              <a:t>матеріальні</a:t>
            </a:r>
            <a:r>
              <a:rPr lang="ru-RU" sz="3600" dirty="0">
                <a:latin typeface="+mn-lt"/>
              </a:rPr>
              <a:t> </a:t>
            </a:r>
            <a:r>
              <a:rPr lang="ru-RU" sz="3600" dirty="0" err="1">
                <a:latin typeface="+mn-lt"/>
              </a:rPr>
              <a:t>основи</a:t>
            </a:r>
            <a:r>
              <a:rPr lang="ru-RU" sz="3600" dirty="0">
                <a:latin typeface="+mn-lt"/>
              </a:rPr>
              <a:t> </a:t>
            </a:r>
            <a:r>
              <a:rPr lang="ru-RU" sz="3600" dirty="0" err="1">
                <a:latin typeface="+mn-lt"/>
              </a:rPr>
              <a:t>спадковості</a:t>
            </a:r>
            <a:r>
              <a:rPr lang="ru-RU" sz="3600" dirty="0">
                <a:latin typeface="+mn-lt"/>
              </a:rPr>
              <a:t> та </a:t>
            </a:r>
            <a:r>
              <a:rPr lang="ru-RU" sz="3600" dirty="0" err="1">
                <a:latin typeface="+mn-lt"/>
              </a:rPr>
              <a:t>мінливості</a:t>
            </a:r>
            <a:r>
              <a:rPr lang="ru-RU" sz="3600" dirty="0">
                <a:latin typeface="+mn-lt"/>
              </a:rPr>
              <a:t> </a:t>
            </a:r>
            <a:r>
              <a:rPr lang="ru-RU" sz="3600" dirty="0" err="1">
                <a:latin typeface="+mn-lt"/>
              </a:rPr>
              <a:t>живих</a:t>
            </a:r>
            <a:r>
              <a:rPr lang="ru-RU" sz="3600" dirty="0">
                <a:latin typeface="+mn-lt"/>
              </a:rPr>
              <a:t> </a:t>
            </a:r>
            <a:r>
              <a:rPr lang="ru-RU" sz="3600" dirty="0" err="1">
                <a:latin typeface="+mn-lt"/>
              </a:rPr>
              <a:t>організмів</a:t>
            </a:r>
            <a:r>
              <a:rPr lang="ru-RU" sz="3600" dirty="0">
                <a:latin typeface="+mn-lt"/>
              </a:rPr>
              <a:t> та </a:t>
            </a:r>
            <a:r>
              <a:rPr lang="ru-RU" sz="3600" dirty="0" err="1">
                <a:latin typeface="+mn-lt"/>
              </a:rPr>
              <a:t>різні</a:t>
            </a:r>
            <a:r>
              <a:rPr lang="ru-RU" sz="3600" dirty="0">
                <a:latin typeface="+mn-lt"/>
              </a:rPr>
              <a:t> </a:t>
            </a:r>
            <a:r>
              <a:rPr lang="ru-RU" sz="3600" dirty="0" err="1">
                <a:latin typeface="+mn-lt"/>
              </a:rPr>
              <a:t>механізми</a:t>
            </a:r>
            <a:r>
              <a:rPr lang="ru-RU" sz="3600" dirty="0">
                <a:latin typeface="+mn-lt"/>
              </a:rPr>
              <a:t> </a:t>
            </a:r>
            <a:r>
              <a:rPr lang="ru-RU" sz="3600" dirty="0" err="1">
                <a:latin typeface="+mn-lt"/>
              </a:rPr>
              <a:t>еволюції</a:t>
            </a:r>
            <a:r>
              <a:rPr lang="ru-RU" sz="3600" dirty="0">
                <a:latin typeface="+mn-lt"/>
              </a:rPr>
              <a:t> живого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407F74-863D-4562-A84E-B27FC5DC2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37" y="3865393"/>
            <a:ext cx="10058400" cy="24212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 algn="ctr">
              <a:buNone/>
            </a:pPr>
            <a:r>
              <a:rPr lang="uk-UA" sz="3600" dirty="0">
                <a:cs typeface="Arial" panose="020B0604020202020204" pitchFamily="34" charset="0"/>
              </a:rPr>
              <a:t>Слово </a:t>
            </a:r>
            <a:r>
              <a:rPr lang="uk-UA" sz="3600" b="1" dirty="0">
                <a:solidFill>
                  <a:srgbClr val="FF0000"/>
                </a:solidFill>
                <a:cs typeface="Arial" panose="020B0604020202020204" pitchFamily="34" charset="0"/>
              </a:rPr>
              <a:t>генетика </a:t>
            </a:r>
            <a:r>
              <a:rPr lang="uk-UA" sz="3600" dirty="0">
                <a:cs typeface="Arial" panose="020B0604020202020204" pitchFamily="34" charset="0"/>
              </a:rPr>
              <a:t>дослівно з грецької перекладається </a:t>
            </a:r>
            <a:r>
              <a:rPr lang="ru-RU" sz="3600" b="0" i="0" dirty="0" err="1">
                <a:effectLst/>
                <a:cs typeface="Arial" panose="020B0604020202020204" pitchFamily="34" charset="0"/>
              </a:rPr>
              <a:t>γενητως</a:t>
            </a:r>
            <a:r>
              <a:rPr lang="ru-RU" sz="3600" b="0" i="0" dirty="0">
                <a:effectLst/>
                <a:cs typeface="Arial" panose="020B0604020202020204" pitchFamily="34" charset="0"/>
              </a:rPr>
              <a:t> — як </a:t>
            </a:r>
            <a:r>
              <a:rPr lang="ru-RU" sz="3600" b="0" i="0" dirty="0" err="1">
                <a:effectLst/>
                <a:cs typeface="Arial" panose="020B0604020202020204" pitchFamily="34" charset="0"/>
              </a:rPr>
              <a:t>розвиток</a:t>
            </a:r>
            <a:r>
              <a:rPr lang="ru-RU" sz="3600" dirty="0">
                <a:cs typeface="Arial" panose="020B0604020202020204" pitchFamily="34" charset="0"/>
              </a:rPr>
              <a:t>, </a:t>
            </a:r>
            <a:r>
              <a:rPr lang="ru-RU" sz="3600" dirty="0" err="1">
                <a:cs typeface="Arial" panose="020B0604020202020204" pitchFamily="34" charset="0"/>
              </a:rPr>
              <a:t>походження</a:t>
            </a:r>
            <a:r>
              <a:rPr lang="ru-RU" sz="3600" dirty="0">
                <a:cs typeface="Arial" panose="020B0604020202020204" pitchFamily="34" charset="0"/>
              </a:rPr>
              <a:t> </a:t>
            </a:r>
            <a:r>
              <a:rPr lang="ru-RU" sz="3600" dirty="0" err="1">
                <a:cs typeface="Arial" panose="020B0604020202020204" pitchFamily="34" charset="0"/>
              </a:rPr>
              <a:t>або</a:t>
            </a:r>
            <a:r>
              <a:rPr lang="ru-RU" sz="3600" b="0" i="0" dirty="0">
                <a:effectLst/>
                <a:cs typeface="Arial" panose="020B0604020202020204" pitchFamily="34" charset="0"/>
              </a:rPr>
              <a:t> той </a:t>
            </a:r>
            <a:r>
              <a:rPr lang="ru-RU" sz="3600" b="0" i="0" dirty="0" err="1">
                <a:effectLst/>
                <a:cs typeface="Arial" panose="020B0604020202020204" pitchFamily="34" charset="0"/>
              </a:rPr>
              <a:t>хто</a:t>
            </a:r>
            <a:r>
              <a:rPr lang="ru-RU" sz="3600" b="0" i="0" dirty="0">
                <a:effectLst/>
                <a:cs typeface="Arial" panose="020B0604020202020204" pitchFamily="34" charset="0"/>
              </a:rPr>
              <a:t> походить </a:t>
            </a:r>
            <a:r>
              <a:rPr lang="ru-RU" sz="3600" b="0" i="0" dirty="0" err="1">
                <a:effectLst/>
                <a:cs typeface="Arial" panose="020B0604020202020204" pitchFamily="34" charset="0"/>
              </a:rPr>
              <a:t>від</a:t>
            </a:r>
            <a:r>
              <a:rPr lang="ru-RU" sz="3600" b="0" i="0" dirty="0">
                <a:effectLst/>
                <a:cs typeface="Arial" panose="020B0604020202020204" pitchFamily="34" charset="0"/>
              </a:rPr>
              <a:t> </a:t>
            </a:r>
            <a:r>
              <a:rPr lang="ru-RU" sz="3600" b="0" i="0" dirty="0" err="1">
                <a:effectLst/>
                <a:cs typeface="Arial" panose="020B0604020202020204" pitchFamily="34" charset="0"/>
              </a:rPr>
              <a:t>когось</a:t>
            </a:r>
            <a:endParaRPr lang="ru-RU" sz="3600" dirty="0">
              <a:cs typeface="Arial" panose="020B0604020202020204" pitchFamily="34" charset="0"/>
            </a:endParaRPr>
          </a:p>
        </p:txBody>
      </p:sp>
      <p:pic>
        <p:nvPicPr>
          <p:cNvPr id="2052" name="Picture 4" descr="Рак и наследственность: как гены влияют на риск заболеть и что делать?">
            <a:extLst>
              <a:ext uri="{FF2B5EF4-FFF2-40B4-BE49-F238E27FC236}">
                <a16:creationId xmlns:a16="http://schemas.microsoft.com/office/drawing/2014/main" id="{94EC271E-4DF3-4FF5-8B28-4408EF5A1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631" y="2034073"/>
            <a:ext cx="8873411" cy="29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498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5D66A-51AD-48BD-8A25-166E3C55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815" y="186332"/>
            <a:ext cx="10058400" cy="998935"/>
          </a:xfrm>
        </p:spPr>
        <p:txBody>
          <a:bodyPr>
            <a:normAutofit/>
          </a:bodyPr>
          <a:lstStyle/>
          <a:p>
            <a:pPr algn="ctr"/>
            <a:r>
              <a:rPr lang="ru-RU" sz="4400" dirty="0" err="1"/>
              <a:t>Методи</a:t>
            </a:r>
            <a:r>
              <a:rPr lang="ru-RU" sz="4400" dirty="0"/>
              <a:t> </a:t>
            </a:r>
            <a:r>
              <a:rPr lang="ru-RU" sz="4400" dirty="0" err="1"/>
              <a:t>генетичних</a:t>
            </a:r>
            <a:r>
              <a:rPr lang="ru-RU" sz="4400" dirty="0"/>
              <a:t> </a:t>
            </a:r>
            <a:r>
              <a:rPr lang="ru-RU" sz="4400" dirty="0" err="1"/>
              <a:t>досліджень</a:t>
            </a:r>
            <a:endParaRPr lang="ru-RU" sz="44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A10082E-FAA9-4E51-B5CA-247A115F1C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041087"/>
              </p:ext>
            </p:extLst>
          </p:nvPr>
        </p:nvGraphicFramePr>
        <p:xfrm>
          <a:off x="391885" y="1045029"/>
          <a:ext cx="11509549" cy="5626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4" descr="Ученый рассказал о возможном применении «генетических ножниц» в России | ИА  Красная Весна">
            <a:extLst>
              <a:ext uri="{FF2B5EF4-FFF2-40B4-BE49-F238E27FC236}">
                <a16:creationId xmlns:a16="http://schemas.microsoft.com/office/drawing/2014/main" id="{32B996E4-A556-4A58-86FE-E0A350BAE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688" y="4795770"/>
            <a:ext cx="2902298" cy="187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430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013B0-881B-410F-AAF0-8FD019E6D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815" y="256312"/>
            <a:ext cx="10058400" cy="858976"/>
          </a:xfrm>
        </p:spPr>
        <p:txBody>
          <a:bodyPr/>
          <a:lstStyle/>
          <a:p>
            <a:r>
              <a:rPr lang="uk-UA" altLang="ru-RU" dirty="0">
                <a:latin typeface="Times New Roman" panose="02020603050405020304" pitchFamily="18" charset="0"/>
              </a:rPr>
              <a:t>Гібридологічний метод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92EE60-01AD-4F03-8403-2667C1F09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151" y="1115288"/>
            <a:ext cx="11243387" cy="50569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altLang="ru-RU" sz="2800" dirty="0" err="1">
                <a:latin typeface="Times New Roman" panose="02020603050405020304" pitchFamily="18" charset="0"/>
              </a:rPr>
              <a:t>Гібридологічний</a:t>
            </a:r>
            <a:r>
              <a:rPr lang="ru-RU" altLang="ru-RU" sz="2800" dirty="0">
                <a:latin typeface="Times New Roman" panose="02020603050405020304" pitchFamily="18" charset="0"/>
              </a:rPr>
              <a:t> метод, </a:t>
            </a:r>
            <a:r>
              <a:rPr lang="ru-RU" altLang="ru-RU" sz="2800" dirty="0" err="1">
                <a:latin typeface="Times New Roman" panose="02020603050405020304" pitchFamily="18" charset="0"/>
              </a:rPr>
              <a:t>застосований</a:t>
            </a:r>
            <a:r>
              <a:rPr lang="ru-RU" altLang="ru-RU" sz="2800" dirty="0">
                <a:latin typeface="Times New Roman" panose="02020603050405020304" pitchFamily="18" charset="0"/>
              </a:rPr>
              <a:t> Г. Менделем, </a:t>
            </a:r>
            <a:r>
              <a:rPr lang="ru-RU" altLang="ru-RU" sz="2800" dirty="0" err="1">
                <a:latin typeface="Times New Roman" panose="02020603050405020304" pitchFamily="18" charset="0"/>
              </a:rPr>
              <a:t>полягає</a:t>
            </a:r>
            <a:r>
              <a:rPr lang="ru-RU" altLang="ru-RU" sz="2800" dirty="0">
                <a:latin typeface="Times New Roman" panose="02020603050405020304" pitchFamily="18" charset="0"/>
              </a:rPr>
              <a:t> в </a:t>
            </a:r>
            <a:r>
              <a:rPr lang="ru-RU" altLang="ru-RU" sz="2800" dirty="0" err="1">
                <a:latin typeface="Times New Roman" panose="02020603050405020304" pitchFamily="18" charset="0"/>
              </a:rPr>
              <a:t>схрещуванні</a:t>
            </a:r>
            <a:r>
              <a:rPr lang="ru-RU" altLang="ru-RU" sz="2800" dirty="0">
                <a:latin typeface="Times New Roman" panose="02020603050405020304" pitchFamily="18" charset="0"/>
              </a:rPr>
              <a:t> (</a:t>
            </a:r>
            <a:r>
              <a:rPr lang="ru-RU" altLang="ru-RU" sz="2800" dirty="0" err="1">
                <a:latin typeface="Times New Roman" panose="02020603050405020304" pitchFamily="18" charset="0"/>
              </a:rPr>
              <a:t>гібридизація</a:t>
            </a:r>
            <a:r>
              <a:rPr lang="ru-RU" altLang="ru-RU" sz="2800" dirty="0">
                <a:latin typeface="Times New Roman" panose="02020603050405020304" pitchFamily="18" charset="0"/>
              </a:rPr>
              <a:t>) </a:t>
            </a:r>
            <a:r>
              <a:rPr lang="ru-RU" altLang="ru-RU" sz="2800" dirty="0" err="1">
                <a:latin typeface="Times New Roman" panose="02020603050405020304" pitchFamily="18" charset="0"/>
              </a:rPr>
              <a:t>організмів</a:t>
            </a:r>
            <a:r>
              <a:rPr lang="ru-RU" altLang="ru-RU" sz="2800" dirty="0">
                <a:latin typeface="Times New Roman" panose="02020603050405020304" pitchFamily="18" charset="0"/>
              </a:rPr>
              <a:t>, </a:t>
            </a:r>
            <a:r>
              <a:rPr lang="ru-RU" altLang="ru-RU" sz="2800" dirty="0" err="1">
                <a:latin typeface="Times New Roman" panose="02020603050405020304" pitchFamily="18" charset="0"/>
              </a:rPr>
              <a:t>які</a:t>
            </a:r>
            <a:r>
              <a:rPr lang="ru-RU" altLang="ru-RU" sz="2800" dirty="0">
                <a:latin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</a:rPr>
              <a:t>відрізняються</a:t>
            </a:r>
            <a:r>
              <a:rPr lang="ru-RU" altLang="ru-RU" sz="2800" dirty="0">
                <a:latin typeface="Times New Roman" panose="02020603050405020304" pitchFamily="18" charset="0"/>
              </a:rPr>
              <a:t> за </a:t>
            </a:r>
            <a:r>
              <a:rPr lang="ru-RU" altLang="ru-RU" sz="2800" dirty="0" err="1">
                <a:latin typeface="Times New Roman" panose="02020603050405020304" pitchFamily="18" charset="0"/>
              </a:rPr>
              <a:t>певними</a:t>
            </a:r>
            <a:r>
              <a:rPr lang="ru-RU" altLang="ru-RU" sz="2800" dirty="0">
                <a:latin typeface="Times New Roman" panose="02020603050405020304" pitchFamily="18" charset="0"/>
              </a:rPr>
              <a:t> станами </a:t>
            </a:r>
            <a:r>
              <a:rPr lang="ru-RU" altLang="ru-RU" sz="2800" dirty="0" err="1">
                <a:latin typeface="Times New Roman" panose="02020603050405020304" pitchFamily="18" charset="0"/>
              </a:rPr>
              <a:t>однієї</a:t>
            </a:r>
            <a:r>
              <a:rPr lang="ru-RU" altLang="ru-RU" sz="2800" dirty="0">
                <a:latin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</a:rPr>
              <a:t>чи</a:t>
            </a:r>
            <a:r>
              <a:rPr lang="ru-RU" altLang="ru-RU" sz="2800" dirty="0">
                <a:latin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</a:rPr>
              <a:t>кількох</a:t>
            </a:r>
            <a:r>
              <a:rPr lang="ru-RU" altLang="ru-RU" sz="2800" dirty="0">
                <a:latin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</a:rPr>
              <a:t>спадкових</a:t>
            </a:r>
            <a:r>
              <a:rPr lang="ru-RU" altLang="ru-RU" sz="2800" dirty="0">
                <a:latin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</a:rPr>
              <a:t>ознак</a:t>
            </a:r>
            <a:r>
              <a:rPr lang="ru-RU" altLang="ru-RU" sz="2800" dirty="0">
                <a:latin typeface="Times New Roman" panose="02020603050405020304" pitchFamily="18" charset="0"/>
              </a:rPr>
              <a:t>. </a:t>
            </a:r>
            <a:r>
              <a:rPr lang="ru-RU" altLang="ru-RU" sz="2800" dirty="0" err="1">
                <a:latin typeface="Times New Roman" panose="02020603050405020304" pitchFamily="18" charset="0"/>
              </a:rPr>
              <a:t>Нащадків</a:t>
            </a:r>
            <a:r>
              <a:rPr lang="ru-RU" altLang="ru-RU" sz="2800" dirty="0">
                <a:latin typeface="Times New Roman" panose="02020603050405020304" pitchFamily="18" charset="0"/>
              </a:rPr>
              <a:t>, </a:t>
            </a:r>
            <a:r>
              <a:rPr lang="ru-RU" altLang="ru-RU" sz="2800" dirty="0" err="1">
                <a:latin typeface="Times New Roman" panose="02020603050405020304" pitchFamily="18" charset="0"/>
              </a:rPr>
              <a:t>одержаних</a:t>
            </a:r>
            <a:r>
              <a:rPr lang="ru-RU" altLang="ru-RU" sz="2800" dirty="0">
                <a:latin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</a:rPr>
              <a:t>від</a:t>
            </a:r>
            <a:r>
              <a:rPr lang="ru-RU" altLang="ru-RU" sz="2800" dirty="0">
                <a:latin typeface="Times New Roman" panose="02020603050405020304" pitchFamily="18" charset="0"/>
              </a:rPr>
              <a:t> такого </a:t>
            </a:r>
            <a:r>
              <a:rPr lang="ru-RU" altLang="ru-RU" sz="2800" dirty="0" err="1">
                <a:latin typeface="Times New Roman" panose="02020603050405020304" pitchFamily="18" charset="0"/>
              </a:rPr>
              <a:t>схрещування</a:t>
            </a:r>
            <a:r>
              <a:rPr lang="ru-RU" altLang="ru-RU" sz="2800" dirty="0">
                <a:latin typeface="Times New Roman" panose="02020603050405020304" pitchFamily="18" charset="0"/>
              </a:rPr>
              <a:t>, </a:t>
            </a:r>
            <a:r>
              <a:rPr lang="ru-RU" altLang="ru-RU" sz="2800" dirty="0" err="1">
                <a:latin typeface="Times New Roman" panose="02020603050405020304" pitchFamily="18" charset="0"/>
              </a:rPr>
              <a:t>називають</a:t>
            </a:r>
            <a:r>
              <a:rPr lang="ru-RU" altLang="ru-RU" sz="2800" dirty="0">
                <a:latin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</a:rPr>
              <a:t>гібридами</a:t>
            </a:r>
            <a:endParaRPr lang="ru-RU" sz="2800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D95699E3-EC54-4113-9B97-2D1A97759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9" y="2805112"/>
            <a:ext cx="5346150" cy="164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F440F556-FBDB-4572-B63F-31568B928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15" y="2790191"/>
            <a:ext cx="5455298" cy="170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6F0C62A-56FB-4894-AAFB-845750180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093" y="4700463"/>
            <a:ext cx="5913502" cy="190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962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B3DD2-7B3C-48BE-8BA4-67A31BA2E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58620"/>
            <a:ext cx="10058400" cy="811764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sz="5400" dirty="0">
                <a:latin typeface="Times New Roman" panose="02020603050405020304" pitchFamily="18" charset="0"/>
              </a:rPr>
              <a:t>Генеалогічний метод</a:t>
            </a:r>
            <a:endParaRPr lang="ru-RU" dirty="0"/>
          </a:p>
        </p:txBody>
      </p:sp>
      <p:pic>
        <p:nvPicPr>
          <p:cNvPr id="4" name="Google Shape;392;p60">
            <a:extLst>
              <a:ext uri="{FF2B5EF4-FFF2-40B4-BE49-F238E27FC236}">
                <a16:creationId xmlns:a16="http://schemas.microsoft.com/office/drawing/2014/main" id="{A1E98B9A-17CE-4246-9755-9FEB07279914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86197" y="970384"/>
            <a:ext cx="5844818" cy="5486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676B73C8-DFF7-43E4-9AB8-626D1B4134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4378808"/>
              </p:ext>
            </p:extLst>
          </p:nvPr>
        </p:nvGraphicFramePr>
        <p:xfrm>
          <a:off x="233265" y="1380932"/>
          <a:ext cx="5705475" cy="4948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8132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6EDB3-520B-43EF-8169-BEB8794F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640070" cy="79366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dirty="0" err="1">
                <a:latin typeface="Times New Roman" panose="02020603050405020304" pitchFamily="18" charset="0"/>
              </a:rPr>
              <a:t>Популяційно-статистичний</a:t>
            </a:r>
            <a:r>
              <a:rPr lang="ru-RU" altLang="ru-RU" b="1" dirty="0">
                <a:latin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</a:rPr>
              <a:t>метод</a:t>
            </a:r>
            <a:endParaRPr lang="ru-RU" dirty="0"/>
          </a:p>
        </p:txBody>
      </p:sp>
      <p:pic>
        <p:nvPicPr>
          <p:cNvPr id="4" name="Google Shape;399;p61">
            <a:extLst>
              <a:ext uri="{FF2B5EF4-FFF2-40B4-BE49-F238E27FC236}">
                <a16:creationId xmlns:a16="http://schemas.microsoft.com/office/drawing/2014/main" id="{2ABDA553-DC99-4575-9D9B-DAEE4DF9EE2E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192" y="1866122"/>
            <a:ext cx="4795935" cy="466530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91001897-AB97-4878-84BF-4411494E0A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7141440"/>
              </p:ext>
            </p:extLst>
          </p:nvPr>
        </p:nvGraphicFramePr>
        <p:xfrm>
          <a:off x="5523722" y="1866121"/>
          <a:ext cx="6279502" cy="4507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1072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3795D-634F-47AE-A213-EA391A5E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39959"/>
            <a:ext cx="10058400" cy="1138335"/>
          </a:xfrm>
        </p:spPr>
        <p:txBody>
          <a:bodyPr>
            <a:normAutofit/>
          </a:bodyPr>
          <a:lstStyle/>
          <a:p>
            <a:pPr algn="ctr"/>
            <a:r>
              <a:rPr lang="ru-RU" altLang="ru-RU" dirty="0" err="1"/>
              <a:t>Цитогенетичний</a:t>
            </a:r>
            <a:r>
              <a:rPr lang="ru-RU" altLang="ru-RU" dirty="0"/>
              <a:t> метод</a:t>
            </a:r>
            <a:endParaRPr lang="ru-RU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A9A1CA2E-1F20-4F8B-8392-939CB820C8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7149208"/>
              </p:ext>
            </p:extLst>
          </p:nvPr>
        </p:nvGraphicFramePr>
        <p:xfrm>
          <a:off x="578498" y="1401966"/>
          <a:ext cx="11523306" cy="5176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2284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CA8831-C9D6-4331-8E0D-9615A8FB7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492" y="190997"/>
            <a:ext cx="10058400" cy="989605"/>
          </a:xfrm>
        </p:spPr>
        <p:txBody>
          <a:bodyPr/>
          <a:lstStyle/>
          <a:p>
            <a:pPr algn="ctr"/>
            <a:r>
              <a:rPr lang="ru-RU" altLang="ru-RU" dirty="0" err="1"/>
              <a:t>Біохімічний</a:t>
            </a:r>
            <a:r>
              <a:rPr lang="ru-RU" altLang="ru-RU" dirty="0"/>
              <a:t> метод</a:t>
            </a:r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4C061D3-DE53-4772-AB34-34D9455BF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2925683"/>
              </p:ext>
            </p:extLst>
          </p:nvPr>
        </p:nvGraphicFramePr>
        <p:xfrm>
          <a:off x="345233" y="1180602"/>
          <a:ext cx="11243387" cy="531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Ученый рассказал о возможном применении «генетических ножниц» в России | ИА  Красная Весна">
            <a:extLst>
              <a:ext uri="{FF2B5EF4-FFF2-40B4-BE49-F238E27FC236}">
                <a16:creationId xmlns:a16="http://schemas.microsoft.com/office/drawing/2014/main" id="{3556F325-9D07-4326-9EAD-755E4CEFE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44" y="4791105"/>
            <a:ext cx="3900196" cy="187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827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CAC4592E-76B6-4A9E-A620-0BC0392DC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80" y="3249194"/>
            <a:ext cx="3424334" cy="3458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CE498-A8EA-48EF-B2EA-0B287081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18989"/>
            <a:ext cx="10058400" cy="933621"/>
          </a:xfrm>
        </p:spPr>
        <p:txBody>
          <a:bodyPr/>
          <a:lstStyle/>
          <a:p>
            <a:pPr algn="ctr"/>
            <a:r>
              <a:rPr lang="uk-UA" altLang="ru-RU" sz="5400" dirty="0" err="1">
                <a:latin typeface="Times New Roman" panose="02020603050405020304" pitchFamily="18" charset="0"/>
              </a:rPr>
              <a:t>Близнюковий</a:t>
            </a:r>
            <a:r>
              <a:rPr lang="uk-UA" altLang="ru-RU" sz="5400" dirty="0">
                <a:latin typeface="Times New Roman" panose="02020603050405020304" pitchFamily="18" charset="0"/>
              </a:rPr>
              <a:t> метод</a:t>
            </a:r>
            <a:endParaRPr lang="ru-RU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1543FC58-F483-4568-8EBC-2A45737A7A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171" y="1152610"/>
            <a:ext cx="3245044" cy="2924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11087163-B434-4EB8-A6D9-CF3073220C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4427161"/>
              </p:ext>
            </p:extLst>
          </p:nvPr>
        </p:nvGraphicFramePr>
        <p:xfrm>
          <a:off x="390785" y="1222049"/>
          <a:ext cx="6672487" cy="2924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AAAB834-4207-4411-A010-D2295F08B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26" y="4077478"/>
            <a:ext cx="4315958" cy="2487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361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DE388-92D6-4710-B53C-EDCF2106A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60" y="437978"/>
            <a:ext cx="10058400" cy="83098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Метод дерматогліфіки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13E046-9907-4FFB-9C06-0A8E2E1898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4717" y="1069053"/>
            <a:ext cx="4254821" cy="283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CFCCF09-950D-4020-88E0-65D727CB7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7879" y="3699544"/>
            <a:ext cx="406481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FDF2A128-A41C-46F6-8987-5F92F9857A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128474"/>
              </p:ext>
            </p:extLst>
          </p:nvPr>
        </p:nvGraphicFramePr>
        <p:xfrm>
          <a:off x="849309" y="1567742"/>
          <a:ext cx="6097554" cy="4534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39404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95726-F48F-4731-9EE0-F0CE25B23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Домашнє завдання: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2DA8B2-AE97-47D5-A8EC-80CB7A1F5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uk-UA" sz="4400" dirty="0"/>
              <a:t>опрацювати параграфи 29-30;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4400" dirty="0"/>
              <a:t>вивчити символіку генетики.</a:t>
            </a:r>
            <a:endParaRPr lang="ru-RU" sz="4400" dirty="0"/>
          </a:p>
        </p:txBody>
      </p:sp>
      <p:pic>
        <p:nvPicPr>
          <p:cNvPr id="4" name="Picture 4" descr="Ученый рассказал о возможном применении «генетических ножниц» в России | ИА  Красная Весна">
            <a:extLst>
              <a:ext uri="{FF2B5EF4-FFF2-40B4-BE49-F238E27FC236}">
                <a16:creationId xmlns:a16="http://schemas.microsoft.com/office/drawing/2014/main" id="{F43FFD28-D10C-496A-8D04-5A0959102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391" y="3932408"/>
            <a:ext cx="4938062" cy="237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39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9EFD9-9A42-46FA-8298-D833DBF4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00048"/>
            <a:ext cx="10058400" cy="677030"/>
          </a:xfrm>
        </p:spPr>
        <p:txBody>
          <a:bodyPr>
            <a:normAutofit/>
          </a:bodyPr>
          <a:lstStyle/>
          <a:p>
            <a:pPr algn="ctr"/>
            <a:r>
              <a:rPr lang="uk-UA" sz="3600" dirty="0">
                <a:latin typeface="+mn-lt"/>
                <a:cs typeface="Arial" panose="020B0604020202020204" pitchFamily="34" charset="0"/>
              </a:rPr>
              <a:t>Історичний розвиток науки </a:t>
            </a:r>
            <a:endParaRPr lang="ru-RU" sz="3600" dirty="0"/>
          </a:p>
        </p:txBody>
      </p:sp>
      <p:pic>
        <p:nvPicPr>
          <p:cNvPr id="5122" name="Picture 2" descr="Історія охорони праці timeline | Timetoast timelines">
            <a:extLst>
              <a:ext uri="{FF2B5EF4-FFF2-40B4-BE49-F238E27FC236}">
                <a16:creationId xmlns:a16="http://schemas.microsoft.com/office/drawing/2014/main" id="{E05E75CF-8C4C-43B6-863D-24E51CDFD9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7"/>
          <a:stretch/>
        </p:blipFill>
        <p:spPr bwMode="auto">
          <a:xfrm>
            <a:off x="391886" y="877078"/>
            <a:ext cx="5029200" cy="578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63CAB4-62C1-4B00-8D58-C86EE4A59D8B}"/>
              </a:ext>
            </a:extLst>
          </p:cNvPr>
          <p:cNvSpPr/>
          <p:nvPr/>
        </p:nvSpPr>
        <p:spPr>
          <a:xfrm>
            <a:off x="5598369" y="1544465"/>
            <a:ext cx="5831632" cy="47941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/>
              <a:t>Відомий вчений та лікар Древньої Греції Гіппократ обґрунтував перші  пояснення – чому діти народжуються схожими на своїх батьків</a:t>
            </a:r>
            <a:endParaRPr lang="ru-RU" sz="3200" dirty="0"/>
          </a:p>
        </p:txBody>
      </p:sp>
      <p:pic>
        <p:nvPicPr>
          <p:cNvPr id="5124" name="Picture 4" descr="Ученый рассказал о возможном применении «генетических ножниц» в России | ИА  Красная Весна">
            <a:extLst>
              <a:ext uri="{FF2B5EF4-FFF2-40B4-BE49-F238E27FC236}">
                <a16:creationId xmlns:a16="http://schemas.microsoft.com/office/drawing/2014/main" id="{EAB61E51-9F20-4035-8EF0-4C7D2EBBB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804" y="268822"/>
            <a:ext cx="3327544" cy="21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540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F561-AA1B-4CA2-881C-8F5312AA0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07" y="139399"/>
            <a:ext cx="10058400" cy="681695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latin typeface="+mn-lt"/>
                <a:cs typeface="Arial" panose="020B0604020202020204" pitchFamily="34" charset="0"/>
              </a:rPr>
              <a:t>Історичний розвиток науки </a:t>
            </a:r>
            <a:endParaRPr lang="ru-RU" sz="4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074" name="Picture 2" descr="Грегор Иоганн Мендель. : beralen — LiveJournal">
            <a:extLst>
              <a:ext uri="{FF2B5EF4-FFF2-40B4-BE49-F238E27FC236}">
                <a16:creationId xmlns:a16="http://schemas.microsoft.com/office/drawing/2014/main" id="{7A59C5E1-9663-46C8-A000-660CE3BE66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" y="886408"/>
            <a:ext cx="4432041" cy="5691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Основні етапи розвитку генетики - презентація з біології">
            <a:extLst>
              <a:ext uri="{FF2B5EF4-FFF2-40B4-BE49-F238E27FC236}">
                <a16:creationId xmlns:a16="http://schemas.microsoft.com/office/drawing/2014/main" id="{F5C85A96-89B3-462D-BF27-788B76DA0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893" y="876517"/>
            <a:ext cx="6437735" cy="5608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489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F8FEF-0873-46EC-AAEB-6D98FE95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493" y="298020"/>
            <a:ext cx="10058400" cy="54173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>
                <a:latin typeface="+mn-lt"/>
                <a:cs typeface="Arial" panose="020B0604020202020204" pitchFamily="34" charset="0"/>
              </a:rPr>
              <a:t>Історичний розвиток науки </a:t>
            </a:r>
            <a:endParaRPr lang="ru-RU" sz="4000" dirty="0"/>
          </a:p>
        </p:txBody>
      </p:sp>
      <p:pic>
        <p:nvPicPr>
          <p:cNvPr id="6146" name="Picture 2" descr="Предмет и методы генетики. Краткая история генетики. Законы Менделя -  презентация онлайн">
            <a:extLst>
              <a:ext uri="{FF2B5EF4-FFF2-40B4-BE49-F238E27FC236}">
                <a16:creationId xmlns:a16="http://schemas.microsoft.com/office/drawing/2014/main" id="{FD0FEABF-51D6-4558-8F39-F327A06E12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44"/>
          <a:stretch/>
        </p:blipFill>
        <p:spPr bwMode="auto">
          <a:xfrm>
            <a:off x="578498" y="1857749"/>
            <a:ext cx="10879493" cy="484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204363-0D7F-4B0A-A9E3-D586FF4640CB}"/>
              </a:ext>
            </a:extLst>
          </p:cNvPr>
          <p:cNvSpPr/>
          <p:nvPr/>
        </p:nvSpPr>
        <p:spPr>
          <a:xfrm>
            <a:off x="1144493" y="989604"/>
            <a:ext cx="10136217" cy="9890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/>
              <a:t>1900 рік – започаткування науки генетики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06290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47933-2D24-43CC-AE3E-8C429EB5A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61" y="307351"/>
            <a:ext cx="10058400" cy="653703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latin typeface="+mn-lt"/>
                <a:cs typeface="Arial" panose="020B0604020202020204" pitchFamily="34" charset="0"/>
              </a:rPr>
              <a:t>Історичний розвиток науки </a:t>
            </a:r>
            <a:endParaRPr lang="ru-RU" sz="4000" dirty="0"/>
          </a:p>
        </p:txBody>
      </p:sp>
      <p:pic>
        <p:nvPicPr>
          <p:cNvPr id="7170" name="Picture 2" descr="Бетсон (Бэтсон, Бейтсон) Уильям (William Bateson). | ИС АРАН">
            <a:extLst>
              <a:ext uri="{FF2B5EF4-FFF2-40B4-BE49-F238E27FC236}">
                <a16:creationId xmlns:a16="http://schemas.microsoft.com/office/drawing/2014/main" id="{C5D37309-5CD4-47DE-B393-3D7A75AB9F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45" y="1240971"/>
            <a:ext cx="4369899" cy="455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E08626-5DE1-40B5-9B3B-D0C8A9C7D8B8}"/>
              </a:ext>
            </a:extLst>
          </p:cNvPr>
          <p:cNvSpPr/>
          <p:nvPr/>
        </p:nvSpPr>
        <p:spPr>
          <a:xfrm>
            <a:off x="1069848" y="5896946"/>
            <a:ext cx="3051110" cy="6537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Уільям </a:t>
            </a:r>
            <a:r>
              <a:rPr lang="uk-UA" dirty="0" err="1"/>
              <a:t>Бетсон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E583635-CACD-44BE-A516-8EE3B5C4D29C}"/>
              </a:ext>
            </a:extLst>
          </p:cNvPr>
          <p:cNvSpPr/>
          <p:nvPr/>
        </p:nvSpPr>
        <p:spPr>
          <a:xfrm>
            <a:off x="5514392" y="1240971"/>
            <a:ext cx="5859624" cy="53096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4000" dirty="0"/>
          </a:p>
          <a:p>
            <a:pPr algn="ctr"/>
            <a:r>
              <a:rPr lang="uk-UA" sz="4000" dirty="0"/>
              <a:t>У 1906 році запропонував термін </a:t>
            </a:r>
            <a:r>
              <a:rPr lang="uk-UA" sz="4000" b="1" dirty="0">
                <a:solidFill>
                  <a:srgbClr val="FF0000"/>
                </a:solidFill>
              </a:rPr>
              <a:t>генетика</a:t>
            </a:r>
            <a:endParaRPr lang="uk-UA" sz="4000" dirty="0"/>
          </a:p>
          <a:p>
            <a:pPr algn="ctr"/>
            <a:r>
              <a:rPr kumimoji="0" lang="uk-UA" altLang="ru-RU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У. </a:t>
            </a:r>
            <a:r>
              <a:rPr kumimoji="0" lang="uk-UA" altLang="ru-RU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Бетсон</a:t>
            </a:r>
            <a:r>
              <a:rPr kumimoji="0" lang="uk-UA" altLang="ru-RU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доповнив закони Г. Менделя правилом </a:t>
            </a:r>
            <a:r>
              <a:rPr kumimoji="0" lang="uk-UA" altLang="ru-RU" sz="24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"чистоти гамет" </a:t>
            </a:r>
            <a:r>
              <a:rPr kumimoji="0" lang="uk-UA" altLang="ru-RU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.</a:t>
            </a:r>
          </a:p>
          <a:p>
            <a:pPr algn="ctr"/>
            <a:r>
              <a:rPr kumimoji="0" lang="uk-UA" altLang="ru-RU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Автор генетичних термінів: </a:t>
            </a:r>
            <a:r>
              <a:rPr kumimoji="0" lang="uk-UA" altLang="ru-RU" sz="24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«</a:t>
            </a:r>
            <a:r>
              <a:rPr kumimoji="0" lang="uk-UA" altLang="ru-RU" sz="24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гомозигота</a:t>
            </a:r>
            <a:r>
              <a:rPr lang="uk-UA" altLang="ru-RU" sz="2400" b="1" dirty="0">
                <a:solidFill>
                  <a:srgbClr val="202124"/>
                </a:solidFill>
              </a:rPr>
              <a:t>»</a:t>
            </a:r>
            <a:r>
              <a:rPr kumimoji="0" lang="uk-UA" altLang="ru-RU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, </a:t>
            </a:r>
            <a:r>
              <a:rPr lang="uk-UA" altLang="ru-RU" sz="2400" b="1" dirty="0">
                <a:solidFill>
                  <a:srgbClr val="202124"/>
                </a:solidFill>
              </a:rPr>
              <a:t>«</a:t>
            </a:r>
            <a:r>
              <a:rPr kumimoji="0" lang="uk-UA" altLang="ru-RU" sz="24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гетерозигота»</a:t>
            </a:r>
            <a:r>
              <a:rPr kumimoji="0" lang="uk-UA" altLang="ru-RU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.</a:t>
            </a:r>
            <a:endParaRPr lang="uk-UA" sz="4000" b="1" dirty="0">
              <a:solidFill>
                <a:srgbClr val="FF0000"/>
              </a:solidFill>
            </a:endParaRPr>
          </a:p>
          <a:p>
            <a:pPr algn="ctr"/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7" name="Picture 4" descr="Ученый рассказал о возможном применении «генетических ножниц» в России | ИА  Красная Весна">
            <a:extLst>
              <a:ext uri="{FF2B5EF4-FFF2-40B4-BE49-F238E27FC236}">
                <a16:creationId xmlns:a16="http://schemas.microsoft.com/office/drawing/2014/main" id="{D8CFF888-D4B3-49D6-A5A0-3A104B987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17" y="228599"/>
            <a:ext cx="2439384" cy="157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CA149CD-2563-486C-9813-660495FEA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9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9AA76-995F-4B96-BB6A-21BEC990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23375"/>
            <a:ext cx="10058400" cy="681695"/>
          </a:xfrm>
        </p:spPr>
        <p:txBody>
          <a:bodyPr>
            <a:normAutofit/>
          </a:bodyPr>
          <a:lstStyle/>
          <a:p>
            <a:pPr algn="ctr"/>
            <a:r>
              <a:rPr lang="uk-UA" sz="3600" dirty="0">
                <a:latin typeface="+mn-lt"/>
                <a:cs typeface="Arial" panose="020B0604020202020204" pitchFamily="34" charset="0"/>
              </a:rPr>
              <a:t>Історичний розвиток науки </a:t>
            </a:r>
            <a:endParaRPr lang="ru-RU" sz="3600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EA375243-1C9D-4ED4-A403-137635BEA241}"/>
              </a:ext>
            </a:extLst>
          </p:cNvPr>
          <p:cNvGrpSpPr>
            <a:grpSpLocks/>
          </p:cNvGrpSpPr>
          <p:nvPr/>
        </p:nvGrpSpPr>
        <p:grpSpPr bwMode="auto">
          <a:xfrm>
            <a:off x="734008" y="1088976"/>
            <a:ext cx="4040091" cy="5001953"/>
            <a:chOff x="0" y="527"/>
            <a:chExt cx="2590" cy="3239"/>
          </a:xfrm>
        </p:grpSpPr>
        <p:pic>
          <p:nvPicPr>
            <p:cNvPr id="5" name="Picture 9" descr="Иогансен">
              <a:extLst>
                <a:ext uri="{FF2B5EF4-FFF2-40B4-BE49-F238E27FC236}">
                  <a16:creationId xmlns:a16="http://schemas.microsoft.com/office/drawing/2014/main" id="{73F1AAB5-D323-4F7F-A0CE-D94CF8540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"/>
              <a:ext cx="2590" cy="3221"/>
            </a:xfrm>
            <a:prstGeom prst="rect">
              <a:avLst/>
            </a:prstGeom>
          </p:spPr>
        </p:pic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CDD72629-E130-4787-B46E-75E6AC19C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12"/>
              <a:ext cx="218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000">
                  <a:latin typeface="Times New Roman" panose="02020603050405020304" pitchFamily="18" charset="0"/>
                </a:rPr>
                <a:t>http://www.ido.rudn.ru/psychology/psychogenetic/biograf30.jpg</a:t>
              </a: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118DBD2-5B98-422A-827C-8FB12AA12C1E}"/>
              </a:ext>
            </a:extLst>
          </p:cNvPr>
          <p:cNvSpPr/>
          <p:nvPr/>
        </p:nvSpPr>
        <p:spPr>
          <a:xfrm>
            <a:off x="1089677" y="6134878"/>
            <a:ext cx="3051110" cy="6537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1800" b="1" dirty="0" err="1">
                <a:latin typeface="Comic Sans MS" panose="030F0702030302020204" pitchFamily="66" charset="0"/>
              </a:rPr>
              <a:t>Иогансен</a:t>
            </a:r>
            <a:r>
              <a:rPr lang="ru-RU" altLang="ru-RU" sz="1800" b="1" dirty="0">
                <a:latin typeface="Comic Sans MS" panose="030F0702030302020204" pitchFamily="66" charset="0"/>
              </a:rPr>
              <a:t> </a:t>
            </a:r>
            <a:r>
              <a:rPr lang="ru-RU" altLang="ru-RU" sz="1800" b="1" dirty="0" err="1">
                <a:latin typeface="Comic Sans MS" panose="030F0702030302020204" pitchFamily="66" charset="0"/>
              </a:rPr>
              <a:t>Вільгельм</a:t>
            </a:r>
            <a:r>
              <a:rPr lang="ru-RU" altLang="ru-RU" sz="1800" b="1" dirty="0">
                <a:latin typeface="Comic Sans MS" panose="030F0702030302020204" pitchFamily="66" charset="0"/>
              </a:rPr>
              <a:t> </a:t>
            </a:r>
            <a:r>
              <a:rPr lang="ru-RU" altLang="ru-RU" sz="1800" b="1" dirty="0" err="1">
                <a:latin typeface="Comic Sans MS" panose="030F0702030302020204" pitchFamily="66" charset="0"/>
              </a:rPr>
              <a:t>Людвіг</a:t>
            </a:r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7689C7EC-578A-4186-B52A-E768A3B13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3052" y="1343608"/>
            <a:ext cx="5803285" cy="48285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endParaRPr lang="uk-UA" sz="4000" dirty="0"/>
          </a:p>
          <a:p>
            <a:pPr marL="0" indent="0" algn="ctr">
              <a:buNone/>
            </a:pPr>
            <a:r>
              <a:rPr lang="uk-UA" sz="4000" dirty="0"/>
              <a:t>У 1909 році запропонував термін </a:t>
            </a:r>
            <a:r>
              <a:rPr lang="uk-UA" sz="4000" b="1" dirty="0">
                <a:solidFill>
                  <a:srgbClr val="FF0000"/>
                </a:solidFill>
              </a:rPr>
              <a:t>ген</a:t>
            </a:r>
            <a:endParaRPr lang="uk-UA" sz="4000" dirty="0"/>
          </a:p>
          <a:p>
            <a:pPr marL="0" indent="0" algn="ctr">
              <a:buNone/>
            </a:pPr>
            <a:r>
              <a:rPr lang="uk-UA" altLang="ru-RU" sz="4000" dirty="0">
                <a:solidFill>
                  <a:srgbClr val="202124"/>
                </a:solidFill>
              </a:rPr>
              <a:t>У</a:t>
            </a:r>
            <a:r>
              <a:rPr kumimoji="0" lang="uk-UA" altLang="ru-RU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вів поняття </a:t>
            </a:r>
          </a:p>
          <a:p>
            <a:pPr marL="0" indent="0" algn="ctr">
              <a:buNone/>
            </a:pPr>
            <a:r>
              <a:rPr kumimoji="0" lang="uk-UA" altLang="ru-RU" sz="40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«чисті лінії»</a:t>
            </a:r>
            <a:r>
              <a:rPr kumimoji="0" lang="uk-UA" altLang="ru-RU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ctr"/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75FB5D2-39DC-47C8-B3CA-F10316650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814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5F845-E9EE-4944-A989-9DBD39C98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7282"/>
            <a:ext cx="10058400" cy="877466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latin typeface="+mn-lt"/>
                <a:cs typeface="Arial" panose="020B0604020202020204" pitchFamily="34" charset="0"/>
              </a:rPr>
              <a:t>Історичний розвиток науки </a:t>
            </a:r>
            <a:endParaRPr lang="ru-RU" sz="4000" dirty="0"/>
          </a:p>
        </p:txBody>
      </p:sp>
      <p:pic>
        <p:nvPicPr>
          <p:cNvPr id="4" name="Picture 11" descr="Морган1">
            <a:extLst>
              <a:ext uri="{FF2B5EF4-FFF2-40B4-BE49-F238E27FC236}">
                <a16:creationId xmlns:a16="http://schemas.microsoft.com/office/drawing/2014/main" id="{188EB580-C6F9-4459-BE05-C36BA7E2A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466" y="955921"/>
            <a:ext cx="4338734" cy="502461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D8F8DED-9839-4013-97A5-790D1A856626}"/>
              </a:ext>
            </a:extLst>
          </p:cNvPr>
          <p:cNvSpPr/>
          <p:nvPr/>
        </p:nvSpPr>
        <p:spPr>
          <a:xfrm>
            <a:off x="968379" y="6105471"/>
            <a:ext cx="3051110" cy="6537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Томас Морган</a:t>
            </a:r>
            <a:endParaRPr lang="ru-RU" dirty="0"/>
          </a:p>
        </p:txBody>
      </p:sp>
      <p:pic>
        <p:nvPicPr>
          <p:cNvPr id="6" name="Picture 9" descr="Морган">
            <a:extLst>
              <a:ext uri="{FF2B5EF4-FFF2-40B4-BE49-F238E27FC236}">
                <a16:creationId xmlns:a16="http://schemas.microsoft.com/office/drawing/2014/main" id="{8D8420E7-215B-4BE7-A883-59113304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4857" y="2134558"/>
            <a:ext cx="3728032" cy="454616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1673AE7-BE08-423D-89D6-AC979C52E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5055F6-2338-42E5-A2FA-912F1143B176}"/>
              </a:ext>
            </a:extLst>
          </p:cNvPr>
          <p:cNvSpPr/>
          <p:nvPr/>
        </p:nvSpPr>
        <p:spPr>
          <a:xfrm>
            <a:off x="5253135" y="955921"/>
            <a:ext cx="5784979" cy="10594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uk-UA" altLang="ru-RU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У 1911-1914 експериментально довів хромосомну теорію спадковості</a:t>
            </a:r>
            <a:r>
              <a:rPr kumimoji="0" lang="uk-UA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10" name="Picture 4" descr="Ученый рассказал о возможном применении «генетических ножниц» в России | ИА  Красная Весна">
            <a:extLst>
              <a:ext uri="{FF2B5EF4-FFF2-40B4-BE49-F238E27FC236}">
                <a16:creationId xmlns:a16="http://schemas.microsoft.com/office/drawing/2014/main" id="{45FA8A43-5B70-4306-B7B7-840800682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899424"/>
            <a:ext cx="2590799" cy="195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899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ADC29F-364D-4632-81A2-96776FA7D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58" y="148730"/>
            <a:ext cx="10058400" cy="812323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latin typeface="+mn-lt"/>
                <a:cs typeface="Arial" panose="020B0604020202020204" pitchFamily="34" charset="0"/>
              </a:rPr>
              <a:t>Історичний розвиток науки </a:t>
            </a:r>
            <a:endParaRPr lang="ru-RU" sz="4000" dirty="0"/>
          </a:p>
        </p:txBody>
      </p:sp>
      <p:pic>
        <p:nvPicPr>
          <p:cNvPr id="4" name="Picture 6" descr="Вавилов">
            <a:extLst>
              <a:ext uri="{FF2B5EF4-FFF2-40B4-BE49-F238E27FC236}">
                <a16:creationId xmlns:a16="http://schemas.microsoft.com/office/drawing/2014/main" id="{078B7496-346C-47CB-ACE9-692617BE0A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623" y="961053"/>
            <a:ext cx="3800732" cy="498224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22EC8E-8334-4ED4-B523-669FEC0AF2B9}"/>
              </a:ext>
            </a:extLst>
          </p:cNvPr>
          <p:cNvSpPr txBox="1"/>
          <p:nvPr/>
        </p:nvSpPr>
        <p:spPr>
          <a:xfrm>
            <a:off x="1383167" y="6054427"/>
            <a:ext cx="2599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>
                <a:latin typeface="Comic Sans MS" panose="030F0702030302020204" pitchFamily="66" charset="0"/>
              </a:rPr>
              <a:t>Николай Вавилов</a:t>
            </a:r>
            <a:endParaRPr lang="ru-RU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48921C5-4818-47A2-ACF6-858AEE0E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2050" y="1156482"/>
            <a:ext cx="5555477" cy="496034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Створив вчення про світові центри походження культурних рослин.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Зібрав найбільшу у світі колекцію насіння культурних рослин. Відкрив закон гомологічних рядів у спадковій мінливості організмів</a:t>
            </a:r>
            <a:r>
              <a:rPr kumimoji="0" lang="uk-UA" altLang="ru-RU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4" descr="Ученый рассказал о возможном применении «генетических ножниц» в России | ИА  Красная Весна">
            <a:extLst>
              <a:ext uri="{FF2B5EF4-FFF2-40B4-BE49-F238E27FC236}">
                <a16:creationId xmlns:a16="http://schemas.microsoft.com/office/drawing/2014/main" id="{9638B03C-87CC-49C1-BF71-9642200D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949" y="741177"/>
            <a:ext cx="2151248" cy="139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355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397</TotalTime>
  <Words>573</Words>
  <Application>Microsoft Office PowerPoint</Application>
  <PresentationFormat>Широкоэкранный</PresentationFormat>
  <Paragraphs>90</Paragraphs>
  <Slides>28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Arial</vt:lpstr>
      <vt:lpstr>Calibri</vt:lpstr>
      <vt:lpstr>Cambria</vt:lpstr>
      <vt:lpstr>Comic Sans MS</vt:lpstr>
      <vt:lpstr>inherit</vt:lpstr>
      <vt:lpstr>Rockwell</vt:lpstr>
      <vt:lpstr>Rockwell Condensed</vt:lpstr>
      <vt:lpstr>Times New Roman</vt:lpstr>
      <vt:lpstr>Wingdings</vt:lpstr>
      <vt:lpstr>Дерево</vt:lpstr>
      <vt:lpstr>Генетика – наука  про закономірності спадковості  та мінливості організмів. Методи генетичних досліджень.</vt:lpstr>
      <vt:lpstr>Генетика — це наука, яка вивчає закономірності та матеріальні основи спадковості та мінливості живих організмів та різні механізми еволюції живого</vt:lpstr>
      <vt:lpstr>Історичний розвиток науки </vt:lpstr>
      <vt:lpstr>Історичний розвиток науки </vt:lpstr>
      <vt:lpstr>Історичний розвиток науки </vt:lpstr>
      <vt:lpstr>Історичний розвиток науки </vt:lpstr>
      <vt:lpstr>Історичний розвиток науки </vt:lpstr>
      <vt:lpstr>Історичний розвиток науки </vt:lpstr>
      <vt:lpstr>Історичний розвиток науки </vt:lpstr>
      <vt:lpstr>Предмет вивчення генетики</vt:lpstr>
      <vt:lpstr>Галузі генетики</vt:lpstr>
      <vt:lpstr>Галузі генетики</vt:lpstr>
      <vt:lpstr>Завдання сучасної генетики</vt:lpstr>
      <vt:lpstr>Головні поняття генетики</vt:lpstr>
      <vt:lpstr>Головні поняття генетики</vt:lpstr>
      <vt:lpstr>Алелі (алельні гени) – це різні варіанти одного і того ж гена, що містяться в однакових локусах гомологічних хромосом і визначають альтернативні прояви однієї ознаки</vt:lpstr>
      <vt:lpstr>Гомозиготи та гетерозиготи</vt:lpstr>
      <vt:lpstr>Головні поняття генетики</vt:lpstr>
      <vt:lpstr>Символіка генетики</vt:lpstr>
      <vt:lpstr>Методи генетичних досліджень</vt:lpstr>
      <vt:lpstr>Гібридологічний метод</vt:lpstr>
      <vt:lpstr>Генеалогічний метод</vt:lpstr>
      <vt:lpstr>Популяційно-статистичний метод</vt:lpstr>
      <vt:lpstr>Цитогенетичний метод</vt:lpstr>
      <vt:lpstr>Біохімічний метод</vt:lpstr>
      <vt:lpstr>Близнюковий метод</vt:lpstr>
      <vt:lpstr>Метод дерматогліфіки</vt:lpstr>
      <vt:lpstr>Домашнє завдання: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Генетика – наука  про закономірності спадковості  та мінливості організмів. Методи генетичних досліджень</dc:title>
  <dc:creator>Пользователь</dc:creator>
  <cp:lastModifiedBy>Пользователь</cp:lastModifiedBy>
  <cp:revision>43</cp:revision>
  <dcterms:created xsi:type="dcterms:W3CDTF">2022-01-26T14:27:42Z</dcterms:created>
  <dcterms:modified xsi:type="dcterms:W3CDTF">2022-01-27T09:48:46Z</dcterms:modified>
</cp:coreProperties>
</file>