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8" r:id="rId9"/>
    <p:sldId id="265" r:id="rId10"/>
    <p:sldId id="266" r:id="rId11"/>
    <p:sldId id="269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E1F0-0B64-44BA-B23A-8A2451B59142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568F1-6AFC-42AA-B01C-82D640379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E1F0-0B64-44BA-B23A-8A2451B59142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568F1-6AFC-42AA-B01C-82D640379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E1F0-0B64-44BA-B23A-8A2451B59142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568F1-6AFC-42AA-B01C-82D640379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E1F0-0B64-44BA-B23A-8A2451B59142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568F1-6AFC-42AA-B01C-82D640379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E1F0-0B64-44BA-B23A-8A2451B59142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568F1-6AFC-42AA-B01C-82D640379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E1F0-0B64-44BA-B23A-8A2451B59142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568F1-6AFC-42AA-B01C-82D640379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E1F0-0B64-44BA-B23A-8A2451B59142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568F1-6AFC-42AA-B01C-82D640379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E1F0-0B64-44BA-B23A-8A2451B59142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568F1-6AFC-42AA-B01C-82D640379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E1F0-0B64-44BA-B23A-8A2451B59142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568F1-6AFC-42AA-B01C-82D640379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E1F0-0B64-44BA-B23A-8A2451B59142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568F1-6AFC-42AA-B01C-82D640379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E1F0-0B64-44BA-B23A-8A2451B59142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568F1-6AFC-42AA-B01C-82D640379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7E1F0-0B64-44BA-B23A-8A2451B59142}" type="datetimeFigureOut">
              <a:rPr lang="ru-RU" smtClean="0"/>
              <a:pPr/>
              <a:t>17.01.2023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568F1-6AFC-42AA-B01C-82D640379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BaraBook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6000" b="1" dirty="0" smtClean="0"/>
              <a:t>Тетяна </a:t>
            </a:r>
            <a:r>
              <a:rPr lang="uk-UA" sz="6000" b="1" dirty="0" err="1" smtClean="0"/>
              <a:t>Щербаченко</a:t>
            </a:r>
            <a:r>
              <a:rPr lang="uk-UA" sz="6000" b="1" dirty="0" smtClean="0"/>
              <a:t> (Стус)</a:t>
            </a:r>
            <a:endParaRPr lang="ru-RU" sz="6000" b="1" dirty="0"/>
          </a:p>
        </p:txBody>
      </p:sp>
      <p:pic>
        <p:nvPicPr>
          <p:cNvPr id="1026" name="Picture 2" descr="Письменниця Таня Стус про дітей, книги, реформу і мрії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947844"/>
            <a:ext cx="3131926" cy="4910156"/>
          </a:xfrm>
          <a:prstGeom prst="rect">
            <a:avLst/>
          </a:prstGeom>
          <a:noFill/>
        </p:spPr>
      </p:pic>
      <p:sp>
        <p:nvSpPr>
          <p:cNvPr id="1028" name="AutoShape 4" descr="Тетяна Стус (Щербаченко) стане лектором... - Dom Майстер Клас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Тетяна Стус (Щербаченко) стане лектором... - Dom Майстер Клас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2" name="Picture 8" descr="Татьяна Щербаченко: Я не воспитываю детей. Просто мы живем, любим и ценим  друг друга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2500306"/>
            <a:ext cx="5286380" cy="29952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6000" b="1" dirty="0" err="1" smtClean="0"/>
              <a:t>Муж___</a:t>
            </a:r>
            <a:endParaRPr lang="uk-UA" sz="6000" b="1" dirty="0" smtClean="0"/>
          </a:p>
          <a:p>
            <a:pPr>
              <a:buNone/>
            </a:pPr>
            <a:r>
              <a:rPr lang="uk-UA" sz="6000" b="1" dirty="0" smtClean="0"/>
              <a:t>Вихова__</a:t>
            </a:r>
          </a:p>
          <a:p>
            <a:pPr>
              <a:buNone/>
            </a:pPr>
            <a:r>
              <a:rPr lang="uk-UA" sz="6000" b="1" dirty="0" err="1" smtClean="0"/>
              <a:t>Вір___</a:t>
            </a:r>
            <a:endParaRPr lang="uk-UA" sz="6000" b="1" dirty="0" smtClean="0"/>
          </a:p>
          <a:p>
            <a:pPr>
              <a:buNone/>
            </a:pPr>
            <a:r>
              <a:rPr lang="uk-UA" sz="6000" b="1" dirty="0" err="1" smtClean="0"/>
              <a:t>Милосер___</a:t>
            </a:r>
            <a:endParaRPr lang="uk-UA" sz="6000" b="1" dirty="0" smtClean="0"/>
          </a:p>
          <a:p>
            <a:pPr>
              <a:buNone/>
            </a:pPr>
            <a:r>
              <a:rPr lang="uk-UA" sz="6000" b="1" dirty="0" err="1" smtClean="0"/>
              <a:t>Людя</a:t>
            </a:r>
            <a:r>
              <a:rPr lang="uk-UA" sz="6000" b="1" dirty="0" smtClean="0"/>
              <a:t>___</a:t>
            </a:r>
          </a:p>
          <a:p>
            <a:pPr>
              <a:buNone/>
            </a:pPr>
            <a:r>
              <a:rPr lang="uk-UA" sz="6000" b="1" dirty="0" err="1" smtClean="0"/>
              <a:t>Патріо</a:t>
            </a:r>
            <a:r>
              <a:rPr lang="uk-UA" sz="6000" b="1" dirty="0" smtClean="0"/>
              <a:t>____</a:t>
            </a:r>
            <a:endParaRPr lang="ru-RU" sz="60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40312"/>
          </a:xfrm>
        </p:spPr>
        <p:txBody>
          <a:bodyPr>
            <a:normAutofit/>
          </a:bodyPr>
          <a:lstStyle/>
          <a:p>
            <a:r>
              <a:rPr lang="uk-UA" sz="6000" b="1" dirty="0" smtClean="0"/>
              <a:t>Складемо павутинку слів до слова </a:t>
            </a:r>
            <a:r>
              <a:rPr lang="uk-UA" sz="6000" b="1" dirty="0" err="1" smtClean="0"/>
              <a:t>“Кобзар”</a:t>
            </a:r>
            <a:r>
              <a:rPr lang="uk-UA" sz="6000" b="1" dirty="0" smtClean="0"/>
              <a:t>.</a:t>
            </a:r>
            <a:endParaRPr lang="ru-RU" sz="6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Кобзар</a:t>
            </a:r>
            <a:endParaRPr lang="ru-RU" sz="60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sz="6500" b="1" dirty="0" smtClean="0"/>
              <a:t>Шевченко           поет       </a:t>
            </a:r>
          </a:p>
          <a:p>
            <a:pPr>
              <a:buNone/>
            </a:pPr>
            <a:r>
              <a:rPr lang="uk-UA" sz="6500" b="1" dirty="0" smtClean="0"/>
              <a:t> перешкоди        сирота</a:t>
            </a:r>
          </a:p>
          <a:p>
            <a:pPr>
              <a:buNone/>
            </a:pPr>
            <a:r>
              <a:rPr lang="uk-UA" sz="6500" b="1" dirty="0" smtClean="0"/>
              <a:t>поезія                гідність</a:t>
            </a:r>
          </a:p>
          <a:p>
            <a:pPr>
              <a:buNone/>
            </a:pPr>
            <a:r>
              <a:rPr lang="uk-UA" sz="6500" b="1" dirty="0" smtClean="0"/>
              <a:t>свобода           художник</a:t>
            </a:r>
          </a:p>
          <a:p>
            <a:pPr>
              <a:buNone/>
            </a:pPr>
            <a:r>
              <a:rPr lang="uk-UA" sz="6500" b="1" dirty="0" smtClean="0"/>
              <a:t>співець              лицар</a:t>
            </a:r>
            <a:endParaRPr lang="uk-UA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Дитяча письменниця народилася на Луганщині у родині вчителів.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4000" b="1" dirty="0" smtClean="0"/>
              <a:t>За фахом -  вчителька. Але відкрила в собі письменницький дар і стала письменницею. Вона ще літературний редактор, </a:t>
            </a:r>
            <a:r>
              <a:rPr lang="uk-UA" sz="4000" b="1" dirty="0" err="1" smtClean="0"/>
              <a:t>редактор</a:t>
            </a:r>
            <a:r>
              <a:rPr lang="uk-UA" sz="4000" b="1" dirty="0" smtClean="0"/>
              <a:t> журналу, </a:t>
            </a:r>
            <a:r>
              <a:rPr lang="uk-UA" sz="4000" b="1" dirty="0" err="1" smtClean="0"/>
              <a:t>співзасновниця</a:t>
            </a:r>
            <a:r>
              <a:rPr lang="uk-UA" sz="4000" b="1" dirty="0" smtClean="0"/>
              <a:t> </a:t>
            </a:r>
            <a:r>
              <a:rPr lang="ru-RU" sz="4000" b="1" dirty="0" smtClean="0"/>
              <a:t>порталу  </a:t>
            </a:r>
            <a:r>
              <a:rPr lang="ru-RU" sz="4000" b="1" dirty="0" smtClean="0">
                <a:hlinkClick r:id="rId2" tooltip="BaraBooka"/>
              </a:rPr>
              <a:t>«</a:t>
            </a:r>
            <a:r>
              <a:rPr lang="en-US" sz="4000" b="1" dirty="0" err="1" smtClean="0">
                <a:hlinkClick r:id="rId2" tooltip="BaraBooka"/>
              </a:rPr>
              <a:t>BaraBooka</a:t>
            </a:r>
            <a:r>
              <a:rPr lang="en-US" sz="4000" b="1" dirty="0" smtClean="0">
                <a:hlinkClick r:id="rId2" tooltip="BaraBooka"/>
              </a:rPr>
              <a:t>»</a:t>
            </a:r>
            <a:r>
              <a:rPr lang="uk-UA" sz="4000" b="1" dirty="0" smtClean="0"/>
              <a:t> . ЇЇ книга </a:t>
            </a:r>
            <a:r>
              <a:rPr lang="uk-UA" sz="4000" b="1" dirty="0" err="1" smtClean="0"/>
              <a:t>“Панночка”</a:t>
            </a:r>
            <a:r>
              <a:rPr lang="uk-UA" sz="4000" b="1" dirty="0" smtClean="0"/>
              <a:t> має великий тираж і є бестселером. Має трьох доньок, які надихають її на творчість. </a:t>
            </a:r>
            <a:endParaRPr lang="ru-RU" sz="4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Вчимося слухати й розуміти текст</a:t>
            </a:r>
            <a:endParaRPr lang="ru-RU" sz="54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6000" b="1" dirty="0" smtClean="0"/>
              <a:t>Т. </a:t>
            </a:r>
            <a:r>
              <a:rPr lang="uk-UA" sz="6000" b="1" dirty="0" err="1" smtClean="0"/>
              <a:t>Щербаченко</a:t>
            </a:r>
            <a:r>
              <a:rPr lang="uk-UA" sz="6000" b="1" dirty="0" smtClean="0"/>
              <a:t> (Стус)</a:t>
            </a:r>
          </a:p>
          <a:p>
            <a:pPr algn="ctr">
              <a:buNone/>
            </a:pPr>
            <a:r>
              <a:rPr lang="uk-UA" sz="6000" b="1" dirty="0" err="1" smtClean="0"/>
              <a:t>“Український</a:t>
            </a:r>
            <a:r>
              <a:rPr lang="uk-UA" sz="6000" b="1" dirty="0" smtClean="0"/>
              <a:t> </a:t>
            </a:r>
            <a:r>
              <a:rPr lang="uk-UA" sz="6000" b="1" dirty="0" err="1" smtClean="0"/>
              <a:t>лицар”</a:t>
            </a:r>
            <a:endParaRPr lang="ru-RU" sz="6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6000" b="1" dirty="0" smtClean="0"/>
              <a:t>Найдавніших</a:t>
            </a:r>
          </a:p>
          <a:p>
            <a:pPr>
              <a:buNone/>
            </a:pPr>
            <a:r>
              <a:rPr lang="uk-UA" sz="6000" b="1" dirty="0" smtClean="0"/>
              <a:t>Прикрість</a:t>
            </a:r>
          </a:p>
          <a:p>
            <a:pPr>
              <a:buNone/>
            </a:pPr>
            <a:r>
              <a:rPr lang="uk-UA" sz="6000" b="1" dirty="0" smtClean="0"/>
              <a:t>Випробувань</a:t>
            </a:r>
          </a:p>
          <a:p>
            <a:pPr>
              <a:buNone/>
            </a:pPr>
            <a:r>
              <a:rPr lang="uk-UA" sz="6000" b="1" dirty="0" smtClean="0"/>
              <a:t>Найнеймовірніші</a:t>
            </a:r>
          </a:p>
          <a:p>
            <a:pPr>
              <a:buNone/>
            </a:pPr>
            <a:r>
              <a:rPr lang="uk-UA" sz="6000" b="1" dirty="0" smtClean="0"/>
              <a:t>найталановитіших</a:t>
            </a:r>
            <a:endParaRPr lang="ru-RU" sz="6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І ГЕНІЇ БУЛИ ДІТЬМИ…: ТАРАС ШЕВЧЕНКО | НБУ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0"/>
            <a:ext cx="507209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В бур'янах&quot; - повість Степана Васильченка про Тараса Шевченка - Мала  Сторін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0"/>
            <a:ext cx="500742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10 ЦІКАВИХ ФАКТІВ ПРО ТАРАСА ШЕВЧЕНКА - Кафедра прикладної механіки  Луцького НТ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0"/>
            <a:ext cx="5427194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txBody>
          <a:bodyPr>
            <a:normAutofit/>
          </a:bodyPr>
          <a:lstStyle/>
          <a:p>
            <a:r>
              <a:rPr lang="uk-UA" sz="6000" b="1" dirty="0" smtClean="0"/>
              <a:t>Дописати слова, які характеризують справжнього лицаря.</a:t>
            </a:r>
            <a:endParaRPr lang="ru-RU" sz="6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0" y="0"/>
            <a:ext cx="44958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6000" b="1" dirty="0" err="1" smtClean="0"/>
              <a:t>Благород</a:t>
            </a:r>
            <a:r>
              <a:rPr lang="uk-UA" sz="6000" b="1" dirty="0" smtClean="0"/>
              <a:t>___</a:t>
            </a:r>
          </a:p>
          <a:p>
            <a:pPr>
              <a:buNone/>
            </a:pPr>
            <a:r>
              <a:rPr lang="uk-UA" sz="6000" b="1" dirty="0" err="1" smtClean="0"/>
              <a:t>Відваж</a:t>
            </a:r>
            <a:r>
              <a:rPr lang="uk-UA" sz="6000" b="1" dirty="0" smtClean="0"/>
              <a:t>___</a:t>
            </a:r>
          </a:p>
          <a:p>
            <a:pPr>
              <a:buNone/>
            </a:pPr>
            <a:r>
              <a:rPr lang="uk-UA" sz="6000" b="1" dirty="0" err="1" smtClean="0"/>
              <a:t>Відда___</a:t>
            </a:r>
            <a:endParaRPr lang="uk-UA" sz="6000" b="1" dirty="0" smtClean="0"/>
          </a:p>
          <a:p>
            <a:pPr>
              <a:buNone/>
            </a:pPr>
            <a:r>
              <a:rPr lang="uk-UA" sz="6000" b="1" dirty="0" err="1" smtClean="0"/>
              <a:t>Поряд___</a:t>
            </a:r>
            <a:endParaRPr lang="uk-UA" sz="6000" b="1" dirty="0" smtClean="0"/>
          </a:p>
          <a:p>
            <a:pPr>
              <a:buNone/>
            </a:pPr>
            <a:r>
              <a:rPr lang="uk-UA" sz="6000" b="1" dirty="0" smtClean="0"/>
              <a:t>Впев__</a:t>
            </a:r>
          </a:p>
          <a:p>
            <a:pPr>
              <a:buNone/>
            </a:pPr>
            <a:r>
              <a:rPr lang="uk-UA" sz="6000" b="1" dirty="0" err="1" smtClean="0"/>
              <a:t>Освіче</a:t>
            </a:r>
            <a:r>
              <a:rPr lang="uk-UA" sz="6000" b="1" dirty="0" smtClean="0"/>
              <a:t>___</a:t>
            </a:r>
          </a:p>
          <a:p>
            <a:pPr>
              <a:buNone/>
            </a:pPr>
            <a:endParaRPr lang="ru-RU" sz="6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111</Words>
  <Application>Microsoft Office PowerPoint</Application>
  <PresentationFormat>Экран (4:3)</PresentationFormat>
  <Paragraphs>31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Тетяна Щербаченко (Стус)</vt:lpstr>
      <vt:lpstr>Дитяча письменниця народилася на Луганщині у родині вчителів.</vt:lpstr>
      <vt:lpstr>Вчимося слухати й розуміти текст</vt:lpstr>
      <vt:lpstr>Презентация PowerPoint</vt:lpstr>
      <vt:lpstr>Презентация PowerPoint</vt:lpstr>
      <vt:lpstr>Презентация PowerPoint</vt:lpstr>
      <vt:lpstr>Презентация PowerPoint</vt:lpstr>
      <vt:lpstr>Дописати слова, які характеризують справжнього лицаря.</vt:lpstr>
      <vt:lpstr>Презентация PowerPoint</vt:lpstr>
      <vt:lpstr>Презентация PowerPoint</vt:lpstr>
      <vt:lpstr>Складемо павутинку слів до слова “Кобзар”.</vt:lpstr>
      <vt:lpstr>Кобзар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 січня</dc:title>
  <dc:creator>Пользователь Windows</dc:creator>
  <cp:lastModifiedBy>Света</cp:lastModifiedBy>
  <cp:revision>8</cp:revision>
  <dcterms:created xsi:type="dcterms:W3CDTF">2021-01-18T23:34:17Z</dcterms:created>
  <dcterms:modified xsi:type="dcterms:W3CDTF">2023-01-16T22:15:04Z</dcterms:modified>
</cp:coreProperties>
</file>